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9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AEE917-4763-45A6-8467-DE1669AD161F}" type="datetimeFigureOut">
              <a:rPr lang="ru-RU" smtClean="0"/>
              <a:pPr/>
              <a:t>24.08.2012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5E77C-02D8-48FB-89FD-91DEA0FB91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AEE917-4763-45A6-8467-DE1669AD161F}" type="datetimeFigureOut">
              <a:rPr lang="ru-RU" smtClean="0"/>
              <a:pPr/>
              <a:t>24.08.2012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5E77C-02D8-48FB-89FD-91DEA0FB91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AEE917-4763-45A6-8467-DE1669AD161F}" type="datetimeFigureOut">
              <a:rPr lang="ru-RU" smtClean="0"/>
              <a:pPr/>
              <a:t>24.08.2012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5E77C-02D8-48FB-89FD-91DEA0FB91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AEE917-4763-45A6-8467-DE1669AD161F}" type="datetimeFigureOut">
              <a:rPr lang="ru-RU" smtClean="0"/>
              <a:pPr/>
              <a:t>24.08.2012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5E77C-02D8-48FB-89FD-91DEA0FB91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AEE917-4763-45A6-8467-DE1669AD161F}" type="datetimeFigureOut">
              <a:rPr lang="ru-RU" smtClean="0"/>
              <a:pPr/>
              <a:t>24.08.2012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5E77C-02D8-48FB-89FD-91DEA0FB91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AEE917-4763-45A6-8467-DE1669AD161F}" type="datetimeFigureOut">
              <a:rPr lang="ru-RU" smtClean="0"/>
              <a:pPr/>
              <a:t>24.08.2012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5E77C-02D8-48FB-89FD-91DEA0FB91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AEE917-4763-45A6-8467-DE1669AD161F}" type="datetimeFigureOut">
              <a:rPr lang="ru-RU" smtClean="0"/>
              <a:pPr/>
              <a:t>24.08.2012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5E77C-02D8-48FB-89FD-91DEA0FB91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AEE917-4763-45A6-8467-DE1669AD161F}" type="datetimeFigureOut">
              <a:rPr lang="ru-RU" smtClean="0"/>
              <a:pPr/>
              <a:t>24.08.2012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5E77C-02D8-48FB-89FD-91DEA0FB91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AEE917-4763-45A6-8467-DE1669AD161F}" type="datetimeFigureOut">
              <a:rPr lang="ru-RU" smtClean="0"/>
              <a:pPr/>
              <a:t>24.08.2012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5E77C-02D8-48FB-89FD-91DEA0FB91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AEE917-4763-45A6-8467-DE1669AD161F}" type="datetimeFigureOut">
              <a:rPr lang="ru-RU" smtClean="0"/>
              <a:pPr/>
              <a:t>24.08.2012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5E77C-02D8-48FB-89FD-91DEA0FB91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AEE917-4763-45A6-8467-DE1669AD161F}" type="datetimeFigureOut">
              <a:rPr lang="ru-RU" smtClean="0"/>
              <a:pPr/>
              <a:t>24.08.2012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5E77C-02D8-48FB-89FD-91DEA0FB91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9AEE917-4763-45A6-8467-DE1669AD161F}" type="datetimeFigureOut">
              <a:rPr lang="ru-RU" smtClean="0"/>
              <a:pPr/>
              <a:t>24.08.2012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895E77C-02D8-48FB-89FD-91DEA0FB91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trips dir="ld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72;&#1085;&#1075;.&#1083;&#1080;&#1090;.,&#1089;&#1090;&#1088;&#1072;&#1085;&#1086;&#1074;&#1077;&#1076;&#1077;&#1085;&#1080;&#1077;,%20&#1082;&#1083;&#1091;&#1073;%20&#1040;&#1083;&#1100;&#1073;&#1080;&#1086;&#1085;\&#1061;&#1072;&#1084;&#1077;&#1085;&#1086;&#1082;%20&#1052;&#1072;&#1088;&#1080;&#1103;%20&#1087;&#1077;&#1088;&#1077;&#1074;&#1086;&#1076;%20&#1089;&#1086;&#1085;&#1077;&#1090;&#1099;\oktyabrj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8992" y="285728"/>
            <a:ext cx="5715008" cy="5962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Возненавидь меня коль хочешь ты</a:t>
            </a:r>
          </a:p>
          <a:p>
            <a:pPr>
              <a:buNone/>
            </a:pPr>
            <a:r>
              <a:rPr lang="ru-RU" dirty="0" smtClean="0"/>
              <a:t>Сейчас немедленно пока гоним я миром</a:t>
            </a:r>
          </a:p>
          <a:p>
            <a:pPr>
              <a:buNone/>
            </a:pPr>
            <a:r>
              <a:rPr lang="ru-RU" dirty="0" smtClean="0"/>
              <a:t>Объединись с несчастьями судьбы</a:t>
            </a:r>
          </a:p>
          <a:p>
            <a:pPr>
              <a:buNone/>
            </a:pPr>
            <a:r>
              <a:rPr lang="ru-RU" dirty="0" smtClean="0"/>
              <a:t>Заставь меня согнуться перед ними</a:t>
            </a:r>
          </a:p>
          <a:p>
            <a:pPr>
              <a:buNone/>
            </a:pPr>
            <a:r>
              <a:rPr lang="ru-RU" dirty="0" smtClean="0"/>
              <a:t>Последней каплей для меня не стань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405037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57158" y="857232"/>
            <a:ext cx="3071834" cy="21695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b7b9b9c0a332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357158" y="3571876"/>
            <a:ext cx="2928926" cy="20895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oktyabrj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072462" y="64291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85728"/>
            <a:ext cx="7719274" cy="614366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И если одолею злые беды</a:t>
            </a:r>
          </a:p>
          <a:p>
            <a:pPr>
              <a:buNone/>
            </a:pPr>
            <a:r>
              <a:rPr lang="ru-RU" dirty="0" smtClean="0"/>
              <a:t>То после бурной ночи прожитого горя</a:t>
            </a:r>
          </a:p>
          <a:p>
            <a:pPr>
              <a:buNone/>
            </a:pPr>
            <a:r>
              <a:rPr lang="ru-RU" dirty="0" smtClean="0"/>
              <a:t>Не подари дождливый мне рассвет</a:t>
            </a:r>
          </a:p>
          <a:p>
            <a:pPr>
              <a:buNone/>
            </a:pPr>
            <a:r>
              <a:rPr lang="ru-RU" dirty="0" smtClean="0"/>
              <a:t>Уйти решила, значит уходи!</a:t>
            </a:r>
          </a:p>
          <a:p>
            <a:pPr>
              <a:buNone/>
            </a:pPr>
            <a:r>
              <a:rPr lang="ru-RU" dirty="0" smtClean="0"/>
              <a:t>И не оттягивай своё решенье</a:t>
            </a:r>
            <a:endParaRPr lang="ru-RU" dirty="0"/>
          </a:p>
        </p:txBody>
      </p:sp>
      <p:pic>
        <p:nvPicPr>
          <p:cNvPr id="4" name="Рисунок 3" descr="8fff2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3357562"/>
            <a:ext cx="4786346" cy="29289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14356"/>
            <a:ext cx="7498080" cy="553404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Пусть наихудшее свершиться сразу</a:t>
            </a:r>
          </a:p>
          <a:p>
            <a:pPr>
              <a:buNone/>
            </a:pPr>
            <a:r>
              <a:rPr lang="ru-RU" dirty="0" smtClean="0"/>
              <a:t>Что б мелких бед не испугался я </a:t>
            </a:r>
          </a:p>
          <a:p>
            <a:pPr>
              <a:buNone/>
            </a:pPr>
            <a:r>
              <a:rPr lang="ru-RU" dirty="0" smtClean="0"/>
              <a:t>И беды эти для меня не будут горем </a:t>
            </a:r>
          </a:p>
          <a:p>
            <a:pPr>
              <a:buNone/>
            </a:pPr>
            <a:r>
              <a:rPr lang="ru-RU" dirty="0"/>
              <a:t>в</a:t>
            </a:r>
            <a:r>
              <a:rPr lang="ru-RU" dirty="0" smtClean="0"/>
              <a:t> сравнении с потерею тебя</a:t>
            </a:r>
          </a:p>
        </p:txBody>
      </p:sp>
      <p:pic>
        <p:nvPicPr>
          <p:cNvPr id="5" name="Рисунок 4" descr="Как-пережить-расставание-с-любимой-девушкой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125" y="3286124"/>
            <a:ext cx="2938555" cy="30631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59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3214686"/>
            <a:ext cx="4801210" cy="32718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8286808" cy="15716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 Work has been made by Khamenock Maria pupil of the  10 A form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x_8ed2eaaf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714612" y="2214554"/>
            <a:ext cx="3071834" cy="40957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</TotalTime>
  <Words>93</Words>
  <Application>Microsoft Office PowerPoint</Application>
  <PresentationFormat>Экран (4:3)</PresentationFormat>
  <Paragraphs>16</Paragraphs>
  <Slides>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Солнцестояние</vt:lpstr>
      <vt:lpstr> </vt:lpstr>
      <vt:lpstr>Слайд 2</vt:lpstr>
      <vt:lpstr>Слайд 3</vt:lpstr>
      <vt:lpstr> The Work has been made by Khamenock Maria pupil of the  10 A form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Admin</dc:creator>
  <cp:lastModifiedBy>Admin</cp:lastModifiedBy>
  <cp:revision>8</cp:revision>
  <dcterms:created xsi:type="dcterms:W3CDTF">2012-02-09T10:00:41Z</dcterms:created>
  <dcterms:modified xsi:type="dcterms:W3CDTF">2012-08-24T15:41:04Z</dcterms:modified>
</cp:coreProperties>
</file>