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3456384"/>
          </a:xfrm>
        </p:spPr>
        <p:txBody>
          <a:bodyPr>
            <a:normAutofit/>
          </a:bodyPr>
          <a:lstStyle/>
          <a:p>
            <a:r>
              <a:rPr lang="ru-RU" sz="2000" dirty="0"/>
              <a:t>Легендарная овчарка </a:t>
            </a:r>
            <a:r>
              <a:rPr lang="ru-RU" sz="2000" dirty="0" err="1"/>
              <a:t>Джульбарс</a:t>
            </a:r>
            <a:r>
              <a:rPr lang="ru-RU" sz="2000" dirty="0"/>
              <a:t>, собака-сапер, герой Великой отечественной. </a:t>
            </a:r>
            <a:r>
              <a:rPr lang="ru-RU" sz="2000" dirty="0" err="1"/>
              <a:t>Джульбарс</a:t>
            </a:r>
            <a:r>
              <a:rPr lang="ru-RU" sz="2000" dirty="0"/>
              <a:t> на параде Победы в 1945 году, был удостоен особой чести, его несли на руках по Красной Площади. Пес еще не оправился от травм после боевой операции, и лично товарищ Сталин приказал нести его на своем кителе.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459432"/>
            <a:ext cx="7848872" cy="2448272"/>
          </a:xfrm>
        </p:spPr>
        <p:txBody>
          <a:bodyPr>
            <a:normAutofit/>
          </a:bodyPr>
          <a:lstStyle/>
          <a:p>
            <a:r>
              <a:rPr lang="ru-RU" sz="2700" b="1" dirty="0" err="1"/>
              <a:t>Джульбарс</a:t>
            </a:r>
            <a:r>
              <a:rPr lang="ru-RU" sz="2700" b="1" dirty="0"/>
              <a:t>. Легендарная собака-сапер, герой </a:t>
            </a:r>
            <a:r>
              <a:rPr lang="ru-RU" sz="2700" b="1" smtClean="0"/>
              <a:t>великой отечественной войны </a:t>
            </a:r>
            <a:r>
              <a:rPr lang="ru-RU" sz="2700" b="1" dirty="0" smtClean="0"/>
              <a:t>(ВОВ)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027" name="Picture 3" descr="C:\Users\Залия\Desktop\scr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0431"/>
            <a:ext cx="5796136" cy="37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002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 smtClean="0"/>
              <a:t>Заслуги </a:t>
            </a:r>
            <a:r>
              <a:rPr lang="ru-RU" sz="2400" dirty="0"/>
              <a:t>легендарного пса перед отечеством были высоко оценены. </a:t>
            </a:r>
            <a:r>
              <a:rPr lang="ru-RU" sz="2400" dirty="0" err="1"/>
              <a:t>Джульбарс</a:t>
            </a:r>
            <a:r>
              <a:rPr lang="ru-RU" sz="2400" dirty="0"/>
              <a:t> служил в составе 14-й штурмовой инженерно-саперной </a:t>
            </a:r>
            <a:r>
              <a:rPr lang="ru-RU" sz="2400" dirty="0" err="1"/>
              <a:t>бригады.Только</a:t>
            </a:r>
            <a:r>
              <a:rPr lang="ru-RU" sz="2400" dirty="0"/>
              <a:t> за последний военный год, пес </a:t>
            </a:r>
            <a:r>
              <a:rPr lang="ru-RU" sz="2400" dirty="0" err="1"/>
              <a:t>Джульбарс</a:t>
            </a:r>
            <a:r>
              <a:rPr lang="ru-RU" sz="2400" dirty="0"/>
              <a:t> обнаружил 468 мин и более 150 снарядов. </a:t>
            </a:r>
            <a:br>
              <a:rPr lang="ru-RU" sz="2400" dirty="0"/>
            </a:br>
            <a:r>
              <a:rPr lang="ru-RU" sz="2400" dirty="0"/>
              <a:t>В марте 1945 года </a:t>
            </a:r>
            <a:r>
              <a:rPr lang="ru-RU" sz="2400" dirty="0" err="1"/>
              <a:t>Джульбарс</a:t>
            </a:r>
            <a:r>
              <a:rPr lang="ru-RU" sz="2400" dirty="0"/>
              <a:t> был награжден медалью "За боевые заслуги". Это уникальный случай за время войны, когда собака удостоилась боевой награды, за успешное выполнение боевого задания. </a:t>
            </a:r>
          </a:p>
        </p:txBody>
      </p:sp>
      <p:pic>
        <p:nvPicPr>
          <p:cNvPr id="2050" name="Picture 2" descr="C:\Users\Залия\Desktop\800x600_iKDYNX15XifXgL51wYy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47" y="2783241"/>
            <a:ext cx="57150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25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 Тысячи </a:t>
            </a:r>
            <a:r>
              <a:rPr lang="ru-RU" sz="2000" dirty="0"/>
              <a:t>собак саперов заслуживают низкого поклона за свои подвиги, не всем были оказаны такие почести, как </a:t>
            </a:r>
            <a:r>
              <a:rPr lang="ru-RU" sz="2000" dirty="0" err="1"/>
              <a:t>Джульбарсу</a:t>
            </a:r>
            <a:r>
              <a:rPr lang="ru-RU" sz="2000" dirty="0"/>
              <a:t>. Известная в мире преданность, верность собак, толкала их на подвиги, собаки всегда готовы умирать за хозяев. </a:t>
            </a:r>
            <a:br>
              <a:rPr lang="ru-RU" sz="2000" dirty="0"/>
            </a:br>
            <a:r>
              <a:rPr lang="ru-RU" sz="2000" dirty="0"/>
              <a:t>Известно, что за годы великой отечественной войны, собаки-саперы обезвредили более 4-х миллионов мин. Всего геройских четвероногих - саперов было около 6000. На тех территориях, которые проверяли собаки, бойцы чувствовали себя в большей безопасности. </a:t>
            </a:r>
          </a:p>
        </p:txBody>
      </p:sp>
      <p:pic>
        <p:nvPicPr>
          <p:cNvPr id="3075" name="Picture 3" descr="C:\Users\Залия\Desktop\2-z7-77cc5e49-acda-4fe4-b3a6-7ea876f71e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3"/>
            <a:ext cx="4421526" cy="281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Залия\Desktop\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4067944" cy="23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85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Для </a:t>
            </a:r>
            <a:r>
              <a:rPr lang="ru-RU" sz="2400" dirty="0"/>
              <a:t>сравнения: миноискатели саперов, обнаруживали мины лишь в металлической оболочке. А собаки распознавали сам запах взрывчатки, в чем бы она не шифровалась: в дереве, пластмассе, картоне и прочих оболочках. </a:t>
            </a:r>
            <a:br>
              <a:rPr lang="ru-RU" sz="2400" dirty="0"/>
            </a:br>
            <a:r>
              <a:rPr lang="ru-RU" sz="2400" dirty="0"/>
              <a:t>С помощью саперов-собак, за годы войны было разминировано 303 города. </a:t>
            </a:r>
          </a:p>
        </p:txBody>
      </p:sp>
      <p:pic>
        <p:nvPicPr>
          <p:cNvPr id="4099" name="Picture 3" descr="C:\Users\Залия\Desktop\6d9fe4158b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916" y="2285746"/>
            <a:ext cx="5809084" cy="45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383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Легендарный </a:t>
            </a:r>
            <a:r>
              <a:rPr lang="ru-RU" dirty="0"/>
              <a:t>пес </a:t>
            </a:r>
            <a:r>
              <a:rPr lang="ru-RU" dirty="0" err="1"/>
              <a:t>Джульбарс</a:t>
            </a:r>
            <a:r>
              <a:rPr lang="ru-RU" dirty="0"/>
              <a:t> - стал почетным ветераном войны. Он даже сделал кинокарьеру, снялся в фильме "Белый клык" по роману Джека Лондона. </a:t>
            </a:r>
            <a:r>
              <a:rPr lang="ru-RU" dirty="0" smtClean="0"/>
              <a:t>Фото из фильма: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5" name="Picture 5" descr="C:\Users\Залия\Desktop\518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200400"/>
            <a:ext cx="457200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Залия\Desktop\890x675_FOr6pgTV9FAG9Ih62U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439467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7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</TotalTime>
  <Words>161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Джульбарс. Легендарная собака-сапер, герой великой отечественной войны (ВОВ)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Джульбарс. Легендарная собака-сапер, герой ВОВ </dc:title>
  <dc:creator>Роберт</dc:creator>
  <cp:lastModifiedBy>Залия</cp:lastModifiedBy>
  <cp:revision>4</cp:revision>
  <dcterms:created xsi:type="dcterms:W3CDTF">2014-04-18T18:45:13Z</dcterms:created>
  <dcterms:modified xsi:type="dcterms:W3CDTF">2014-04-18T19:11:47Z</dcterms:modified>
</cp:coreProperties>
</file>