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5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C994-9D1D-4DED-9668-C90E9F139542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892F-5037-4F71-9994-F4134CA81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487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C994-9D1D-4DED-9668-C90E9F139542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892F-5037-4F71-9994-F4134CA81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265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C994-9D1D-4DED-9668-C90E9F139542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892F-5037-4F71-9994-F4134CA81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398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C994-9D1D-4DED-9668-C90E9F139542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892F-5037-4F71-9994-F4134CA81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495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C994-9D1D-4DED-9668-C90E9F139542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892F-5037-4F71-9994-F4134CA81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065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C994-9D1D-4DED-9668-C90E9F139542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892F-5037-4F71-9994-F4134CA81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662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C994-9D1D-4DED-9668-C90E9F139542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892F-5037-4F71-9994-F4134CA81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30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C994-9D1D-4DED-9668-C90E9F139542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892F-5037-4F71-9994-F4134CA81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450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C994-9D1D-4DED-9668-C90E9F139542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892F-5037-4F71-9994-F4134CA81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144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C994-9D1D-4DED-9668-C90E9F139542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892F-5037-4F71-9994-F4134CA81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384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C994-9D1D-4DED-9668-C90E9F139542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892F-5037-4F71-9994-F4134CA81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365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0C994-9D1D-4DED-9668-C90E9F139542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0892F-5037-4F71-9994-F4134CA81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76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791" y="836712"/>
            <a:ext cx="4104456" cy="1152128"/>
          </a:xfrm>
        </p:spPr>
        <p:txBody>
          <a:bodyPr>
            <a:noAutofit/>
          </a:bodyPr>
          <a:lstStyle/>
          <a:p>
            <a:r>
              <a:rPr lang="ru-RU" sz="7200" b="1" i="1" dirty="0" err="1"/>
              <a:t>Animals</a:t>
            </a:r>
            <a:endParaRPr lang="ru-RU" sz="7200" b="1" i="1" dirty="0"/>
          </a:p>
        </p:txBody>
      </p:sp>
      <p:pic>
        <p:nvPicPr>
          <p:cNvPr id="5123" name="Picture 3" descr="C:\Users\Lenovo3\Pictures\anima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687" y="742121"/>
            <a:ext cx="4989736" cy="5375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85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ино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5184576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3440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260648"/>
            <a:ext cx="4172272" cy="5865515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en-US" sz="4600" b="1" dirty="0" err="1" smtClean="0"/>
              <a:t>B_a</a:t>
            </a:r>
            <a:r>
              <a:rPr lang="en-US" sz="4600" b="1" dirty="0" smtClean="0"/>
              <a:t>_</a:t>
            </a:r>
            <a:r>
              <a:rPr lang="ru-RU" sz="4600" b="1" dirty="0" smtClean="0"/>
              <a:t> </a:t>
            </a:r>
            <a:endParaRPr lang="ru-RU" sz="4600" b="1" dirty="0"/>
          </a:p>
          <a:p>
            <a:pPr marL="0" lvl="0" indent="0" algn="ctr">
              <a:buNone/>
            </a:pPr>
            <a:r>
              <a:rPr lang="ru-RU" sz="4600" b="1" dirty="0"/>
              <a:t>_</a:t>
            </a:r>
            <a:r>
              <a:rPr lang="ru-RU" sz="4600" b="1" dirty="0" err="1"/>
              <a:t>i_d</a:t>
            </a:r>
            <a:r>
              <a:rPr lang="ru-RU" sz="4600" b="1" dirty="0"/>
              <a:t> </a:t>
            </a:r>
          </a:p>
          <a:p>
            <a:pPr marL="0" lvl="0" indent="0" algn="ctr">
              <a:buNone/>
            </a:pPr>
            <a:r>
              <a:rPr lang="en-US" sz="4600" b="1" dirty="0" err="1"/>
              <a:t>Ra_b_t</a:t>
            </a:r>
            <a:r>
              <a:rPr lang="en-US" sz="4600" b="1" dirty="0"/>
              <a:t> </a:t>
            </a:r>
            <a:endParaRPr lang="ru-RU" sz="4600" b="1" dirty="0" smtClean="0"/>
          </a:p>
          <a:p>
            <a:pPr marL="0" lvl="0" indent="0" algn="ctr">
              <a:buNone/>
            </a:pPr>
            <a:r>
              <a:rPr lang="ru-RU" sz="4600" b="1" dirty="0" err="1" smtClean="0"/>
              <a:t>Ch_m</a:t>
            </a:r>
            <a:r>
              <a:rPr lang="ru-RU" sz="4600" b="1" dirty="0" smtClean="0"/>
              <a:t>_</a:t>
            </a:r>
          </a:p>
          <a:p>
            <a:pPr marL="0" lvl="0" indent="0" algn="ctr">
              <a:buNone/>
            </a:pPr>
            <a:r>
              <a:rPr lang="ru-RU" sz="4600" b="1" dirty="0" smtClean="0"/>
              <a:t>_</a:t>
            </a:r>
            <a:r>
              <a:rPr lang="ru-RU" sz="4600" b="1" dirty="0" err="1"/>
              <a:t>le_ha_t</a:t>
            </a:r>
            <a:r>
              <a:rPr lang="ru-RU" sz="4600" b="1" dirty="0"/>
              <a:t> </a:t>
            </a:r>
          </a:p>
          <a:p>
            <a:pPr marL="0" lvl="0" indent="0" algn="ctr">
              <a:buNone/>
            </a:pPr>
            <a:r>
              <a:rPr lang="en-US" sz="4600" b="1" dirty="0" err="1"/>
              <a:t>S_ide</a:t>
            </a:r>
            <a:r>
              <a:rPr lang="en-US" sz="4600" b="1" dirty="0"/>
              <a:t>_</a:t>
            </a:r>
            <a:r>
              <a:rPr lang="ru-RU" sz="4600" b="1" dirty="0"/>
              <a:t> </a:t>
            </a:r>
          </a:p>
          <a:p>
            <a:pPr marL="0" lvl="0" indent="0" algn="ctr">
              <a:buNone/>
            </a:pPr>
            <a:r>
              <a:rPr lang="ru-RU" sz="4600" b="1" dirty="0" err="1"/>
              <a:t>K_ngaro</a:t>
            </a:r>
            <a:r>
              <a:rPr lang="ru-RU" sz="4600" b="1" dirty="0"/>
              <a:t>_ </a:t>
            </a:r>
            <a:endParaRPr lang="en-US" sz="4600" b="1" dirty="0" smtClean="0"/>
          </a:p>
          <a:p>
            <a:pPr marL="0" lvl="0" indent="0" algn="ctr">
              <a:buNone/>
            </a:pPr>
            <a:r>
              <a:rPr lang="en-US" sz="4600" b="1" dirty="0" smtClean="0"/>
              <a:t>_</a:t>
            </a:r>
            <a:r>
              <a:rPr lang="en-US" sz="4600" b="1" dirty="0" err="1"/>
              <a:t>ort_ise</a:t>
            </a:r>
            <a:r>
              <a:rPr lang="en-US" sz="4600" b="1" dirty="0"/>
              <a:t> </a:t>
            </a:r>
            <a:endParaRPr lang="ru-RU" sz="4600" b="1" dirty="0"/>
          </a:p>
          <a:p>
            <a:endParaRPr lang="ru-RU" sz="4600" b="1" dirty="0"/>
          </a:p>
        </p:txBody>
      </p:sp>
      <p:pic>
        <p:nvPicPr>
          <p:cNvPr id="5" name="Picture 2" descr="C:\Users\Lenovo3\Pictures\1247764578_sl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24744"/>
            <a:ext cx="504048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1165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548680"/>
            <a:ext cx="4320480" cy="554461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5400" b="1" dirty="0" smtClean="0"/>
              <a:t>t</a:t>
            </a:r>
            <a:r>
              <a:rPr lang="ru-RU" sz="5400" b="1" dirty="0" err="1" smtClean="0"/>
              <a:t>orpar</a:t>
            </a:r>
            <a:r>
              <a:rPr lang="en-US" sz="5400" b="1" dirty="0"/>
              <a:t> </a:t>
            </a:r>
            <a:r>
              <a:rPr lang="en-US" sz="5400" b="1" dirty="0" smtClean="0"/>
              <a:t>- parrot</a:t>
            </a:r>
            <a:r>
              <a:rPr lang="ru-RU" sz="5400" b="1" dirty="0" smtClean="0"/>
              <a:t> </a:t>
            </a:r>
            <a:endParaRPr lang="en-US" sz="5400" b="1" dirty="0" smtClean="0"/>
          </a:p>
          <a:p>
            <a:pPr marL="0" lvl="0" indent="0">
              <a:buNone/>
            </a:pPr>
            <a:r>
              <a:rPr lang="en-US" sz="5400" b="1" dirty="0" smtClean="0"/>
              <a:t> g</a:t>
            </a:r>
            <a:r>
              <a:rPr lang="ru-RU" sz="5400" b="1" dirty="0" err="1" smtClean="0"/>
              <a:t>ofr</a:t>
            </a:r>
            <a:r>
              <a:rPr lang="en-US" sz="5400" b="1" dirty="0" smtClean="0"/>
              <a:t>    - frog </a:t>
            </a:r>
            <a:r>
              <a:rPr lang="ru-RU" sz="5400" b="1" dirty="0" smtClean="0"/>
              <a:t> </a:t>
            </a:r>
            <a:endParaRPr lang="ru-RU" sz="5400" b="1" dirty="0"/>
          </a:p>
          <a:p>
            <a:pPr marL="0" lvl="0" indent="0">
              <a:buNone/>
            </a:pPr>
            <a:r>
              <a:rPr lang="en-US" sz="5400" b="1" dirty="0" err="1"/>
              <a:t>hckic</a:t>
            </a:r>
            <a:r>
              <a:rPr lang="en-US" sz="5400" b="1" dirty="0"/>
              <a:t> </a:t>
            </a:r>
            <a:r>
              <a:rPr lang="en-US" sz="5400" b="1" dirty="0" smtClean="0"/>
              <a:t>  - chick</a:t>
            </a:r>
            <a:endParaRPr lang="ru-RU" sz="5400" b="1" dirty="0"/>
          </a:p>
          <a:p>
            <a:pPr marL="0" lvl="0" indent="0">
              <a:buNone/>
            </a:pPr>
            <a:r>
              <a:rPr lang="en-US" sz="5400" b="1" dirty="0" err="1" smtClean="0"/>
              <a:t>aksne</a:t>
            </a:r>
            <a:r>
              <a:rPr lang="en-US" sz="5400" b="1" dirty="0" smtClean="0"/>
              <a:t>  - snack</a:t>
            </a:r>
            <a:endParaRPr lang="ru-RU" sz="5400" b="1" dirty="0"/>
          </a:p>
          <a:p>
            <a:pPr marL="0" indent="0">
              <a:buNone/>
            </a:pPr>
            <a:r>
              <a:rPr lang="en-US" sz="5400" b="1" smtClean="0"/>
              <a:t>acmle</a:t>
            </a:r>
            <a:r>
              <a:rPr lang="en-US" sz="5400" b="1" smtClean="0"/>
              <a:t> </a:t>
            </a:r>
            <a:r>
              <a:rPr lang="en-US" sz="5400" b="1" smtClean="0"/>
              <a:t>- </a:t>
            </a:r>
            <a:r>
              <a:rPr lang="en-US" sz="5400" b="1" smtClean="0"/>
              <a:t>camel</a:t>
            </a:r>
            <a:endParaRPr lang="ru-RU" sz="5400" b="1" dirty="0"/>
          </a:p>
        </p:txBody>
      </p:sp>
      <p:pic>
        <p:nvPicPr>
          <p:cNvPr id="4099" name="Picture 3" descr="C:\Users\Lenovo3\Pictures\Webshots_11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4268534" cy="375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4454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уфер обмена-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92888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646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уфер обмена-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8928992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91776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ин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530376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4851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79928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The Can </a:t>
            </a:r>
            <a:r>
              <a:rPr lang="en-US" sz="3200" b="1" dirty="0" err="1"/>
              <a:t>Can</a:t>
            </a:r>
            <a:r>
              <a:rPr lang="en-US" sz="3200" b="1" dirty="0"/>
              <a:t> Song</a:t>
            </a:r>
            <a:endParaRPr lang="ru-RU" sz="3200" dirty="0"/>
          </a:p>
          <a:p>
            <a:pPr algn="ctr"/>
            <a:r>
              <a:rPr lang="en-US" sz="3200" dirty="0"/>
              <a:t>Can, can you dance</a:t>
            </a:r>
            <a:endParaRPr lang="ru-RU" sz="3200" dirty="0"/>
          </a:p>
          <a:p>
            <a:pPr algn="ctr"/>
            <a:r>
              <a:rPr lang="en-US" sz="3200" dirty="0"/>
              <a:t>Like I can?</a:t>
            </a:r>
            <a:endParaRPr lang="ru-RU" sz="3200" dirty="0"/>
          </a:p>
          <a:p>
            <a:pPr algn="ctr"/>
            <a:r>
              <a:rPr lang="en-US" sz="3200" dirty="0"/>
              <a:t>Can you sing like I can?</a:t>
            </a:r>
            <a:endParaRPr lang="ru-RU" sz="3200" dirty="0"/>
          </a:p>
          <a:p>
            <a:pPr algn="ctr"/>
            <a:r>
              <a:rPr lang="en-US" sz="3200" dirty="0"/>
              <a:t>Can you run</a:t>
            </a:r>
            <a:endParaRPr lang="ru-RU" sz="3200" dirty="0"/>
          </a:p>
          <a:p>
            <a:pPr algn="ctr"/>
            <a:r>
              <a:rPr lang="en-US" sz="3200" dirty="0"/>
              <a:t>And can you jump</a:t>
            </a:r>
            <a:endParaRPr lang="ru-RU" sz="3200" dirty="0"/>
          </a:p>
          <a:p>
            <a:pPr algn="ctr"/>
            <a:r>
              <a:rPr lang="en-US" sz="3200" dirty="0"/>
              <a:t>Like me?</a:t>
            </a:r>
            <a:endParaRPr lang="ru-RU" sz="3200" dirty="0"/>
          </a:p>
          <a:p>
            <a:pPr algn="ctr"/>
            <a:r>
              <a:rPr lang="en-US" sz="3200" dirty="0"/>
              <a:t>Can, can you walk</a:t>
            </a:r>
            <a:endParaRPr lang="ru-RU" sz="3200" dirty="0"/>
          </a:p>
          <a:p>
            <a:pPr algn="ctr"/>
            <a:r>
              <a:rPr lang="en-US" sz="3200" dirty="0"/>
              <a:t>Like Can you talk like I can?</a:t>
            </a:r>
            <a:endParaRPr lang="ru-RU" sz="3200" dirty="0"/>
          </a:p>
          <a:p>
            <a:pPr algn="ctr"/>
            <a:r>
              <a:rPr lang="en-US" sz="3200" dirty="0"/>
              <a:t>Can you swim</a:t>
            </a:r>
            <a:endParaRPr lang="ru-RU" sz="3200" dirty="0"/>
          </a:p>
          <a:p>
            <a:pPr algn="ctr"/>
            <a:r>
              <a:rPr lang="en-US" sz="3200" dirty="0"/>
              <a:t>And can you climb</a:t>
            </a:r>
            <a:endParaRPr lang="ru-RU" sz="3200" dirty="0"/>
          </a:p>
          <a:p>
            <a:pPr algn="ctr"/>
            <a:r>
              <a:rPr lang="en-US" sz="3200" dirty="0"/>
              <a:t>Like me?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908067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b="1" i="1" dirty="0" smtClean="0"/>
              <a:t>Good bye</a:t>
            </a:r>
            <a:r>
              <a:rPr lang="ru-RU" sz="8800" b="1" i="1" dirty="0" smtClean="0"/>
              <a:t>!</a:t>
            </a:r>
            <a:endParaRPr lang="ru-RU" sz="8800" b="1" i="1" dirty="0"/>
          </a:p>
        </p:txBody>
      </p:sp>
      <p:pic>
        <p:nvPicPr>
          <p:cNvPr id="5" name="Picture 2" descr="C:\Users\Lenovo3\Pictures\0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32856"/>
            <a:ext cx="5254039" cy="3935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3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90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Animals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Animals</dc:title>
  <dc:creator>Admin</dc:creator>
  <cp:lastModifiedBy>Admin</cp:lastModifiedBy>
  <cp:revision>15</cp:revision>
  <dcterms:created xsi:type="dcterms:W3CDTF">2012-02-14T18:10:23Z</dcterms:created>
  <dcterms:modified xsi:type="dcterms:W3CDTF">2012-03-01T03:50:49Z</dcterms:modified>
</cp:coreProperties>
</file>