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9" r:id="rId3"/>
    <p:sldId id="306" r:id="rId4"/>
    <p:sldId id="271" r:id="rId5"/>
    <p:sldId id="272" r:id="rId6"/>
    <p:sldId id="273" r:id="rId7"/>
    <p:sldId id="275" r:id="rId8"/>
    <p:sldId id="276" r:id="rId9"/>
    <p:sldId id="278" r:id="rId10"/>
    <p:sldId id="279" r:id="rId11"/>
    <p:sldId id="282" r:id="rId12"/>
    <p:sldId id="283" r:id="rId13"/>
    <p:sldId id="286" r:id="rId14"/>
    <p:sldId id="288" r:id="rId15"/>
    <p:sldId id="291" r:id="rId16"/>
    <p:sldId id="293" r:id="rId17"/>
    <p:sldId id="305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2E7"/>
    <a:srgbClr val="003399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4" autoAdjust="0"/>
    <p:restoredTop sz="93190" autoAdjust="0"/>
  </p:normalViewPr>
  <p:slideViewPr>
    <p:cSldViewPr snapToGrid="0">
      <p:cViewPr varScale="1">
        <p:scale>
          <a:sx n="69" d="100"/>
          <a:sy n="69" d="100"/>
        </p:scale>
        <p:origin x="-7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7002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EDB66-BF0F-4EE4-8CCA-7387F7D753A7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D34FF-72B2-446D-957E-AFB1ABB2E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34FF-72B2-446D-957E-AFB1ABB2E17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628" y="274638"/>
            <a:ext cx="7463172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3628" y="1268760"/>
            <a:ext cx="7463172" cy="5076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hernykh.net/content/view/106/161/" TargetMode="External"/><Relationship Id="rId2" Type="http://schemas.openxmlformats.org/officeDocument/2006/relationships/hyperlink" Target="http://informatics.vx8.ru/?p=17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omputer-museum.ru/histussr/prioritet.htm" TargetMode="External"/><Relationship Id="rId4" Type="http://schemas.openxmlformats.org/officeDocument/2006/relationships/hyperlink" Target="http://computerhistory.narod.ru/index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8504" y="5193376"/>
            <a:ext cx="5040000" cy="1620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rgbClr val="003399"/>
                </a:solidFill>
              </a:rPr>
              <a:t>Курбанова Ирина Борисовна,</a:t>
            </a:r>
          </a:p>
          <a:p>
            <a:pPr algn="l">
              <a:spcBef>
                <a:spcPts val="0"/>
              </a:spcBef>
            </a:pPr>
            <a:r>
              <a:rPr lang="ru-RU" sz="2400" b="1" dirty="0" err="1" smtClean="0">
                <a:solidFill>
                  <a:srgbClr val="003399"/>
                </a:solidFill>
              </a:rPr>
              <a:t>Хайми</a:t>
            </a:r>
            <a:r>
              <a:rPr lang="ru-RU" sz="2400" b="1" dirty="0" smtClean="0">
                <a:solidFill>
                  <a:srgbClr val="003399"/>
                </a:solidFill>
              </a:rPr>
              <a:t> Наталия Ивановна,</a:t>
            </a:r>
          </a:p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rgbClr val="003399"/>
                </a:solidFill>
              </a:rPr>
              <a:t>учителя информатики и ИКТ</a:t>
            </a:r>
          </a:p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rgbClr val="003399"/>
                </a:solidFill>
              </a:rPr>
              <a:t>ГБОУ школа № 594 Санкт-Петербург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2856" y="2683218"/>
            <a:ext cx="709828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развития </a:t>
            </a:r>
          </a:p>
          <a:p>
            <a:pPr algn="ctr"/>
            <a:r>
              <a:rPr lang="ru-RU" sz="4800" b="1" cap="none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вычислительной техники</a:t>
            </a:r>
            <a:br>
              <a:rPr lang="ru-RU" sz="4800" b="1" cap="none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cap="none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(2 часть)</a:t>
            </a:r>
            <a:endParaRPr lang="ru-RU" sz="4800" b="1" cap="none" spc="50" dirty="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7106" name="Picture 2" descr="&amp;Rcy;&amp;icy;&amp;mcy;&amp;scy;&amp;kcy;&amp;icy;&amp;jcy; &amp;acy;&amp;bcy;&amp;acy;&amp;kcy; (&amp;rcy;&amp;iecy;&amp;kcy;&amp;ocy;&amp;ncy;&amp;scy;&amp;tcy;&amp;rcy;&amp;ucy;&amp;kcy;&amp;tscy;&amp;icy;&amp;yacy;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27484">
            <a:off x="7926031" y="1915268"/>
            <a:ext cx="825091" cy="534566"/>
          </a:xfrm>
          <a:prstGeom prst="rect">
            <a:avLst/>
          </a:prstGeom>
          <a:noFill/>
        </p:spPr>
      </p:pic>
      <p:pic>
        <p:nvPicPr>
          <p:cNvPr id="47108" name="Picture 4" descr="&amp;Scy;&amp;ucy;&amp;mcy;&amp;mcy;&amp;icy;&amp;rcy;&amp;ucy;&amp;yucy;&amp;shchcy;&amp;acy;&amp;yacy; &amp;mcy;&amp;acy;&amp;shcy;&amp;icy;&amp;ncy;&amp;acy; &amp;Pcy;&amp;acy;&amp;scy;&amp;kcy;&amp;acy;&amp;lcy;&amp;y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80332" y="1723814"/>
            <a:ext cx="1080000" cy="721440"/>
          </a:xfrm>
          <a:prstGeom prst="rect">
            <a:avLst/>
          </a:prstGeom>
          <a:noFill/>
        </p:spPr>
      </p:pic>
      <p:pic>
        <p:nvPicPr>
          <p:cNvPr id="47110" name="Picture 6" descr="&amp;Mcy;&amp;iecy;&amp;khcy;&amp;acy;&amp;ncy;&amp;icy;&amp;chcy;&amp;iecy;&amp;scy;&amp;kcy;&amp;icy;&amp;jcy; &amp;kcy;&amp;acy;&amp;lcy;&amp;softcy;&amp;kcy;&amp;ucy;&amp;lcy;&amp;yacy;&amp;tcy;&amp;ocy;&amp;rcy; &amp;Lcy;&amp;iecy;&amp;jcy;&amp;bcy;&amp;ncy;&amp;icy;&amp;tscy;&amp;a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68044" y="1520788"/>
            <a:ext cx="1080000" cy="927810"/>
          </a:xfrm>
          <a:prstGeom prst="rect">
            <a:avLst/>
          </a:prstGeom>
          <a:noFill/>
        </p:spPr>
      </p:pic>
      <p:pic>
        <p:nvPicPr>
          <p:cNvPr id="47112" name="Picture 8" descr="&amp;Acy;&amp;rcy;&amp;icy;&amp;fcy;&amp;mcy;&amp;ocy;&amp;mcy;&amp;iecy;&amp;tcy;&amp;rcy; '&amp;Fcy;&amp;iecy;&amp;lcy;&amp;icy;&amp;kcy;&amp;scy;'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72032" y="1376774"/>
            <a:ext cx="1188000" cy="923305"/>
          </a:xfrm>
          <a:prstGeom prst="rect">
            <a:avLst/>
          </a:prstGeom>
          <a:noFill/>
        </p:spPr>
      </p:pic>
      <p:pic>
        <p:nvPicPr>
          <p:cNvPr id="47116" name="Picture 12" descr="Macintosh 128K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75888" y="1052736"/>
            <a:ext cx="1188000" cy="1326479"/>
          </a:xfrm>
          <a:prstGeom prst="rect">
            <a:avLst/>
          </a:prstGeom>
          <a:noFill/>
        </p:spPr>
      </p:pic>
      <p:pic>
        <p:nvPicPr>
          <p:cNvPr id="47118" name="Picture 14" descr="http://cdn1.appleinsider.com/cinema-110720-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752" y="728701"/>
            <a:ext cx="2160000" cy="1522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71599" y="206375"/>
            <a:ext cx="68420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</a:rPr>
              <a:t>III</a:t>
            </a:r>
            <a:r>
              <a:rPr lang="ru-RU" sz="3200" b="1" dirty="0">
                <a:solidFill>
                  <a:srgbClr val="C00000"/>
                </a:solidFill>
                <a:latin typeface="+mj-lt"/>
              </a:rPr>
              <a:t> поколение ЭВМ </a:t>
            </a:r>
          </a:p>
          <a:p>
            <a:pPr>
              <a:spcBef>
                <a:spcPct val="50000"/>
              </a:spcBef>
              <a:defRPr/>
            </a:pPr>
            <a:r>
              <a:rPr lang="ru-RU" sz="2800" dirty="0">
                <a:latin typeface="+mj-lt"/>
              </a:rPr>
              <a:t>Элементная база </a:t>
            </a:r>
            <a:r>
              <a:rPr lang="ru-RU" sz="2800" b="0" dirty="0">
                <a:latin typeface="+mj-lt"/>
              </a:rPr>
              <a:t>–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</a:t>
            </a:r>
            <a:b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+mj-lt"/>
              </a:rPr>
            </a:br>
            <a:r>
              <a:rPr lang="ru-RU" sz="2800" b="1" dirty="0">
                <a:solidFill>
                  <a:srgbClr val="C00000"/>
                </a:solidFill>
                <a:latin typeface="+mj-lt"/>
              </a:rPr>
              <a:t>интегральные микросхемы (ИС)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</a:t>
            </a:r>
          </a:p>
          <a:p>
            <a:pPr>
              <a:spcBef>
                <a:spcPts val="1200"/>
              </a:spcBef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На поверхности кремниевого кристалла, площадью в 1 см² размещались десятки, </a:t>
            </a:r>
            <a:b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+mj-lt"/>
              </a:rPr>
            </a:b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а затем сотни и тысячи микроэлементов </a:t>
            </a:r>
            <a:r>
              <a:rPr lang="en-US" sz="2800" b="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/>
            </a:r>
            <a:br>
              <a:rPr lang="en-US" sz="2800" b="0" dirty="0">
                <a:solidFill>
                  <a:schemeClr val="accent4">
                    <a:lumMod val="10000"/>
                  </a:schemeClr>
                </a:solidFill>
                <a:latin typeface="+mj-lt"/>
              </a:rPr>
            </a:b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(транзисторов, диодов, сопротивлений). </a:t>
            </a:r>
          </a:p>
        </p:txBody>
      </p:sp>
      <p:pic>
        <p:nvPicPr>
          <p:cNvPr id="32771" name="Picture 14" descr="634px-Opto-isolator_(aka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7080" y="188640"/>
            <a:ext cx="190341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3325" y="4010025"/>
            <a:ext cx="2722563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971600" y="4542296"/>
            <a:ext cx="54308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0" dirty="0">
                <a:solidFill>
                  <a:srgbClr val="08080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1959 г.</a:t>
            </a:r>
            <a:r>
              <a:rPr lang="en-US" sz="3000" b="0" dirty="0">
                <a:solidFill>
                  <a:srgbClr val="08080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– </a:t>
            </a:r>
            <a:r>
              <a:rPr lang="ru-RU" sz="3000" b="0" dirty="0">
                <a:solidFill>
                  <a:srgbClr val="08080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первая интегральная </a:t>
            </a:r>
            <a:r>
              <a:rPr lang="ru-RU" sz="2800" b="0" dirty="0">
                <a:solidFill>
                  <a:srgbClr val="08080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микросхема</a:t>
            </a:r>
            <a:r>
              <a:rPr lang="ru-RU" sz="3000" b="0" dirty="0">
                <a:solidFill>
                  <a:srgbClr val="08080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содержала </a:t>
            </a:r>
            <a:r>
              <a:rPr lang="en-US" sz="3000" b="0" dirty="0">
                <a:solidFill>
                  <a:srgbClr val="08080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sz="3000" b="0" dirty="0">
                <a:solidFill>
                  <a:srgbClr val="08080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sz="3000" b="0" dirty="0">
                <a:solidFill>
                  <a:srgbClr val="08080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 транзистор + 2 резистора</a:t>
            </a:r>
            <a:br>
              <a:rPr lang="ru-RU" sz="3000" b="0" dirty="0">
                <a:solidFill>
                  <a:srgbClr val="08080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sz="3000" b="0" dirty="0">
                <a:solidFill>
                  <a:srgbClr val="08080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+ 1 конденсатор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4950" y="1512734"/>
          <a:ext cx="8820150" cy="914400"/>
        </p:xfrm>
        <a:graphic>
          <a:graphicData uri="http://schemas.openxmlformats.org/drawingml/2006/table">
            <a:tbl>
              <a:tblPr/>
              <a:tblGrid>
                <a:gridCol w="2879725"/>
                <a:gridCol w="5940425"/>
              </a:tblGrid>
              <a:tr h="91440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Устройства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ввода-вывода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  <a:t>алфавитно-цифровая клавиатура,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  <a:t>   черно-белый монитор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4950" y="2554389"/>
          <a:ext cx="8820150" cy="900000"/>
        </p:xfrm>
        <a:graphic>
          <a:graphicData uri="http://schemas.openxmlformats.org/drawingml/2006/table">
            <a:tbl>
              <a:tblPr/>
              <a:tblGrid>
                <a:gridCol w="2879725"/>
                <a:gridCol w="5940425"/>
              </a:tblGrid>
              <a:tr h="90000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Внешняя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память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 магнитные ленты, магнитные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 диски, дискеты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4950" y="3596044"/>
          <a:ext cx="8820150" cy="1296000"/>
        </p:xfrm>
        <a:graphic>
          <a:graphicData uri="http://schemas.openxmlformats.org/drawingml/2006/table">
            <a:tbl>
              <a:tblPr/>
              <a:tblGrid>
                <a:gridCol w="2879725"/>
                <a:gridCol w="5940425"/>
              </a:tblGrid>
              <a:tr h="129600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Управление, 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программное  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обеспечение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первые операционные системы,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совместимость программ,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языки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Pascal, C…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4950" y="5049180"/>
          <a:ext cx="8820150" cy="1728000"/>
        </p:xfrm>
        <a:graphic>
          <a:graphicData uri="http://schemas.openxmlformats.org/drawingml/2006/table">
            <a:tbl>
              <a:tblPr/>
              <a:tblGrid>
                <a:gridCol w="2879725"/>
                <a:gridCol w="5940425"/>
              </a:tblGrid>
              <a:tr h="172800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Цели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использования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 АСУ – автоматизированные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системы управления, САПР –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системы автоматизированного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проектирования, графика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4950" y="872716"/>
          <a:ext cx="8820150" cy="512763"/>
        </p:xfrm>
        <a:graphic>
          <a:graphicData uri="http://schemas.openxmlformats.org/drawingml/2006/table">
            <a:tbl>
              <a:tblPr/>
              <a:tblGrid>
                <a:gridCol w="2879725"/>
                <a:gridCol w="5940425"/>
              </a:tblGrid>
              <a:tr h="512763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Скорость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до 10 млн. операций в секунду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16632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Характеристики компьютеров </a:t>
            </a:r>
            <a:r>
              <a:rPr lang="en-US" sz="3200" b="1" dirty="0" smtClean="0"/>
              <a:t>III </a:t>
            </a:r>
            <a:r>
              <a:rPr lang="ru-RU" sz="3200" b="1" dirty="0" smtClean="0"/>
              <a:t>поколения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971600" y="158750"/>
            <a:ext cx="782384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IV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поколение – </a:t>
            </a:r>
          </a:p>
          <a:p>
            <a:pPr>
              <a:defRPr/>
            </a:pPr>
            <a:r>
              <a:rPr lang="ru-RU" sz="2800" dirty="0">
                <a:latin typeface="Calibri" pitchFamily="34" charset="0"/>
              </a:rPr>
              <a:t>Элементная база –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микропроцессоры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и СБИС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</a:t>
            </a:r>
          </a:p>
          <a:p>
            <a:pPr>
              <a:defRPr/>
            </a:pPr>
            <a:endParaRPr lang="ru-RU" sz="2800" b="0" dirty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Появились:</a:t>
            </a:r>
            <a:endParaRPr lang="ru-RU" sz="2800" b="0" dirty="0" smtClean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Суперкомпьютеры </a:t>
            </a:r>
            <a:endParaRPr lang="ru-RU" sz="2800" b="0" dirty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Персональные компьютеры и микро-ЭВМ</a:t>
            </a:r>
            <a:endParaRPr lang="ru-RU" sz="3000" b="0" dirty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71600" y="1844824"/>
            <a:ext cx="615668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1971 г. – первый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микропроцессор</a:t>
            </a:r>
          </a:p>
          <a:p>
            <a:pPr>
              <a:spcBef>
                <a:spcPts val="0"/>
              </a:spcBef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– программируемое логическое устройство, изготовленное по технологии СБИС,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Intel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(США).</a:t>
            </a:r>
          </a:p>
        </p:txBody>
      </p:sp>
      <p:pic>
        <p:nvPicPr>
          <p:cNvPr id="7" name="Picture 10" descr="http://www.3dnews.ru/z/ac:if/w:r/2011%2F11%2F15%2F619930%2F37.jpg/3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248" y="1592796"/>
            <a:ext cx="2196000" cy="19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rosgsm.ru/uploads/2013/09/processor_cpu_intel_core_i7_2700k_box_en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72100" y="3385134"/>
            <a:ext cx="2520280" cy="216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4950" y="1675644"/>
          <a:ext cx="8820150" cy="941388"/>
        </p:xfrm>
        <a:graphic>
          <a:graphicData uri="http://schemas.openxmlformats.org/drawingml/2006/table">
            <a:tbl>
              <a:tblPr/>
              <a:tblGrid>
                <a:gridCol w="2879725"/>
                <a:gridCol w="5940425"/>
              </a:tblGrid>
              <a:tr h="941388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Устройства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ввода-вывода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  <a:t> клавиатура, мышь, цветной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  <a:t>   монитор, принтер, сканер…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4950" y="2807892"/>
          <a:ext cx="8820150" cy="1296000"/>
        </p:xfrm>
        <a:graphic>
          <a:graphicData uri="http://schemas.openxmlformats.org/drawingml/2006/table">
            <a:tbl>
              <a:tblPr/>
              <a:tblGrid>
                <a:gridCol w="2879725"/>
                <a:gridCol w="5940425"/>
              </a:tblGrid>
              <a:tr h="129600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Внешняя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память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 магнитные диски, оптические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 и лазерные диски,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флеш-устройства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…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4950" y="4324632"/>
          <a:ext cx="8820150" cy="1296000"/>
        </p:xfrm>
        <a:graphic>
          <a:graphicData uri="http://schemas.openxmlformats.org/drawingml/2006/table">
            <a:tbl>
              <a:tblPr/>
              <a:tblGrid>
                <a:gridCol w="2879725"/>
                <a:gridCol w="5940425"/>
              </a:tblGrid>
              <a:tr h="129600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Управление, 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программное  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обеспечение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  «дружественное» программное обеспечение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для неспециалистов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4950" y="5841372"/>
          <a:ext cx="8820150" cy="936000"/>
        </p:xfrm>
        <a:graphic>
          <a:graphicData uri="http://schemas.openxmlformats.org/drawingml/2006/table">
            <a:tbl>
              <a:tblPr/>
              <a:tblGrid>
                <a:gridCol w="2879725"/>
                <a:gridCol w="5940425"/>
              </a:tblGrid>
              <a:tr h="93600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Цели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использования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 обработка текстов, графики,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 звука, видео, работа в сети…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4950" y="860896"/>
          <a:ext cx="8820150" cy="623888"/>
        </p:xfrm>
        <a:graphic>
          <a:graphicData uri="http://schemas.openxmlformats.org/drawingml/2006/table">
            <a:tbl>
              <a:tblPr/>
              <a:tblGrid>
                <a:gridCol w="2879725"/>
                <a:gridCol w="5940425"/>
              </a:tblGrid>
              <a:tr h="623888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Скорость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более 1 млрд. операций в сек.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16632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Характеристики компьютеров </a:t>
            </a:r>
            <a:r>
              <a:rPr lang="en-US" sz="3200" b="1" dirty="0" smtClean="0"/>
              <a:t>IV </a:t>
            </a:r>
            <a:r>
              <a:rPr lang="ru-RU" sz="3200" b="1" dirty="0" smtClean="0"/>
              <a:t>поколения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71600" y="138113"/>
            <a:ext cx="57606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1975 г. – американские студенты 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Стив Джобс 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и 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Стив Возняк 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собрали первую в мире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персональную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ЭВМ «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Apple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-1</a:t>
            </a: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».</a:t>
            </a:r>
            <a:endParaRPr lang="ru-RU" sz="2800" b="0" dirty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1029" name="Text Box 15"/>
          <p:cNvSpPr txBox="1">
            <a:spLocks noChangeArrowheads="1"/>
          </p:cNvSpPr>
          <p:nvPr/>
        </p:nvSpPr>
        <p:spPr bwMode="auto">
          <a:xfrm>
            <a:off x="971600" y="5121188"/>
            <a:ext cx="43731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Они стали основателями </a:t>
            </a: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всемирно известной корпорации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Apple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.</a:t>
            </a:r>
            <a:endParaRPr lang="ru-RU" sz="2800" dirty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9738" y="180975"/>
            <a:ext cx="2179637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5416550" y="3260725"/>
            <a:ext cx="3657600" cy="3514725"/>
            <a:chOff x="5417125" y="3260145"/>
            <a:chExt cx="3657600" cy="3514725"/>
          </a:xfrm>
        </p:grpSpPr>
        <p:pic>
          <p:nvPicPr>
            <p:cNvPr id="3080" name="Picture 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417125" y="3260145"/>
              <a:ext cx="3657600" cy="351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419" y="3334183"/>
              <a:ext cx="676967" cy="780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4" name="Picture 2" descr="http://www.sotovik.ru/images/news3/27.05.2013/16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636" y="2168860"/>
            <a:ext cx="3600000" cy="2853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971600" y="224644"/>
            <a:ext cx="798735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Компьютеры в СССР</a:t>
            </a:r>
          </a:p>
          <a:p>
            <a:pPr>
              <a:spcBef>
                <a:spcPts val="1200"/>
              </a:spcBef>
            </a:pPr>
            <a:r>
              <a:rPr lang="ru-RU" sz="2800" b="0" dirty="0" smtClean="0">
                <a:solidFill>
                  <a:srgbClr val="08080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 </a:t>
            </a:r>
            <a:r>
              <a:rPr lang="ru-RU" sz="2800" b="0" dirty="0">
                <a:solidFill>
                  <a:srgbClr val="08080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СССР в 50-е годы </a:t>
            </a:r>
            <a:r>
              <a:rPr lang="en-US" sz="2800" b="0" dirty="0">
                <a:solidFill>
                  <a:srgbClr val="08080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XX</a:t>
            </a:r>
            <a:r>
              <a:rPr lang="ru-RU" sz="2800" b="0" dirty="0">
                <a:solidFill>
                  <a:srgbClr val="08080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века про руководством академика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Сергея Лебедева </a:t>
            </a:r>
            <a:r>
              <a:rPr lang="ru-RU" sz="2800" b="0" dirty="0">
                <a:solidFill>
                  <a:srgbClr val="08080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были разработаны первые отечественные ЭВМ (МЭСМ, БЭСМ, Стрела, Урал, </a:t>
            </a:r>
            <a:r>
              <a:rPr lang="ru-RU" sz="2800" b="0" dirty="0" err="1">
                <a:solidFill>
                  <a:srgbClr val="08080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Наири</a:t>
            </a:r>
            <a:r>
              <a:rPr lang="ru-RU" sz="2800" b="0" dirty="0">
                <a:solidFill>
                  <a:srgbClr val="08080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и т.д.).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5596" y="3018110"/>
            <a:ext cx="2592388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 descr="МЭС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6263" y="3378473"/>
            <a:ext cx="4848225" cy="3290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60496" y="1917360"/>
          <a:ext cx="7776000" cy="4752000"/>
        </p:xfrm>
        <a:graphic>
          <a:graphicData uri="http://schemas.openxmlformats.org/drawingml/2006/table">
            <a:tbl>
              <a:tblPr/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5" descr="эниак"/>
          <p:cNvPicPr>
            <a:picLocks noChangeAspect="1" noChangeArrowheads="1"/>
          </p:cNvPicPr>
          <p:nvPr/>
        </p:nvPicPr>
        <p:blipFill>
          <a:blip r:embed="rId2" cstate="email"/>
          <a:srcRect l="1921" t="5147" r="5124" b="6618"/>
          <a:stretch>
            <a:fillRect/>
          </a:stretch>
        </p:blipFill>
        <p:spPr bwMode="auto">
          <a:xfrm>
            <a:off x="203083" y="196935"/>
            <a:ext cx="2520280" cy="178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01b384c88ac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3083" y="196935"/>
            <a:ext cx="1654631" cy="209640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6" name="Picture 2" descr="&amp;Acy;&amp;rcy;&amp;icy;&amp;fcy;&amp;mcy;&amp;ocy;&amp;mcy;&amp;iecy;&amp;tcy;&amp;rcy; &amp;Tcy;&amp;ocy;&amp;mcy;&amp;acy;&amp;scy;&amp;a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3083" y="196935"/>
            <a:ext cx="2520000" cy="1751590"/>
          </a:xfrm>
          <a:prstGeom prst="rect">
            <a:avLst/>
          </a:prstGeom>
          <a:noFill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03083" y="196935"/>
            <a:ext cx="21871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ile:Transistors-whit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3083" y="196935"/>
            <a:ext cx="1052945" cy="156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john_von_neumann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3083" y="196935"/>
            <a:ext cx="1872208" cy="228427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0" name="Picture 8" descr="http://numbers.kalan.cc/images/mathematicians/pascal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3083" y="196935"/>
            <a:ext cx="164275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http://informat444.narod.ru/museum/picture/punched_cards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3083" y="196935"/>
            <a:ext cx="2628292" cy="166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://informat444.narod.ru/museum/picture/Charles_Babbage-186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03083" y="196935"/>
            <a:ext cx="1839313" cy="24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1" descr="abak.pn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03083" y="196935"/>
            <a:ext cx="2416875" cy="15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03083" y="196935"/>
            <a:ext cx="182279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5908" y="1916832"/>
          <a:ext cx="2160000" cy="432000"/>
        </p:xfrm>
        <a:graphic>
          <a:graphicData uri="http://schemas.openxmlformats.org/drawingml/2006/table">
            <a:tbl>
              <a:tblPr/>
              <a:tblGrid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э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35580" y="1916832"/>
            <a:ext cx="432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7824" y="2343863"/>
            <a:ext cx="432000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872" y="2780928"/>
            <a:ext cx="432000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1968" y="3207959"/>
            <a:ext cx="432000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3640007"/>
            <a:ext cx="432000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9872" y="4072055"/>
            <a:ext cx="432000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7824" y="4504103"/>
            <a:ext cx="432000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7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9632" y="4931181"/>
            <a:ext cx="432000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8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87824" y="5368199"/>
            <a:ext cx="432000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9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9872" y="5805264"/>
            <a:ext cx="432000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3968" y="6237312"/>
            <a:ext cx="432000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419872" y="2348880"/>
          <a:ext cx="3024000" cy="432000"/>
        </p:xfrm>
        <a:graphic>
          <a:graphicData uri="http://schemas.openxmlformats.org/drawingml/2006/table">
            <a:tbl>
              <a:tblPr/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й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н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ц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851920" y="2780928"/>
          <a:ext cx="4320000" cy="432000"/>
        </p:xfrm>
        <a:graphic>
          <a:graphicData uri="http://schemas.openxmlformats.org/drawingml/2006/table">
            <a:tbl>
              <a:tblPr/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ф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4283968" y="3212976"/>
          <a:ext cx="2160000" cy="432000"/>
        </p:xfrm>
        <a:graphic>
          <a:graphicData uri="http://schemas.openxmlformats.org/drawingml/2006/table">
            <a:tbl>
              <a:tblPr/>
              <a:tblGrid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д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716016" y="3645024"/>
          <a:ext cx="4320000" cy="432000"/>
        </p:xfrm>
        <a:graphic>
          <a:graphicData uri="http://schemas.openxmlformats.org/drawingml/2006/table">
            <a:tbl>
              <a:tblPr/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н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з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851920" y="4077072"/>
          <a:ext cx="2592000" cy="432000"/>
        </p:xfrm>
        <a:graphic>
          <a:graphicData uri="http://schemas.openxmlformats.org/drawingml/2006/table">
            <a:tbl>
              <a:tblPr/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н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й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н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419872" y="4509120"/>
          <a:ext cx="3024000" cy="432000"/>
        </p:xfrm>
        <a:graphic>
          <a:graphicData uri="http://schemas.openxmlformats.org/drawingml/2006/table">
            <a:tbl>
              <a:tblPr/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п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ь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1691680" y="4941168"/>
          <a:ext cx="4320000" cy="432000"/>
        </p:xfrm>
        <a:graphic>
          <a:graphicData uri="http://schemas.openxmlformats.org/drawingml/2006/table">
            <a:tbl>
              <a:tblPr/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п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е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ф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ы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419872" y="5373216"/>
          <a:ext cx="3024000" cy="432000"/>
        </p:xfrm>
        <a:graphic>
          <a:graphicData uri="http://schemas.openxmlformats.org/drawingml/2006/table">
            <a:tbl>
              <a:tblPr/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д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3851920" y="5805264"/>
          <a:ext cx="1728000" cy="432000"/>
        </p:xfrm>
        <a:graphic>
          <a:graphicData uri="http://schemas.openxmlformats.org/drawingml/2006/table">
            <a:tbl>
              <a:tblPr/>
              <a:tblGrid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716016" y="6237312"/>
          <a:ext cx="3024000" cy="432000"/>
        </p:xfrm>
        <a:graphic>
          <a:graphicData uri="http://schemas.openxmlformats.org/drawingml/2006/table">
            <a:tbl>
              <a:tblPr/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й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938072" y="102777"/>
            <a:ext cx="61759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Кроссворд с картинками</a:t>
            </a:r>
            <a:endParaRPr lang="ru-RU" sz="2800" dirty="0" smtClean="0"/>
          </a:p>
          <a:p>
            <a:pPr>
              <a:spcBef>
                <a:spcPts val="1200"/>
              </a:spcBef>
            </a:pPr>
            <a:r>
              <a:rPr lang="ru-RU" sz="2800" dirty="0" smtClean="0"/>
              <a:t>Для появления картинок-вопросов и ответов, нажимайте на номер вопроса.</a:t>
            </a:r>
            <a:endParaRPr lang="ru-RU" sz="3200" dirty="0"/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5126790" y="1914842"/>
          <a:ext cx="432000" cy="4752000"/>
        </p:xfrm>
        <a:graphic>
          <a:graphicData uri="http://schemas.openxmlformats.org/drawingml/2006/table">
            <a:tbl>
              <a:tblPr/>
              <a:tblGrid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н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ф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5126790" y="1914842"/>
            <a:ext cx="434715" cy="4752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58907" y="6165273"/>
            <a:ext cx="1512000" cy="43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Проверка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48887" y="160481"/>
            <a:ext cx="540000" cy="540000"/>
          </a:xfrm>
          <a:prstGeom prst="ellips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52082" y="534759"/>
            <a:ext cx="2700000" cy="16200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870954 w 2842352"/>
              <a:gd name="connsiteY0" fmla="*/ 1697974 h 1509310"/>
              <a:gd name="connsiteX1" fmla="*/ 829029 w 2842352"/>
              <a:gd name="connsiteY1" fmla="*/ 1739899 h 1509310"/>
              <a:gd name="connsiteX2" fmla="*/ 787104 w 2842352"/>
              <a:gd name="connsiteY2" fmla="*/ 1697974 h 1509310"/>
              <a:gd name="connsiteX3" fmla="*/ 829029 w 2842352"/>
              <a:gd name="connsiteY3" fmla="*/ 1656049 h 1509310"/>
              <a:gd name="connsiteX4" fmla="*/ 870954 w 2842352"/>
              <a:gd name="connsiteY4" fmla="*/ 1697974 h 1509310"/>
              <a:gd name="connsiteX0" fmla="*/ 945599 w 2842352"/>
              <a:gd name="connsiteY0" fmla="*/ 1645850 h 1509310"/>
              <a:gd name="connsiteX1" fmla="*/ 861748 w 2842352"/>
              <a:gd name="connsiteY1" fmla="*/ 1729701 h 1509310"/>
              <a:gd name="connsiteX2" fmla="*/ 777897 w 2842352"/>
              <a:gd name="connsiteY2" fmla="*/ 1645850 h 1509310"/>
              <a:gd name="connsiteX3" fmla="*/ 861748 w 2842352"/>
              <a:gd name="connsiteY3" fmla="*/ 1561999 h 1509310"/>
              <a:gd name="connsiteX4" fmla="*/ 945599 w 2842352"/>
              <a:gd name="connsiteY4" fmla="*/ 1645850 h 1509310"/>
              <a:gd name="connsiteX0" fmla="*/ 1064823 w 2842352"/>
              <a:gd name="connsiteY0" fmla="*/ 1522708 h 1509310"/>
              <a:gd name="connsiteX1" fmla="*/ 939047 w 2842352"/>
              <a:gd name="connsiteY1" fmla="*/ 1648484 h 1509310"/>
              <a:gd name="connsiteX2" fmla="*/ 813271 w 2842352"/>
              <a:gd name="connsiteY2" fmla="*/ 1522708 h 1509310"/>
              <a:gd name="connsiteX3" fmla="*/ 939047 w 2842352"/>
              <a:gd name="connsiteY3" fmla="*/ 1396932 h 1509310"/>
              <a:gd name="connsiteX4" fmla="*/ 1064823 w 2842352"/>
              <a:gd name="connsiteY4" fmla="*/ 1522708 h 150931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50260"/>
              <a:gd name="connsiteX1" fmla="*/ 5836 w 43733"/>
              <a:gd name="connsiteY1" fmla="*/ 7367 h 50260"/>
              <a:gd name="connsiteX2" fmla="*/ 14218 w 43733"/>
              <a:gd name="connsiteY2" fmla="*/ 5662 h 50260"/>
              <a:gd name="connsiteX3" fmla="*/ 22669 w 43733"/>
              <a:gd name="connsiteY3" fmla="*/ 3892 h 50260"/>
              <a:gd name="connsiteX4" fmla="*/ 25962 w 43733"/>
              <a:gd name="connsiteY4" fmla="*/ 660 h 50260"/>
              <a:gd name="connsiteX5" fmla="*/ 30046 w 43733"/>
              <a:gd name="connsiteY5" fmla="*/ 2941 h 50260"/>
              <a:gd name="connsiteX6" fmla="*/ 35676 w 43733"/>
              <a:gd name="connsiteY6" fmla="*/ 1150 h 50260"/>
              <a:gd name="connsiteX7" fmla="*/ 38531 w 43733"/>
              <a:gd name="connsiteY7" fmla="*/ 6036 h 50260"/>
              <a:gd name="connsiteX8" fmla="*/ 42195 w 43733"/>
              <a:gd name="connsiteY8" fmla="*/ 10778 h 50260"/>
              <a:gd name="connsiteX9" fmla="*/ 42031 w 43733"/>
              <a:gd name="connsiteY9" fmla="*/ 15920 h 50260"/>
              <a:gd name="connsiteX10" fmla="*/ 43229 w 43733"/>
              <a:gd name="connsiteY10" fmla="*/ 23782 h 50260"/>
              <a:gd name="connsiteX11" fmla="*/ 37617 w 43733"/>
              <a:gd name="connsiteY11" fmla="*/ 30664 h 50260"/>
              <a:gd name="connsiteX12" fmla="*/ 35608 w 43733"/>
              <a:gd name="connsiteY12" fmla="*/ 36561 h 50260"/>
              <a:gd name="connsiteX13" fmla="*/ 28768 w 43733"/>
              <a:gd name="connsiteY13" fmla="*/ 37275 h 50260"/>
              <a:gd name="connsiteX14" fmla="*/ 23880 w 43733"/>
              <a:gd name="connsiteY14" fmla="*/ 43566 h 50260"/>
              <a:gd name="connsiteX15" fmla="*/ 16693 w 43733"/>
              <a:gd name="connsiteY15" fmla="*/ 39726 h 50260"/>
              <a:gd name="connsiteX16" fmla="*/ 6017 w 43733"/>
              <a:gd name="connsiteY16" fmla="*/ 35932 h 50260"/>
              <a:gd name="connsiteX17" fmla="*/ 1323 w 43733"/>
              <a:gd name="connsiteY17" fmla="*/ 31710 h 50260"/>
              <a:gd name="connsiteX18" fmla="*/ 2326 w 43733"/>
              <a:gd name="connsiteY18" fmla="*/ 26011 h 50260"/>
              <a:gd name="connsiteX19" fmla="*/ 208 w 43733"/>
              <a:gd name="connsiteY19" fmla="*/ 20164 h 50260"/>
              <a:gd name="connsiteX20" fmla="*/ 4076 w 43733"/>
              <a:gd name="connsiteY20" fmla="*/ 14967 h 50260"/>
              <a:gd name="connsiteX21" fmla="*/ 4113 w 43733"/>
              <a:gd name="connsiteY21" fmla="*/ 14830 h 50260"/>
              <a:gd name="connsiteX0" fmla="*/ 884968 w 2877420"/>
              <a:gd name="connsiteY0" fmla="*/ 1714045 h 1755970"/>
              <a:gd name="connsiteX1" fmla="*/ 843043 w 2877420"/>
              <a:gd name="connsiteY1" fmla="*/ 1755970 h 1755970"/>
              <a:gd name="connsiteX2" fmla="*/ 801118 w 2877420"/>
              <a:gd name="connsiteY2" fmla="*/ 1714045 h 1755970"/>
              <a:gd name="connsiteX3" fmla="*/ 843043 w 2877420"/>
              <a:gd name="connsiteY3" fmla="*/ 1672120 h 1755970"/>
              <a:gd name="connsiteX4" fmla="*/ 884968 w 2877420"/>
              <a:gd name="connsiteY4" fmla="*/ 1714045 h 1755970"/>
              <a:gd name="connsiteX0" fmla="*/ 959613 w 2877420"/>
              <a:gd name="connsiteY0" fmla="*/ 1661921 h 1755970"/>
              <a:gd name="connsiteX1" fmla="*/ 875762 w 2877420"/>
              <a:gd name="connsiteY1" fmla="*/ 1745772 h 1755970"/>
              <a:gd name="connsiteX2" fmla="*/ 791911 w 2877420"/>
              <a:gd name="connsiteY2" fmla="*/ 1661921 h 1755970"/>
              <a:gd name="connsiteX3" fmla="*/ 875762 w 2877420"/>
              <a:gd name="connsiteY3" fmla="*/ 1578070 h 1755970"/>
              <a:gd name="connsiteX4" fmla="*/ 959613 w 2877420"/>
              <a:gd name="connsiteY4" fmla="*/ 1661921 h 1755970"/>
              <a:gd name="connsiteX0" fmla="*/ 953061 w 2877420"/>
              <a:gd name="connsiteY0" fmla="*/ 1413003 h 1755970"/>
              <a:gd name="connsiteX1" fmla="*/ 953061 w 2877420"/>
              <a:gd name="connsiteY1" fmla="*/ 1664555 h 1755970"/>
              <a:gd name="connsiteX2" fmla="*/ 827285 w 2877420"/>
              <a:gd name="connsiteY2" fmla="*/ 1538779 h 1755970"/>
              <a:gd name="connsiteX3" fmla="*/ 953061 w 2877420"/>
              <a:gd name="connsiteY3" fmla="*/ 1413003 h 1755970"/>
              <a:gd name="connsiteX0" fmla="*/ 4906 w 43733"/>
              <a:gd name="connsiteY0" fmla="*/ 26637 h 50260"/>
              <a:gd name="connsiteX1" fmla="*/ 2373 w 43733"/>
              <a:gd name="connsiteY1" fmla="*/ 25840 h 50260"/>
              <a:gd name="connsiteX2" fmla="*/ 7141 w 43733"/>
              <a:gd name="connsiteY2" fmla="*/ 35359 h 50260"/>
              <a:gd name="connsiteX3" fmla="*/ 6033 w 43733"/>
              <a:gd name="connsiteY3" fmla="*/ 35740 h 50260"/>
              <a:gd name="connsiteX4" fmla="*/ 16691 w 43733"/>
              <a:gd name="connsiteY4" fmla="*/ 39550 h 50260"/>
              <a:gd name="connsiteX5" fmla="*/ 16023 w 43733"/>
              <a:gd name="connsiteY5" fmla="*/ 37810 h 50260"/>
              <a:gd name="connsiteX6" fmla="*/ 29040 w 43733"/>
              <a:gd name="connsiteY6" fmla="*/ 35211 h 50260"/>
              <a:gd name="connsiteX7" fmla="*/ 28773 w 43733"/>
              <a:gd name="connsiteY7" fmla="*/ 37120 h 50260"/>
              <a:gd name="connsiteX8" fmla="*/ 34342 w 43733"/>
              <a:gd name="connsiteY8" fmla="*/ 23414 h 50260"/>
              <a:gd name="connsiteX9" fmla="*/ 37593 w 43733"/>
              <a:gd name="connsiteY9" fmla="*/ 30550 h 50260"/>
              <a:gd name="connsiteX10" fmla="*/ 42011 w 43733"/>
              <a:gd name="connsiteY10" fmla="*/ 15814 h 50260"/>
              <a:gd name="connsiteX11" fmla="*/ 40563 w 43733"/>
              <a:gd name="connsiteY11" fmla="*/ 18490 h 50260"/>
              <a:gd name="connsiteX12" fmla="*/ 38537 w 43733"/>
              <a:gd name="connsiteY12" fmla="*/ 5886 h 50260"/>
              <a:gd name="connsiteX13" fmla="*/ 38613 w 43733"/>
              <a:gd name="connsiteY13" fmla="*/ 7150 h 50260"/>
              <a:gd name="connsiteX14" fmla="*/ 29291 w 43733"/>
              <a:gd name="connsiteY14" fmla="*/ 4412 h 50260"/>
              <a:gd name="connsiteX15" fmla="*/ 30033 w 43733"/>
              <a:gd name="connsiteY15" fmla="*/ 2800 h 50260"/>
              <a:gd name="connsiteX16" fmla="*/ 22354 w 43733"/>
              <a:gd name="connsiteY16" fmla="*/ 5180 h 50260"/>
              <a:gd name="connsiteX17" fmla="*/ 22713 w 43733"/>
              <a:gd name="connsiteY17" fmla="*/ 3790 h 50260"/>
              <a:gd name="connsiteX18" fmla="*/ 14213 w 43733"/>
              <a:gd name="connsiteY18" fmla="*/ 5652 h 50260"/>
              <a:gd name="connsiteX19" fmla="*/ 15513 w 43733"/>
              <a:gd name="connsiteY19" fmla="*/ 7000 h 50260"/>
              <a:gd name="connsiteX20" fmla="*/ 4340 w 43733"/>
              <a:gd name="connsiteY20" fmla="*/ 16249 h 50260"/>
              <a:gd name="connsiteX21" fmla="*/ 4113 w 43733"/>
              <a:gd name="connsiteY21" fmla="*/ 14830 h 50260"/>
              <a:gd name="connsiteX0" fmla="*/ 4113 w 43733"/>
              <a:gd name="connsiteY0" fmla="*/ 14830 h 50260"/>
              <a:gd name="connsiteX1" fmla="*/ 5836 w 43733"/>
              <a:gd name="connsiteY1" fmla="*/ 7367 h 50260"/>
              <a:gd name="connsiteX2" fmla="*/ 14218 w 43733"/>
              <a:gd name="connsiteY2" fmla="*/ 5662 h 50260"/>
              <a:gd name="connsiteX3" fmla="*/ 22669 w 43733"/>
              <a:gd name="connsiteY3" fmla="*/ 3892 h 50260"/>
              <a:gd name="connsiteX4" fmla="*/ 25962 w 43733"/>
              <a:gd name="connsiteY4" fmla="*/ 660 h 50260"/>
              <a:gd name="connsiteX5" fmla="*/ 30046 w 43733"/>
              <a:gd name="connsiteY5" fmla="*/ 2941 h 50260"/>
              <a:gd name="connsiteX6" fmla="*/ 35676 w 43733"/>
              <a:gd name="connsiteY6" fmla="*/ 1150 h 50260"/>
              <a:gd name="connsiteX7" fmla="*/ 38531 w 43733"/>
              <a:gd name="connsiteY7" fmla="*/ 6036 h 50260"/>
              <a:gd name="connsiteX8" fmla="*/ 42195 w 43733"/>
              <a:gd name="connsiteY8" fmla="*/ 10778 h 50260"/>
              <a:gd name="connsiteX9" fmla="*/ 42031 w 43733"/>
              <a:gd name="connsiteY9" fmla="*/ 15920 h 50260"/>
              <a:gd name="connsiteX10" fmla="*/ 43229 w 43733"/>
              <a:gd name="connsiteY10" fmla="*/ 23782 h 50260"/>
              <a:gd name="connsiteX11" fmla="*/ 37617 w 43733"/>
              <a:gd name="connsiteY11" fmla="*/ 30664 h 50260"/>
              <a:gd name="connsiteX12" fmla="*/ 35608 w 43733"/>
              <a:gd name="connsiteY12" fmla="*/ 36561 h 50260"/>
              <a:gd name="connsiteX13" fmla="*/ 28768 w 43733"/>
              <a:gd name="connsiteY13" fmla="*/ 37275 h 50260"/>
              <a:gd name="connsiteX14" fmla="*/ 23880 w 43733"/>
              <a:gd name="connsiteY14" fmla="*/ 43566 h 50260"/>
              <a:gd name="connsiteX15" fmla="*/ 16693 w 43733"/>
              <a:gd name="connsiteY15" fmla="*/ 39726 h 50260"/>
              <a:gd name="connsiteX16" fmla="*/ 6017 w 43733"/>
              <a:gd name="connsiteY16" fmla="*/ 35932 h 50260"/>
              <a:gd name="connsiteX17" fmla="*/ 1323 w 43733"/>
              <a:gd name="connsiteY17" fmla="*/ 31710 h 50260"/>
              <a:gd name="connsiteX18" fmla="*/ 2326 w 43733"/>
              <a:gd name="connsiteY18" fmla="*/ 26011 h 50260"/>
              <a:gd name="connsiteX19" fmla="*/ 208 w 43733"/>
              <a:gd name="connsiteY19" fmla="*/ 20164 h 50260"/>
              <a:gd name="connsiteX20" fmla="*/ 4076 w 43733"/>
              <a:gd name="connsiteY20" fmla="*/ 14967 h 50260"/>
              <a:gd name="connsiteX21" fmla="*/ 4113 w 43733"/>
              <a:gd name="connsiteY21" fmla="*/ 14830 h 50260"/>
              <a:gd name="connsiteX0" fmla="*/ 884968 w 2877420"/>
              <a:gd name="connsiteY0" fmla="*/ 1714045 h 1755970"/>
              <a:gd name="connsiteX1" fmla="*/ 843043 w 2877420"/>
              <a:gd name="connsiteY1" fmla="*/ 1755970 h 1755970"/>
              <a:gd name="connsiteX2" fmla="*/ 801118 w 2877420"/>
              <a:gd name="connsiteY2" fmla="*/ 1714045 h 1755970"/>
              <a:gd name="connsiteX3" fmla="*/ 843043 w 2877420"/>
              <a:gd name="connsiteY3" fmla="*/ 1672120 h 1755970"/>
              <a:gd name="connsiteX4" fmla="*/ 884968 w 2877420"/>
              <a:gd name="connsiteY4" fmla="*/ 1714045 h 1755970"/>
              <a:gd name="connsiteX0" fmla="*/ 959613 w 2877420"/>
              <a:gd name="connsiteY0" fmla="*/ 1661921 h 1755970"/>
              <a:gd name="connsiteX1" fmla="*/ 875762 w 2877420"/>
              <a:gd name="connsiteY1" fmla="*/ 1745772 h 1755970"/>
              <a:gd name="connsiteX2" fmla="*/ 791911 w 2877420"/>
              <a:gd name="connsiteY2" fmla="*/ 1661921 h 1755970"/>
              <a:gd name="connsiteX3" fmla="*/ 875762 w 2877420"/>
              <a:gd name="connsiteY3" fmla="*/ 1578070 h 1755970"/>
              <a:gd name="connsiteX4" fmla="*/ 959613 w 2877420"/>
              <a:gd name="connsiteY4" fmla="*/ 1661921 h 1755970"/>
              <a:gd name="connsiteX0" fmla="*/ 953061 w 2877420"/>
              <a:gd name="connsiteY0" fmla="*/ 1413003 h 1755970"/>
              <a:gd name="connsiteX1" fmla="*/ 827285 w 2877420"/>
              <a:gd name="connsiteY1" fmla="*/ 1538779 h 1755970"/>
              <a:gd name="connsiteX2" fmla="*/ 953061 w 2877420"/>
              <a:gd name="connsiteY2" fmla="*/ 1413003 h 1755970"/>
              <a:gd name="connsiteX0" fmla="*/ 4906 w 43733"/>
              <a:gd name="connsiteY0" fmla="*/ 26637 h 50260"/>
              <a:gd name="connsiteX1" fmla="*/ 2373 w 43733"/>
              <a:gd name="connsiteY1" fmla="*/ 25840 h 50260"/>
              <a:gd name="connsiteX2" fmla="*/ 7141 w 43733"/>
              <a:gd name="connsiteY2" fmla="*/ 35359 h 50260"/>
              <a:gd name="connsiteX3" fmla="*/ 6033 w 43733"/>
              <a:gd name="connsiteY3" fmla="*/ 35740 h 50260"/>
              <a:gd name="connsiteX4" fmla="*/ 16691 w 43733"/>
              <a:gd name="connsiteY4" fmla="*/ 39550 h 50260"/>
              <a:gd name="connsiteX5" fmla="*/ 16023 w 43733"/>
              <a:gd name="connsiteY5" fmla="*/ 37810 h 50260"/>
              <a:gd name="connsiteX6" fmla="*/ 29040 w 43733"/>
              <a:gd name="connsiteY6" fmla="*/ 35211 h 50260"/>
              <a:gd name="connsiteX7" fmla="*/ 28773 w 43733"/>
              <a:gd name="connsiteY7" fmla="*/ 37120 h 50260"/>
              <a:gd name="connsiteX8" fmla="*/ 34342 w 43733"/>
              <a:gd name="connsiteY8" fmla="*/ 23414 h 50260"/>
              <a:gd name="connsiteX9" fmla="*/ 37593 w 43733"/>
              <a:gd name="connsiteY9" fmla="*/ 30550 h 50260"/>
              <a:gd name="connsiteX10" fmla="*/ 42011 w 43733"/>
              <a:gd name="connsiteY10" fmla="*/ 15814 h 50260"/>
              <a:gd name="connsiteX11" fmla="*/ 40563 w 43733"/>
              <a:gd name="connsiteY11" fmla="*/ 18490 h 50260"/>
              <a:gd name="connsiteX12" fmla="*/ 38537 w 43733"/>
              <a:gd name="connsiteY12" fmla="*/ 5886 h 50260"/>
              <a:gd name="connsiteX13" fmla="*/ 38613 w 43733"/>
              <a:gd name="connsiteY13" fmla="*/ 7150 h 50260"/>
              <a:gd name="connsiteX14" fmla="*/ 29291 w 43733"/>
              <a:gd name="connsiteY14" fmla="*/ 4412 h 50260"/>
              <a:gd name="connsiteX15" fmla="*/ 30033 w 43733"/>
              <a:gd name="connsiteY15" fmla="*/ 2800 h 50260"/>
              <a:gd name="connsiteX16" fmla="*/ 22354 w 43733"/>
              <a:gd name="connsiteY16" fmla="*/ 5180 h 50260"/>
              <a:gd name="connsiteX17" fmla="*/ 22713 w 43733"/>
              <a:gd name="connsiteY17" fmla="*/ 3790 h 50260"/>
              <a:gd name="connsiteX18" fmla="*/ 14213 w 43733"/>
              <a:gd name="connsiteY18" fmla="*/ 5652 h 50260"/>
              <a:gd name="connsiteX19" fmla="*/ 15513 w 43733"/>
              <a:gd name="connsiteY19" fmla="*/ 7000 h 50260"/>
              <a:gd name="connsiteX20" fmla="*/ 4340 w 43733"/>
              <a:gd name="connsiteY20" fmla="*/ 16249 h 50260"/>
              <a:gd name="connsiteX21" fmla="*/ 4113 w 43733"/>
              <a:gd name="connsiteY21" fmla="*/ 14830 h 50260"/>
              <a:gd name="connsiteX0" fmla="*/ 4113 w 43733"/>
              <a:gd name="connsiteY0" fmla="*/ 14830 h 50368"/>
              <a:gd name="connsiteX1" fmla="*/ 5836 w 43733"/>
              <a:gd name="connsiteY1" fmla="*/ 7367 h 50368"/>
              <a:gd name="connsiteX2" fmla="*/ 14218 w 43733"/>
              <a:gd name="connsiteY2" fmla="*/ 5662 h 50368"/>
              <a:gd name="connsiteX3" fmla="*/ 22669 w 43733"/>
              <a:gd name="connsiteY3" fmla="*/ 3892 h 50368"/>
              <a:gd name="connsiteX4" fmla="*/ 25962 w 43733"/>
              <a:gd name="connsiteY4" fmla="*/ 660 h 50368"/>
              <a:gd name="connsiteX5" fmla="*/ 30046 w 43733"/>
              <a:gd name="connsiteY5" fmla="*/ 2941 h 50368"/>
              <a:gd name="connsiteX6" fmla="*/ 35676 w 43733"/>
              <a:gd name="connsiteY6" fmla="*/ 1150 h 50368"/>
              <a:gd name="connsiteX7" fmla="*/ 38531 w 43733"/>
              <a:gd name="connsiteY7" fmla="*/ 6036 h 50368"/>
              <a:gd name="connsiteX8" fmla="*/ 42195 w 43733"/>
              <a:gd name="connsiteY8" fmla="*/ 10778 h 50368"/>
              <a:gd name="connsiteX9" fmla="*/ 42031 w 43733"/>
              <a:gd name="connsiteY9" fmla="*/ 15920 h 50368"/>
              <a:gd name="connsiteX10" fmla="*/ 43229 w 43733"/>
              <a:gd name="connsiteY10" fmla="*/ 23782 h 50368"/>
              <a:gd name="connsiteX11" fmla="*/ 37617 w 43733"/>
              <a:gd name="connsiteY11" fmla="*/ 30664 h 50368"/>
              <a:gd name="connsiteX12" fmla="*/ 35608 w 43733"/>
              <a:gd name="connsiteY12" fmla="*/ 36561 h 50368"/>
              <a:gd name="connsiteX13" fmla="*/ 28768 w 43733"/>
              <a:gd name="connsiteY13" fmla="*/ 37275 h 50368"/>
              <a:gd name="connsiteX14" fmla="*/ 23880 w 43733"/>
              <a:gd name="connsiteY14" fmla="*/ 43566 h 50368"/>
              <a:gd name="connsiteX15" fmla="*/ 16693 w 43733"/>
              <a:gd name="connsiteY15" fmla="*/ 39726 h 50368"/>
              <a:gd name="connsiteX16" fmla="*/ 6017 w 43733"/>
              <a:gd name="connsiteY16" fmla="*/ 35932 h 50368"/>
              <a:gd name="connsiteX17" fmla="*/ 1323 w 43733"/>
              <a:gd name="connsiteY17" fmla="*/ 31710 h 50368"/>
              <a:gd name="connsiteX18" fmla="*/ 2326 w 43733"/>
              <a:gd name="connsiteY18" fmla="*/ 26011 h 50368"/>
              <a:gd name="connsiteX19" fmla="*/ 208 w 43733"/>
              <a:gd name="connsiteY19" fmla="*/ 20164 h 50368"/>
              <a:gd name="connsiteX20" fmla="*/ 4076 w 43733"/>
              <a:gd name="connsiteY20" fmla="*/ 14967 h 50368"/>
              <a:gd name="connsiteX21" fmla="*/ 4113 w 43733"/>
              <a:gd name="connsiteY21" fmla="*/ 14830 h 50368"/>
              <a:gd name="connsiteX0" fmla="*/ 884968 w 2877420"/>
              <a:gd name="connsiteY0" fmla="*/ 1714045 h 1759747"/>
              <a:gd name="connsiteX1" fmla="*/ 843043 w 2877420"/>
              <a:gd name="connsiteY1" fmla="*/ 1755970 h 1759747"/>
              <a:gd name="connsiteX2" fmla="*/ 801118 w 2877420"/>
              <a:gd name="connsiteY2" fmla="*/ 1714045 h 1759747"/>
              <a:gd name="connsiteX3" fmla="*/ 843043 w 2877420"/>
              <a:gd name="connsiteY3" fmla="*/ 1672120 h 1759747"/>
              <a:gd name="connsiteX4" fmla="*/ 884968 w 2877420"/>
              <a:gd name="connsiteY4" fmla="*/ 1714045 h 1759747"/>
              <a:gd name="connsiteX0" fmla="*/ 875762 w 2877420"/>
              <a:gd name="connsiteY0" fmla="*/ 1578070 h 1759747"/>
              <a:gd name="connsiteX1" fmla="*/ 875762 w 2877420"/>
              <a:gd name="connsiteY1" fmla="*/ 1745772 h 1759747"/>
              <a:gd name="connsiteX2" fmla="*/ 791911 w 2877420"/>
              <a:gd name="connsiteY2" fmla="*/ 1661921 h 1759747"/>
              <a:gd name="connsiteX3" fmla="*/ 875762 w 2877420"/>
              <a:gd name="connsiteY3" fmla="*/ 1578070 h 1759747"/>
              <a:gd name="connsiteX0" fmla="*/ 953061 w 2877420"/>
              <a:gd name="connsiteY0" fmla="*/ 1413003 h 1759747"/>
              <a:gd name="connsiteX1" fmla="*/ 827285 w 2877420"/>
              <a:gd name="connsiteY1" fmla="*/ 1538779 h 1759747"/>
              <a:gd name="connsiteX2" fmla="*/ 953061 w 2877420"/>
              <a:gd name="connsiteY2" fmla="*/ 1413003 h 1759747"/>
              <a:gd name="connsiteX0" fmla="*/ 4906 w 43733"/>
              <a:gd name="connsiteY0" fmla="*/ 26637 h 50368"/>
              <a:gd name="connsiteX1" fmla="*/ 2373 w 43733"/>
              <a:gd name="connsiteY1" fmla="*/ 25840 h 50368"/>
              <a:gd name="connsiteX2" fmla="*/ 7141 w 43733"/>
              <a:gd name="connsiteY2" fmla="*/ 35359 h 50368"/>
              <a:gd name="connsiteX3" fmla="*/ 6033 w 43733"/>
              <a:gd name="connsiteY3" fmla="*/ 35740 h 50368"/>
              <a:gd name="connsiteX4" fmla="*/ 16691 w 43733"/>
              <a:gd name="connsiteY4" fmla="*/ 39550 h 50368"/>
              <a:gd name="connsiteX5" fmla="*/ 16023 w 43733"/>
              <a:gd name="connsiteY5" fmla="*/ 37810 h 50368"/>
              <a:gd name="connsiteX6" fmla="*/ 29040 w 43733"/>
              <a:gd name="connsiteY6" fmla="*/ 35211 h 50368"/>
              <a:gd name="connsiteX7" fmla="*/ 28773 w 43733"/>
              <a:gd name="connsiteY7" fmla="*/ 37120 h 50368"/>
              <a:gd name="connsiteX8" fmla="*/ 34342 w 43733"/>
              <a:gd name="connsiteY8" fmla="*/ 23414 h 50368"/>
              <a:gd name="connsiteX9" fmla="*/ 37593 w 43733"/>
              <a:gd name="connsiteY9" fmla="*/ 30550 h 50368"/>
              <a:gd name="connsiteX10" fmla="*/ 42011 w 43733"/>
              <a:gd name="connsiteY10" fmla="*/ 15814 h 50368"/>
              <a:gd name="connsiteX11" fmla="*/ 40563 w 43733"/>
              <a:gd name="connsiteY11" fmla="*/ 18490 h 50368"/>
              <a:gd name="connsiteX12" fmla="*/ 38537 w 43733"/>
              <a:gd name="connsiteY12" fmla="*/ 5886 h 50368"/>
              <a:gd name="connsiteX13" fmla="*/ 38613 w 43733"/>
              <a:gd name="connsiteY13" fmla="*/ 7150 h 50368"/>
              <a:gd name="connsiteX14" fmla="*/ 29291 w 43733"/>
              <a:gd name="connsiteY14" fmla="*/ 4412 h 50368"/>
              <a:gd name="connsiteX15" fmla="*/ 30033 w 43733"/>
              <a:gd name="connsiteY15" fmla="*/ 2800 h 50368"/>
              <a:gd name="connsiteX16" fmla="*/ 22354 w 43733"/>
              <a:gd name="connsiteY16" fmla="*/ 5180 h 50368"/>
              <a:gd name="connsiteX17" fmla="*/ 22713 w 43733"/>
              <a:gd name="connsiteY17" fmla="*/ 3790 h 50368"/>
              <a:gd name="connsiteX18" fmla="*/ 14213 w 43733"/>
              <a:gd name="connsiteY18" fmla="*/ 5652 h 50368"/>
              <a:gd name="connsiteX19" fmla="*/ 15513 w 43733"/>
              <a:gd name="connsiteY19" fmla="*/ 7000 h 50368"/>
              <a:gd name="connsiteX20" fmla="*/ 4340 w 43733"/>
              <a:gd name="connsiteY20" fmla="*/ 16249 h 50368"/>
              <a:gd name="connsiteX21" fmla="*/ 4113 w 43733"/>
              <a:gd name="connsiteY21" fmla="*/ 14830 h 50368"/>
              <a:gd name="connsiteX0" fmla="*/ 4113 w 43733"/>
              <a:gd name="connsiteY0" fmla="*/ 14830 h 50260"/>
              <a:gd name="connsiteX1" fmla="*/ 5836 w 43733"/>
              <a:gd name="connsiteY1" fmla="*/ 7367 h 50260"/>
              <a:gd name="connsiteX2" fmla="*/ 14218 w 43733"/>
              <a:gd name="connsiteY2" fmla="*/ 5662 h 50260"/>
              <a:gd name="connsiteX3" fmla="*/ 22669 w 43733"/>
              <a:gd name="connsiteY3" fmla="*/ 3892 h 50260"/>
              <a:gd name="connsiteX4" fmla="*/ 25962 w 43733"/>
              <a:gd name="connsiteY4" fmla="*/ 660 h 50260"/>
              <a:gd name="connsiteX5" fmla="*/ 30046 w 43733"/>
              <a:gd name="connsiteY5" fmla="*/ 2941 h 50260"/>
              <a:gd name="connsiteX6" fmla="*/ 35676 w 43733"/>
              <a:gd name="connsiteY6" fmla="*/ 1150 h 50260"/>
              <a:gd name="connsiteX7" fmla="*/ 38531 w 43733"/>
              <a:gd name="connsiteY7" fmla="*/ 6036 h 50260"/>
              <a:gd name="connsiteX8" fmla="*/ 42195 w 43733"/>
              <a:gd name="connsiteY8" fmla="*/ 10778 h 50260"/>
              <a:gd name="connsiteX9" fmla="*/ 42031 w 43733"/>
              <a:gd name="connsiteY9" fmla="*/ 15920 h 50260"/>
              <a:gd name="connsiteX10" fmla="*/ 43229 w 43733"/>
              <a:gd name="connsiteY10" fmla="*/ 23782 h 50260"/>
              <a:gd name="connsiteX11" fmla="*/ 37617 w 43733"/>
              <a:gd name="connsiteY11" fmla="*/ 30664 h 50260"/>
              <a:gd name="connsiteX12" fmla="*/ 35608 w 43733"/>
              <a:gd name="connsiteY12" fmla="*/ 36561 h 50260"/>
              <a:gd name="connsiteX13" fmla="*/ 28768 w 43733"/>
              <a:gd name="connsiteY13" fmla="*/ 37275 h 50260"/>
              <a:gd name="connsiteX14" fmla="*/ 23880 w 43733"/>
              <a:gd name="connsiteY14" fmla="*/ 43566 h 50260"/>
              <a:gd name="connsiteX15" fmla="*/ 16693 w 43733"/>
              <a:gd name="connsiteY15" fmla="*/ 39726 h 50260"/>
              <a:gd name="connsiteX16" fmla="*/ 6017 w 43733"/>
              <a:gd name="connsiteY16" fmla="*/ 35932 h 50260"/>
              <a:gd name="connsiteX17" fmla="*/ 1323 w 43733"/>
              <a:gd name="connsiteY17" fmla="*/ 31710 h 50260"/>
              <a:gd name="connsiteX18" fmla="*/ 2326 w 43733"/>
              <a:gd name="connsiteY18" fmla="*/ 26011 h 50260"/>
              <a:gd name="connsiteX19" fmla="*/ 208 w 43733"/>
              <a:gd name="connsiteY19" fmla="*/ 20164 h 50260"/>
              <a:gd name="connsiteX20" fmla="*/ 4076 w 43733"/>
              <a:gd name="connsiteY20" fmla="*/ 14967 h 50260"/>
              <a:gd name="connsiteX21" fmla="*/ 4113 w 43733"/>
              <a:gd name="connsiteY21" fmla="*/ 14830 h 50260"/>
              <a:gd name="connsiteX0" fmla="*/ 884968 w 2877420"/>
              <a:gd name="connsiteY0" fmla="*/ 1714045 h 1755970"/>
              <a:gd name="connsiteX1" fmla="*/ 843043 w 2877420"/>
              <a:gd name="connsiteY1" fmla="*/ 1755970 h 1755970"/>
              <a:gd name="connsiteX2" fmla="*/ 801118 w 2877420"/>
              <a:gd name="connsiteY2" fmla="*/ 1714045 h 1755970"/>
              <a:gd name="connsiteX3" fmla="*/ 843043 w 2877420"/>
              <a:gd name="connsiteY3" fmla="*/ 1672120 h 1755970"/>
              <a:gd name="connsiteX4" fmla="*/ 884968 w 2877420"/>
              <a:gd name="connsiteY4" fmla="*/ 1714045 h 1755970"/>
              <a:gd name="connsiteX0" fmla="*/ 875762 w 2877420"/>
              <a:gd name="connsiteY0" fmla="*/ 1578070 h 1755970"/>
              <a:gd name="connsiteX1" fmla="*/ 791911 w 2877420"/>
              <a:gd name="connsiteY1" fmla="*/ 1661921 h 1755970"/>
              <a:gd name="connsiteX2" fmla="*/ 875762 w 2877420"/>
              <a:gd name="connsiteY2" fmla="*/ 1578070 h 1755970"/>
              <a:gd name="connsiteX0" fmla="*/ 953061 w 2877420"/>
              <a:gd name="connsiteY0" fmla="*/ 1413003 h 1755970"/>
              <a:gd name="connsiteX1" fmla="*/ 827285 w 2877420"/>
              <a:gd name="connsiteY1" fmla="*/ 1538779 h 1755970"/>
              <a:gd name="connsiteX2" fmla="*/ 953061 w 2877420"/>
              <a:gd name="connsiteY2" fmla="*/ 1413003 h 1755970"/>
              <a:gd name="connsiteX0" fmla="*/ 4906 w 43733"/>
              <a:gd name="connsiteY0" fmla="*/ 26637 h 50260"/>
              <a:gd name="connsiteX1" fmla="*/ 2373 w 43733"/>
              <a:gd name="connsiteY1" fmla="*/ 25840 h 50260"/>
              <a:gd name="connsiteX2" fmla="*/ 7141 w 43733"/>
              <a:gd name="connsiteY2" fmla="*/ 35359 h 50260"/>
              <a:gd name="connsiteX3" fmla="*/ 6033 w 43733"/>
              <a:gd name="connsiteY3" fmla="*/ 35740 h 50260"/>
              <a:gd name="connsiteX4" fmla="*/ 16691 w 43733"/>
              <a:gd name="connsiteY4" fmla="*/ 39550 h 50260"/>
              <a:gd name="connsiteX5" fmla="*/ 16023 w 43733"/>
              <a:gd name="connsiteY5" fmla="*/ 37810 h 50260"/>
              <a:gd name="connsiteX6" fmla="*/ 29040 w 43733"/>
              <a:gd name="connsiteY6" fmla="*/ 35211 h 50260"/>
              <a:gd name="connsiteX7" fmla="*/ 28773 w 43733"/>
              <a:gd name="connsiteY7" fmla="*/ 37120 h 50260"/>
              <a:gd name="connsiteX8" fmla="*/ 34342 w 43733"/>
              <a:gd name="connsiteY8" fmla="*/ 23414 h 50260"/>
              <a:gd name="connsiteX9" fmla="*/ 37593 w 43733"/>
              <a:gd name="connsiteY9" fmla="*/ 30550 h 50260"/>
              <a:gd name="connsiteX10" fmla="*/ 42011 w 43733"/>
              <a:gd name="connsiteY10" fmla="*/ 15814 h 50260"/>
              <a:gd name="connsiteX11" fmla="*/ 40563 w 43733"/>
              <a:gd name="connsiteY11" fmla="*/ 18490 h 50260"/>
              <a:gd name="connsiteX12" fmla="*/ 38537 w 43733"/>
              <a:gd name="connsiteY12" fmla="*/ 5886 h 50260"/>
              <a:gd name="connsiteX13" fmla="*/ 38613 w 43733"/>
              <a:gd name="connsiteY13" fmla="*/ 7150 h 50260"/>
              <a:gd name="connsiteX14" fmla="*/ 29291 w 43733"/>
              <a:gd name="connsiteY14" fmla="*/ 4412 h 50260"/>
              <a:gd name="connsiteX15" fmla="*/ 30033 w 43733"/>
              <a:gd name="connsiteY15" fmla="*/ 2800 h 50260"/>
              <a:gd name="connsiteX16" fmla="*/ 22354 w 43733"/>
              <a:gd name="connsiteY16" fmla="*/ 5180 h 50260"/>
              <a:gd name="connsiteX17" fmla="*/ 22713 w 43733"/>
              <a:gd name="connsiteY17" fmla="*/ 3790 h 50260"/>
              <a:gd name="connsiteX18" fmla="*/ 14213 w 43733"/>
              <a:gd name="connsiteY18" fmla="*/ 5652 h 50260"/>
              <a:gd name="connsiteX19" fmla="*/ 15513 w 43733"/>
              <a:gd name="connsiteY19" fmla="*/ 7000 h 50260"/>
              <a:gd name="connsiteX20" fmla="*/ 4340 w 43733"/>
              <a:gd name="connsiteY20" fmla="*/ 16249 h 50260"/>
              <a:gd name="connsiteX21" fmla="*/ 4113 w 43733"/>
              <a:gd name="connsiteY21" fmla="*/ 14830 h 50260"/>
              <a:gd name="connsiteX0" fmla="*/ 4113 w 43733"/>
              <a:gd name="connsiteY0" fmla="*/ 14830 h 50260"/>
              <a:gd name="connsiteX1" fmla="*/ 5836 w 43733"/>
              <a:gd name="connsiteY1" fmla="*/ 7367 h 50260"/>
              <a:gd name="connsiteX2" fmla="*/ 14218 w 43733"/>
              <a:gd name="connsiteY2" fmla="*/ 5662 h 50260"/>
              <a:gd name="connsiteX3" fmla="*/ 22669 w 43733"/>
              <a:gd name="connsiteY3" fmla="*/ 3892 h 50260"/>
              <a:gd name="connsiteX4" fmla="*/ 25962 w 43733"/>
              <a:gd name="connsiteY4" fmla="*/ 660 h 50260"/>
              <a:gd name="connsiteX5" fmla="*/ 30046 w 43733"/>
              <a:gd name="connsiteY5" fmla="*/ 2941 h 50260"/>
              <a:gd name="connsiteX6" fmla="*/ 35676 w 43733"/>
              <a:gd name="connsiteY6" fmla="*/ 1150 h 50260"/>
              <a:gd name="connsiteX7" fmla="*/ 38531 w 43733"/>
              <a:gd name="connsiteY7" fmla="*/ 6036 h 50260"/>
              <a:gd name="connsiteX8" fmla="*/ 42195 w 43733"/>
              <a:gd name="connsiteY8" fmla="*/ 10778 h 50260"/>
              <a:gd name="connsiteX9" fmla="*/ 42031 w 43733"/>
              <a:gd name="connsiteY9" fmla="*/ 15920 h 50260"/>
              <a:gd name="connsiteX10" fmla="*/ 43229 w 43733"/>
              <a:gd name="connsiteY10" fmla="*/ 23782 h 50260"/>
              <a:gd name="connsiteX11" fmla="*/ 37617 w 43733"/>
              <a:gd name="connsiteY11" fmla="*/ 30664 h 50260"/>
              <a:gd name="connsiteX12" fmla="*/ 35608 w 43733"/>
              <a:gd name="connsiteY12" fmla="*/ 36561 h 50260"/>
              <a:gd name="connsiteX13" fmla="*/ 28768 w 43733"/>
              <a:gd name="connsiteY13" fmla="*/ 37275 h 50260"/>
              <a:gd name="connsiteX14" fmla="*/ 23880 w 43733"/>
              <a:gd name="connsiteY14" fmla="*/ 43566 h 50260"/>
              <a:gd name="connsiteX15" fmla="*/ 16693 w 43733"/>
              <a:gd name="connsiteY15" fmla="*/ 39726 h 50260"/>
              <a:gd name="connsiteX16" fmla="*/ 6017 w 43733"/>
              <a:gd name="connsiteY16" fmla="*/ 35932 h 50260"/>
              <a:gd name="connsiteX17" fmla="*/ 1323 w 43733"/>
              <a:gd name="connsiteY17" fmla="*/ 31710 h 50260"/>
              <a:gd name="connsiteX18" fmla="*/ 2326 w 43733"/>
              <a:gd name="connsiteY18" fmla="*/ 26011 h 50260"/>
              <a:gd name="connsiteX19" fmla="*/ 208 w 43733"/>
              <a:gd name="connsiteY19" fmla="*/ 20164 h 50260"/>
              <a:gd name="connsiteX20" fmla="*/ 4076 w 43733"/>
              <a:gd name="connsiteY20" fmla="*/ 14967 h 50260"/>
              <a:gd name="connsiteX21" fmla="*/ 4113 w 43733"/>
              <a:gd name="connsiteY21" fmla="*/ 14830 h 50260"/>
              <a:gd name="connsiteX0" fmla="*/ 884968 w 2877420"/>
              <a:gd name="connsiteY0" fmla="*/ 1714045 h 1755970"/>
              <a:gd name="connsiteX1" fmla="*/ 843043 w 2877420"/>
              <a:gd name="connsiteY1" fmla="*/ 1755970 h 1755970"/>
              <a:gd name="connsiteX2" fmla="*/ 801118 w 2877420"/>
              <a:gd name="connsiteY2" fmla="*/ 1714045 h 1755970"/>
              <a:gd name="connsiteX3" fmla="*/ 843043 w 2877420"/>
              <a:gd name="connsiteY3" fmla="*/ 1672120 h 1755970"/>
              <a:gd name="connsiteX4" fmla="*/ 884968 w 2877420"/>
              <a:gd name="connsiteY4" fmla="*/ 1714045 h 1755970"/>
              <a:gd name="connsiteX0" fmla="*/ 875762 w 2877420"/>
              <a:gd name="connsiteY0" fmla="*/ 1578070 h 1755970"/>
              <a:gd name="connsiteX1" fmla="*/ 791911 w 2877420"/>
              <a:gd name="connsiteY1" fmla="*/ 1661921 h 1755970"/>
              <a:gd name="connsiteX2" fmla="*/ 875762 w 2877420"/>
              <a:gd name="connsiteY2" fmla="*/ 1578070 h 1755970"/>
              <a:gd name="connsiteX0" fmla="*/ 953061 w 2877420"/>
              <a:gd name="connsiteY0" fmla="*/ 1413003 h 1755970"/>
              <a:gd name="connsiteX1" fmla="*/ 827285 w 2877420"/>
              <a:gd name="connsiteY1" fmla="*/ 1538779 h 1755970"/>
              <a:gd name="connsiteX2" fmla="*/ 953061 w 2877420"/>
              <a:gd name="connsiteY2" fmla="*/ 1413003 h 1755970"/>
              <a:gd name="connsiteX0" fmla="*/ 4906 w 43733"/>
              <a:gd name="connsiteY0" fmla="*/ 26637 h 50260"/>
              <a:gd name="connsiteX1" fmla="*/ 2373 w 43733"/>
              <a:gd name="connsiteY1" fmla="*/ 25840 h 50260"/>
              <a:gd name="connsiteX2" fmla="*/ 7141 w 43733"/>
              <a:gd name="connsiteY2" fmla="*/ 35359 h 50260"/>
              <a:gd name="connsiteX3" fmla="*/ 6033 w 43733"/>
              <a:gd name="connsiteY3" fmla="*/ 35740 h 50260"/>
              <a:gd name="connsiteX4" fmla="*/ 16691 w 43733"/>
              <a:gd name="connsiteY4" fmla="*/ 39550 h 50260"/>
              <a:gd name="connsiteX5" fmla="*/ 16023 w 43733"/>
              <a:gd name="connsiteY5" fmla="*/ 37810 h 50260"/>
              <a:gd name="connsiteX6" fmla="*/ 29040 w 43733"/>
              <a:gd name="connsiteY6" fmla="*/ 35211 h 50260"/>
              <a:gd name="connsiteX7" fmla="*/ 28773 w 43733"/>
              <a:gd name="connsiteY7" fmla="*/ 37120 h 50260"/>
              <a:gd name="connsiteX8" fmla="*/ 34342 w 43733"/>
              <a:gd name="connsiteY8" fmla="*/ 23414 h 50260"/>
              <a:gd name="connsiteX9" fmla="*/ 37593 w 43733"/>
              <a:gd name="connsiteY9" fmla="*/ 30550 h 50260"/>
              <a:gd name="connsiteX10" fmla="*/ 42011 w 43733"/>
              <a:gd name="connsiteY10" fmla="*/ 15814 h 50260"/>
              <a:gd name="connsiteX11" fmla="*/ 40563 w 43733"/>
              <a:gd name="connsiteY11" fmla="*/ 18490 h 50260"/>
              <a:gd name="connsiteX12" fmla="*/ 38537 w 43733"/>
              <a:gd name="connsiteY12" fmla="*/ 5886 h 50260"/>
              <a:gd name="connsiteX13" fmla="*/ 38613 w 43733"/>
              <a:gd name="connsiteY13" fmla="*/ 7150 h 50260"/>
              <a:gd name="connsiteX14" fmla="*/ 29291 w 43733"/>
              <a:gd name="connsiteY14" fmla="*/ 4412 h 50260"/>
              <a:gd name="connsiteX15" fmla="*/ 30033 w 43733"/>
              <a:gd name="connsiteY15" fmla="*/ 2800 h 50260"/>
              <a:gd name="connsiteX16" fmla="*/ 22354 w 43733"/>
              <a:gd name="connsiteY16" fmla="*/ 5180 h 50260"/>
              <a:gd name="connsiteX17" fmla="*/ 22713 w 43733"/>
              <a:gd name="connsiteY17" fmla="*/ 3790 h 50260"/>
              <a:gd name="connsiteX18" fmla="*/ 14213 w 43733"/>
              <a:gd name="connsiteY18" fmla="*/ 5652 h 50260"/>
              <a:gd name="connsiteX19" fmla="*/ 15513 w 43733"/>
              <a:gd name="connsiteY19" fmla="*/ 7000 h 50260"/>
              <a:gd name="connsiteX20" fmla="*/ 4340 w 43733"/>
              <a:gd name="connsiteY20" fmla="*/ 16249 h 50260"/>
              <a:gd name="connsiteX21" fmla="*/ 4113 w 43733"/>
              <a:gd name="connsiteY21" fmla="*/ 14830 h 50260"/>
              <a:gd name="connsiteX0" fmla="*/ 4113 w 43733"/>
              <a:gd name="connsiteY0" fmla="*/ 14830 h 50260"/>
              <a:gd name="connsiteX1" fmla="*/ 5836 w 43733"/>
              <a:gd name="connsiteY1" fmla="*/ 7367 h 50260"/>
              <a:gd name="connsiteX2" fmla="*/ 14218 w 43733"/>
              <a:gd name="connsiteY2" fmla="*/ 5662 h 50260"/>
              <a:gd name="connsiteX3" fmla="*/ 22669 w 43733"/>
              <a:gd name="connsiteY3" fmla="*/ 3892 h 50260"/>
              <a:gd name="connsiteX4" fmla="*/ 25962 w 43733"/>
              <a:gd name="connsiteY4" fmla="*/ 660 h 50260"/>
              <a:gd name="connsiteX5" fmla="*/ 30046 w 43733"/>
              <a:gd name="connsiteY5" fmla="*/ 2941 h 50260"/>
              <a:gd name="connsiteX6" fmla="*/ 35676 w 43733"/>
              <a:gd name="connsiteY6" fmla="*/ 1150 h 50260"/>
              <a:gd name="connsiteX7" fmla="*/ 38531 w 43733"/>
              <a:gd name="connsiteY7" fmla="*/ 6036 h 50260"/>
              <a:gd name="connsiteX8" fmla="*/ 42195 w 43733"/>
              <a:gd name="connsiteY8" fmla="*/ 10778 h 50260"/>
              <a:gd name="connsiteX9" fmla="*/ 42031 w 43733"/>
              <a:gd name="connsiteY9" fmla="*/ 15920 h 50260"/>
              <a:gd name="connsiteX10" fmla="*/ 43229 w 43733"/>
              <a:gd name="connsiteY10" fmla="*/ 23782 h 50260"/>
              <a:gd name="connsiteX11" fmla="*/ 37617 w 43733"/>
              <a:gd name="connsiteY11" fmla="*/ 30664 h 50260"/>
              <a:gd name="connsiteX12" fmla="*/ 35608 w 43733"/>
              <a:gd name="connsiteY12" fmla="*/ 36561 h 50260"/>
              <a:gd name="connsiteX13" fmla="*/ 28768 w 43733"/>
              <a:gd name="connsiteY13" fmla="*/ 37275 h 50260"/>
              <a:gd name="connsiteX14" fmla="*/ 23880 w 43733"/>
              <a:gd name="connsiteY14" fmla="*/ 43566 h 50260"/>
              <a:gd name="connsiteX15" fmla="*/ 16693 w 43733"/>
              <a:gd name="connsiteY15" fmla="*/ 39726 h 50260"/>
              <a:gd name="connsiteX16" fmla="*/ 6017 w 43733"/>
              <a:gd name="connsiteY16" fmla="*/ 35932 h 50260"/>
              <a:gd name="connsiteX17" fmla="*/ 1323 w 43733"/>
              <a:gd name="connsiteY17" fmla="*/ 31710 h 50260"/>
              <a:gd name="connsiteX18" fmla="*/ 2326 w 43733"/>
              <a:gd name="connsiteY18" fmla="*/ 26011 h 50260"/>
              <a:gd name="connsiteX19" fmla="*/ 208 w 43733"/>
              <a:gd name="connsiteY19" fmla="*/ 20164 h 50260"/>
              <a:gd name="connsiteX20" fmla="*/ 4076 w 43733"/>
              <a:gd name="connsiteY20" fmla="*/ 14967 h 50260"/>
              <a:gd name="connsiteX21" fmla="*/ 4113 w 43733"/>
              <a:gd name="connsiteY21" fmla="*/ 14830 h 50260"/>
              <a:gd name="connsiteX0" fmla="*/ 884968 w 2877420"/>
              <a:gd name="connsiteY0" fmla="*/ 1714045 h 1755970"/>
              <a:gd name="connsiteX1" fmla="*/ 843043 w 2877420"/>
              <a:gd name="connsiteY1" fmla="*/ 1755970 h 1755970"/>
              <a:gd name="connsiteX2" fmla="*/ 801118 w 2877420"/>
              <a:gd name="connsiteY2" fmla="*/ 1714045 h 1755970"/>
              <a:gd name="connsiteX3" fmla="*/ 884968 w 2877420"/>
              <a:gd name="connsiteY3" fmla="*/ 1714045 h 1755970"/>
              <a:gd name="connsiteX0" fmla="*/ 875762 w 2877420"/>
              <a:gd name="connsiteY0" fmla="*/ 1578070 h 1755970"/>
              <a:gd name="connsiteX1" fmla="*/ 791911 w 2877420"/>
              <a:gd name="connsiteY1" fmla="*/ 1661921 h 1755970"/>
              <a:gd name="connsiteX2" fmla="*/ 875762 w 2877420"/>
              <a:gd name="connsiteY2" fmla="*/ 1578070 h 1755970"/>
              <a:gd name="connsiteX0" fmla="*/ 953061 w 2877420"/>
              <a:gd name="connsiteY0" fmla="*/ 1413003 h 1755970"/>
              <a:gd name="connsiteX1" fmla="*/ 827285 w 2877420"/>
              <a:gd name="connsiteY1" fmla="*/ 1538779 h 1755970"/>
              <a:gd name="connsiteX2" fmla="*/ 953061 w 2877420"/>
              <a:gd name="connsiteY2" fmla="*/ 1413003 h 1755970"/>
              <a:gd name="connsiteX0" fmla="*/ 4906 w 43733"/>
              <a:gd name="connsiteY0" fmla="*/ 26637 h 50260"/>
              <a:gd name="connsiteX1" fmla="*/ 2373 w 43733"/>
              <a:gd name="connsiteY1" fmla="*/ 25840 h 50260"/>
              <a:gd name="connsiteX2" fmla="*/ 7141 w 43733"/>
              <a:gd name="connsiteY2" fmla="*/ 35359 h 50260"/>
              <a:gd name="connsiteX3" fmla="*/ 6033 w 43733"/>
              <a:gd name="connsiteY3" fmla="*/ 35740 h 50260"/>
              <a:gd name="connsiteX4" fmla="*/ 16691 w 43733"/>
              <a:gd name="connsiteY4" fmla="*/ 39550 h 50260"/>
              <a:gd name="connsiteX5" fmla="*/ 16023 w 43733"/>
              <a:gd name="connsiteY5" fmla="*/ 37810 h 50260"/>
              <a:gd name="connsiteX6" fmla="*/ 29040 w 43733"/>
              <a:gd name="connsiteY6" fmla="*/ 35211 h 50260"/>
              <a:gd name="connsiteX7" fmla="*/ 28773 w 43733"/>
              <a:gd name="connsiteY7" fmla="*/ 37120 h 50260"/>
              <a:gd name="connsiteX8" fmla="*/ 34342 w 43733"/>
              <a:gd name="connsiteY8" fmla="*/ 23414 h 50260"/>
              <a:gd name="connsiteX9" fmla="*/ 37593 w 43733"/>
              <a:gd name="connsiteY9" fmla="*/ 30550 h 50260"/>
              <a:gd name="connsiteX10" fmla="*/ 42011 w 43733"/>
              <a:gd name="connsiteY10" fmla="*/ 15814 h 50260"/>
              <a:gd name="connsiteX11" fmla="*/ 40563 w 43733"/>
              <a:gd name="connsiteY11" fmla="*/ 18490 h 50260"/>
              <a:gd name="connsiteX12" fmla="*/ 38537 w 43733"/>
              <a:gd name="connsiteY12" fmla="*/ 5886 h 50260"/>
              <a:gd name="connsiteX13" fmla="*/ 38613 w 43733"/>
              <a:gd name="connsiteY13" fmla="*/ 7150 h 50260"/>
              <a:gd name="connsiteX14" fmla="*/ 29291 w 43733"/>
              <a:gd name="connsiteY14" fmla="*/ 4412 h 50260"/>
              <a:gd name="connsiteX15" fmla="*/ 30033 w 43733"/>
              <a:gd name="connsiteY15" fmla="*/ 2800 h 50260"/>
              <a:gd name="connsiteX16" fmla="*/ 22354 w 43733"/>
              <a:gd name="connsiteY16" fmla="*/ 5180 h 50260"/>
              <a:gd name="connsiteX17" fmla="*/ 22713 w 43733"/>
              <a:gd name="connsiteY17" fmla="*/ 3790 h 50260"/>
              <a:gd name="connsiteX18" fmla="*/ 14213 w 43733"/>
              <a:gd name="connsiteY18" fmla="*/ 5652 h 50260"/>
              <a:gd name="connsiteX19" fmla="*/ 15513 w 43733"/>
              <a:gd name="connsiteY19" fmla="*/ 7000 h 50260"/>
              <a:gd name="connsiteX20" fmla="*/ 4340 w 43733"/>
              <a:gd name="connsiteY20" fmla="*/ 16249 h 50260"/>
              <a:gd name="connsiteX21" fmla="*/ 4113 w 43733"/>
              <a:gd name="connsiteY21" fmla="*/ 14830 h 50260"/>
              <a:gd name="connsiteX0" fmla="*/ 4113 w 43733"/>
              <a:gd name="connsiteY0" fmla="*/ 14830 h 50260"/>
              <a:gd name="connsiteX1" fmla="*/ 5836 w 43733"/>
              <a:gd name="connsiteY1" fmla="*/ 7367 h 50260"/>
              <a:gd name="connsiteX2" fmla="*/ 14218 w 43733"/>
              <a:gd name="connsiteY2" fmla="*/ 5662 h 50260"/>
              <a:gd name="connsiteX3" fmla="*/ 22669 w 43733"/>
              <a:gd name="connsiteY3" fmla="*/ 3892 h 50260"/>
              <a:gd name="connsiteX4" fmla="*/ 25962 w 43733"/>
              <a:gd name="connsiteY4" fmla="*/ 660 h 50260"/>
              <a:gd name="connsiteX5" fmla="*/ 30046 w 43733"/>
              <a:gd name="connsiteY5" fmla="*/ 2941 h 50260"/>
              <a:gd name="connsiteX6" fmla="*/ 35676 w 43733"/>
              <a:gd name="connsiteY6" fmla="*/ 1150 h 50260"/>
              <a:gd name="connsiteX7" fmla="*/ 38531 w 43733"/>
              <a:gd name="connsiteY7" fmla="*/ 6036 h 50260"/>
              <a:gd name="connsiteX8" fmla="*/ 42195 w 43733"/>
              <a:gd name="connsiteY8" fmla="*/ 10778 h 50260"/>
              <a:gd name="connsiteX9" fmla="*/ 42031 w 43733"/>
              <a:gd name="connsiteY9" fmla="*/ 15920 h 50260"/>
              <a:gd name="connsiteX10" fmla="*/ 43229 w 43733"/>
              <a:gd name="connsiteY10" fmla="*/ 23782 h 50260"/>
              <a:gd name="connsiteX11" fmla="*/ 37617 w 43733"/>
              <a:gd name="connsiteY11" fmla="*/ 30664 h 50260"/>
              <a:gd name="connsiteX12" fmla="*/ 35608 w 43733"/>
              <a:gd name="connsiteY12" fmla="*/ 36561 h 50260"/>
              <a:gd name="connsiteX13" fmla="*/ 28768 w 43733"/>
              <a:gd name="connsiteY13" fmla="*/ 37275 h 50260"/>
              <a:gd name="connsiteX14" fmla="*/ 23880 w 43733"/>
              <a:gd name="connsiteY14" fmla="*/ 43566 h 50260"/>
              <a:gd name="connsiteX15" fmla="*/ 16693 w 43733"/>
              <a:gd name="connsiteY15" fmla="*/ 39726 h 50260"/>
              <a:gd name="connsiteX16" fmla="*/ 6017 w 43733"/>
              <a:gd name="connsiteY16" fmla="*/ 35932 h 50260"/>
              <a:gd name="connsiteX17" fmla="*/ 1323 w 43733"/>
              <a:gd name="connsiteY17" fmla="*/ 31710 h 50260"/>
              <a:gd name="connsiteX18" fmla="*/ 2326 w 43733"/>
              <a:gd name="connsiteY18" fmla="*/ 26011 h 50260"/>
              <a:gd name="connsiteX19" fmla="*/ 208 w 43733"/>
              <a:gd name="connsiteY19" fmla="*/ 20164 h 50260"/>
              <a:gd name="connsiteX20" fmla="*/ 4076 w 43733"/>
              <a:gd name="connsiteY20" fmla="*/ 14967 h 50260"/>
              <a:gd name="connsiteX21" fmla="*/ 4113 w 43733"/>
              <a:gd name="connsiteY21" fmla="*/ 14830 h 50260"/>
              <a:gd name="connsiteX0" fmla="*/ 801118 w 2877420"/>
              <a:gd name="connsiteY0" fmla="*/ 1714045 h 1755970"/>
              <a:gd name="connsiteX1" fmla="*/ 843043 w 2877420"/>
              <a:gd name="connsiteY1" fmla="*/ 1755970 h 1755970"/>
              <a:gd name="connsiteX2" fmla="*/ 801118 w 2877420"/>
              <a:gd name="connsiteY2" fmla="*/ 1714045 h 1755970"/>
              <a:gd name="connsiteX0" fmla="*/ 875762 w 2877420"/>
              <a:gd name="connsiteY0" fmla="*/ 1578070 h 1755970"/>
              <a:gd name="connsiteX1" fmla="*/ 791911 w 2877420"/>
              <a:gd name="connsiteY1" fmla="*/ 1661921 h 1755970"/>
              <a:gd name="connsiteX2" fmla="*/ 875762 w 2877420"/>
              <a:gd name="connsiteY2" fmla="*/ 1578070 h 1755970"/>
              <a:gd name="connsiteX0" fmla="*/ 953061 w 2877420"/>
              <a:gd name="connsiteY0" fmla="*/ 1413003 h 1755970"/>
              <a:gd name="connsiteX1" fmla="*/ 827285 w 2877420"/>
              <a:gd name="connsiteY1" fmla="*/ 1538779 h 1755970"/>
              <a:gd name="connsiteX2" fmla="*/ 953061 w 2877420"/>
              <a:gd name="connsiteY2" fmla="*/ 1413003 h 1755970"/>
              <a:gd name="connsiteX0" fmla="*/ 4906 w 43733"/>
              <a:gd name="connsiteY0" fmla="*/ 26637 h 50260"/>
              <a:gd name="connsiteX1" fmla="*/ 2373 w 43733"/>
              <a:gd name="connsiteY1" fmla="*/ 25840 h 50260"/>
              <a:gd name="connsiteX2" fmla="*/ 7141 w 43733"/>
              <a:gd name="connsiteY2" fmla="*/ 35359 h 50260"/>
              <a:gd name="connsiteX3" fmla="*/ 6033 w 43733"/>
              <a:gd name="connsiteY3" fmla="*/ 35740 h 50260"/>
              <a:gd name="connsiteX4" fmla="*/ 16691 w 43733"/>
              <a:gd name="connsiteY4" fmla="*/ 39550 h 50260"/>
              <a:gd name="connsiteX5" fmla="*/ 16023 w 43733"/>
              <a:gd name="connsiteY5" fmla="*/ 37810 h 50260"/>
              <a:gd name="connsiteX6" fmla="*/ 29040 w 43733"/>
              <a:gd name="connsiteY6" fmla="*/ 35211 h 50260"/>
              <a:gd name="connsiteX7" fmla="*/ 28773 w 43733"/>
              <a:gd name="connsiteY7" fmla="*/ 37120 h 50260"/>
              <a:gd name="connsiteX8" fmla="*/ 34342 w 43733"/>
              <a:gd name="connsiteY8" fmla="*/ 23414 h 50260"/>
              <a:gd name="connsiteX9" fmla="*/ 37593 w 43733"/>
              <a:gd name="connsiteY9" fmla="*/ 30550 h 50260"/>
              <a:gd name="connsiteX10" fmla="*/ 42011 w 43733"/>
              <a:gd name="connsiteY10" fmla="*/ 15814 h 50260"/>
              <a:gd name="connsiteX11" fmla="*/ 40563 w 43733"/>
              <a:gd name="connsiteY11" fmla="*/ 18490 h 50260"/>
              <a:gd name="connsiteX12" fmla="*/ 38537 w 43733"/>
              <a:gd name="connsiteY12" fmla="*/ 5886 h 50260"/>
              <a:gd name="connsiteX13" fmla="*/ 38613 w 43733"/>
              <a:gd name="connsiteY13" fmla="*/ 7150 h 50260"/>
              <a:gd name="connsiteX14" fmla="*/ 29291 w 43733"/>
              <a:gd name="connsiteY14" fmla="*/ 4412 h 50260"/>
              <a:gd name="connsiteX15" fmla="*/ 30033 w 43733"/>
              <a:gd name="connsiteY15" fmla="*/ 2800 h 50260"/>
              <a:gd name="connsiteX16" fmla="*/ 22354 w 43733"/>
              <a:gd name="connsiteY16" fmla="*/ 5180 h 50260"/>
              <a:gd name="connsiteX17" fmla="*/ 22713 w 43733"/>
              <a:gd name="connsiteY17" fmla="*/ 3790 h 50260"/>
              <a:gd name="connsiteX18" fmla="*/ 14213 w 43733"/>
              <a:gd name="connsiteY18" fmla="*/ 5652 h 50260"/>
              <a:gd name="connsiteX19" fmla="*/ 15513 w 43733"/>
              <a:gd name="connsiteY19" fmla="*/ 7000 h 50260"/>
              <a:gd name="connsiteX20" fmla="*/ 4340 w 43733"/>
              <a:gd name="connsiteY20" fmla="*/ 16249 h 50260"/>
              <a:gd name="connsiteX21" fmla="*/ 4113 w 43733"/>
              <a:gd name="connsiteY21" fmla="*/ 14830 h 50260"/>
              <a:gd name="connsiteX0" fmla="*/ 4113 w 43733"/>
              <a:gd name="connsiteY0" fmla="*/ 14830 h 50260"/>
              <a:gd name="connsiteX1" fmla="*/ 5836 w 43733"/>
              <a:gd name="connsiteY1" fmla="*/ 7367 h 50260"/>
              <a:gd name="connsiteX2" fmla="*/ 14218 w 43733"/>
              <a:gd name="connsiteY2" fmla="*/ 5662 h 50260"/>
              <a:gd name="connsiteX3" fmla="*/ 22669 w 43733"/>
              <a:gd name="connsiteY3" fmla="*/ 3892 h 50260"/>
              <a:gd name="connsiteX4" fmla="*/ 25962 w 43733"/>
              <a:gd name="connsiteY4" fmla="*/ 660 h 50260"/>
              <a:gd name="connsiteX5" fmla="*/ 30046 w 43733"/>
              <a:gd name="connsiteY5" fmla="*/ 2941 h 50260"/>
              <a:gd name="connsiteX6" fmla="*/ 35676 w 43733"/>
              <a:gd name="connsiteY6" fmla="*/ 1150 h 50260"/>
              <a:gd name="connsiteX7" fmla="*/ 38531 w 43733"/>
              <a:gd name="connsiteY7" fmla="*/ 6036 h 50260"/>
              <a:gd name="connsiteX8" fmla="*/ 42195 w 43733"/>
              <a:gd name="connsiteY8" fmla="*/ 10778 h 50260"/>
              <a:gd name="connsiteX9" fmla="*/ 42031 w 43733"/>
              <a:gd name="connsiteY9" fmla="*/ 15920 h 50260"/>
              <a:gd name="connsiteX10" fmla="*/ 43229 w 43733"/>
              <a:gd name="connsiteY10" fmla="*/ 23782 h 50260"/>
              <a:gd name="connsiteX11" fmla="*/ 37617 w 43733"/>
              <a:gd name="connsiteY11" fmla="*/ 30664 h 50260"/>
              <a:gd name="connsiteX12" fmla="*/ 35608 w 43733"/>
              <a:gd name="connsiteY12" fmla="*/ 36561 h 50260"/>
              <a:gd name="connsiteX13" fmla="*/ 28768 w 43733"/>
              <a:gd name="connsiteY13" fmla="*/ 37275 h 50260"/>
              <a:gd name="connsiteX14" fmla="*/ 23880 w 43733"/>
              <a:gd name="connsiteY14" fmla="*/ 43566 h 50260"/>
              <a:gd name="connsiteX15" fmla="*/ 16693 w 43733"/>
              <a:gd name="connsiteY15" fmla="*/ 39726 h 50260"/>
              <a:gd name="connsiteX16" fmla="*/ 6017 w 43733"/>
              <a:gd name="connsiteY16" fmla="*/ 35932 h 50260"/>
              <a:gd name="connsiteX17" fmla="*/ 1323 w 43733"/>
              <a:gd name="connsiteY17" fmla="*/ 31710 h 50260"/>
              <a:gd name="connsiteX18" fmla="*/ 2326 w 43733"/>
              <a:gd name="connsiteY18" fmla="*/ 26011 h 50260"/>
              <a:gd name="connsiteX19" fmla="*/ 208 w 43733"/>
              <a:gd name="connsiteY19" fmla="*/ 20164 h 50260"/>
              <a:gd name="connsiteX20" fmla="*/ 4076 w 43733"/>
              <a:gd name="connsiteY20" fmla="*/ 14967 h 50260"/>
              <a:gd name="connsiteX21" fmla="*/ 4113 w 43733"/>
              <a:gd name="connsiteY21" fmla="*/ 14830 h 50260"/>
              <a:gd name="connsiteX0" fmla="*/ 801118 w 2877420"/>
              <a:gd name="connsiteY0" fmla="*/ 1714045 h 1755970"/>
              <a:gd name="connsiteX1" fmla="*/ 843043 w 2877420"/>
              <a:gd name="connsiteY1" fmla="*/ 1755970 h 1755970"/>
              <a:gd name="connsiteX2" fmla="*/ 801118 w 2877420"/>
              <a:gd name="connsiteY2" fmla="*/ 1714045 h 1755970"/>
              <a:gd name="connsiteX0" fmla="*/ 875762 w 2877420"/>
              <a:gd name="connsiteY0" fmla="*/ 1578070 h 1755970"/>
              <a:gd name="connsiteX1" fmla="*/ 791911 w 2877420"/>
              <a:gd name="connsiteY1" fmla="*/ 1661921 h 1755970"/>
              <a:gd name="connsiteX2" fmla="*/ 875762 w 2877420"/>
              <a:gd name="connsiteY2" fmla="*/ 1578070 h 1755970"/>
              <a:gd name="connsiteX0" fmla="*/ 953061 w 2877420"/>
              <a:gd name="connsiteY0" fmla="*/ 1413003 h 1755970"/>
              <a:gd name="connsiteX1" fmla="*/ 827285 w 2877420"/>
              <a:gd name="connsiteY1" fmla="*/ 1538779 h 1755970"/>
              <a:gd name="connsiteX2" fmla="*/ 953061 w 2877420"/>
              <a:gd name="connsiteY2" fmla="*/ 1413003 h 1755970"/>
              <a:gd name="connsiteX0" fmla="*/ 4906 w 43733"/>
              <a:gd name="connsiteY0" fmla="*/ 26637 h 50260"/>
              <a:gd name="connsiteX1" fmla="*/ 2373 w 43733"/>
              <a:gd name="connsiteY1" fmla="*/ 25840 h 50260"/>
              <a:gd name="connsiteX2" fmla="*/ 7141 w 43733"/>
              <a:gd name="connsiteY2" fmla="*/ 35359 h 50260"/>
              <a:gd name="connsiteX3" fmla="*/ 6033 w 43733"/>
              <a:gd name="connsiteY3" fmla="*/ 35740 h 50260"/>
              <a:gd name="connsiteX4" fmla="*/ 16691 w 43733"/>
              <a:gd name="connsiteY4" fmla="*/ 39550 h 50260"/>
              <a:gd name="connsiteX5" fmla="*/ 16023 w 43733"/>
              <a:gd name="connsiteY5" fmla="*/ 37810 h 50260"/>
              <a:gd name="connsiteX6" fmla="*/ 29040 w 43733"/>
              <a:gd name="connsiteY6" fmla="*/ 35211 h 50260"/>
              <a:gd name="connsiteX7" fmla="*/ 28773 w 43733"/>
              <a:gd name="connsiteY7" fmla="*/ 37120 h 50260"/>
              <a:gd name="connsiteX8" fmla="*/ 34342 w 43733"/>
              <a:gd name="connsiteY8" fmla="*/ 23414 h 50260"/>
              <a:gd name="connsiteX9" fmla="*/ 37593 w 43733"/>
              <a:gd name="connsiteY9" fmla="*/ 30550 h 50260"/>
              <a:gd name="connsiteX10" fmla="*/ 42011 w 43733"/>
              <a:gd name="connsiteY10" fmla="*/ 15814 h 50260"/>
              <a:gd name="connsiteX11" fmla="*/ 40563 w 43733"/>
              <a:gd name="connsiteY11" fmla="*/ 18490 h 50260"/>
              <a:gd name="connsiteX12" fmla="*/ 38537 w 43733"/>
              <a:gd name="connsiteY12" fmla="*/ 5886 h 50260"/>
              <a:gd name="connsiteX13" fmla="*/ 38613 w 43733"/>
              <a:gd name="connsiteY13" fmla="*/ 7150 h 50260"/>
              <a:gd name="connsiteX14" fmla="*/ 29291 w 43733"/>
              <a:gd name="connsiteY14" fmla="*/ 4412 h 50260"/>
              <a:gd name="connsiteX15" fmla="*/ 30033 w 43733"/>
              <a:gd name="connsiteY15" fmla="*/ 2800 h 50260"/>
              <a:gd name="connsiteX16" fmla="*/ 22354 w 43733"/>
              <a:gd name="connsiteY16" fmla="*/ 5180 h 50260"/>
              <a:gd name="connsiteX17" fmla="*/ 22713 w 43733"/>
              <a:gd name="connsiteY17" fmla="*/ 3790 h 50260"/>
              <a:gd name="connsiteX18" fmla="*/ 14213 w 43733"/>
              <a:gd name="connsiteY18" fmla="*/ 5652 h 50260"/>
              <a:gd name="connsiteX19" fmla="*/ 15513 w 43733"/>
              <a:gd name="connsiteY19" fmla="*/ 7000 h 50260"/>
              <a:gd name="connsiteX20" fmla="*/ 4340 w 43733"/>
              <a:gd name="connsiteY20" fmla="*/ 16249 h 50260"/>
              <a:gd name="connsiteX21" fmla="*/ 4113 w 43733"/>
              <a:gd name="connsiteY21" fmla="*/ 14830 h 50260"/>
              <a:gd name="connsiteX0" fmla="*/ 4113 w 43733"/>
              <a:gd name="connsiteY0" fmla="*/ 14830 h 50260"/>
              <a:gd name="connsiteX1" fmla="*/ 5836 w 43733"/>
              <a:gd name="connsiteY1" fmla="*/ 7367 h 50260"/>
              <a:gd name="connsiteX2" fmla="*/ 14218 w 43733"/>
              <a:gd name="connsiteY2" fmla="*/ 5662 h 50260"/>
              <a:gd name="connsiteX3" fmla="*/ 22669 w 43733"/>
              <a:gd name="connsiteY3" fmla="*/ 3892 h 50260"/>
              <a:gd name="connsiteX4" fmla="*/ 25962 w 43733"/>
              <a:gd name="connsiteY4" fmla="*/ 660 h 50260"/>
              <a:gd name="connsiteX5" fmla="*/ 30046 w 43733"/>
              <a:gd name="connsiteY5" fmla="*/ 2941 h 50260"/>
              <a:gd name="connsiteX6" fmla="*/ 35676 w 43733"/>
              <a:gd name="connsiteY6" fmla="*/ 1150 h 50260"/>
              <a:gd name="connsiteX7" fmla="*/ 38531 w 43733"/>
              <a:gd name="connsiteY7" fmla="*/ 6036 h 50260"/>
              <a:gd name="connsiteX8" fmla="*/ 42195 w 43733"/>
              <a:gd name="connsiteY8" fmla="*/ 10778 h 50260"/>
              <a:gd name="connsiteX9" fmla="*/ 42031 w 43733"/>
              <a:gd name="connsiteY9" fmla="*/ 15920 h 50260"/>
              <a:gd name="connsiteX10" fmla="*/ 43229 w 43733"/>
              <a:gd name="connsiteY10" fmla="*/ 23782 h 50260"/>
              <a:gd name="connsiteX11" fmla="*/ 37617 w 43733"/>
              <a:gd name="connsiteY11" fmla="*/ 30664 h 50260"/>
              <a:gd name="connsiteX12" fmla="*/ 35608 w 43733"/>
              <a:gd name="connsiteY12" fmla="*/ 36561 h 50260"/>
              <a:gd name="connsiteX13" fmla="*/ 28768 w 43733"/>
              <a:gd name="connsiteY13" fmla="*/ 37275 h 50260"/>
              <a:gd name="connsiteX14" fmla="*/ 23880 w 43733"/>
              <a:gd name="connsiteY14" fmla="*/ 43566 h 50260"/>
              <a:gd name="connsiteX15" fmla="*/ 16693 w 43733"/>
              <a:gd name="connsiteY15" fmla="*/ 39726 h 50260"/>
              <a:gd name="connsiteX16" fmla="*/ 6017 w 43733"/>
              <a:gd name="connsiteY16" fmla="*/ 35932 h 50260"/>
              <a:gd name="connsiteX17" fmla="*/ 1323 w 43733"/>
              <a:gd name="connsiteY17" fmla="*/ 31710 h 50260"/>
              <a:gd name="connsiteX18" fmla="*/ 2326 w 43733"/>
              <a:gd name="connsiteY18" fmla="*/ 26011 h 50260"/>
              <a:gd name="connsiteX19" fmla="*/ 208 w 43733"/>
              <a:gd name="connsiteY19" fmla="*/ 20164 h 50260"/>
              <a:gd name="connsiteX20" fmla="*/ 4076 w 43733"/>
              <a:gd name="connsiteY20" fmla="*/ 14967 h 50260"/>
              <a:gd name="connsiteX21" fmla="*/ 4113 w 43733"/>
              <a:gd name="connsiteY21" fmla="*/ 14830 h 50260"/>
              <a:gd name="connsiteX0" fmla="*/ 801118 w 2877420"/>
              <a:gd name="connsiteY0" fmla="*/ 1714045 h 1755970"/>
              <a:gd name="connsiteX1" fmla="*/ 843043 w 2877420"/>
              <a:gd name="connsiteY1" fmla="*/ 1755970 h 1755970"/>
              <a:gd name="connsiteX2" fmla="*/ 801118 w 2877420"/>
              <a:gd name="connsiteY2" fmla="*/ 1714045 h 1755970"/>
              <a:gd name="connsiteX0" fmla="*/ 875762 w 2877420"/>
              <a:gd name="connsiteY0" fmla="*/ 1578070 h 1755970"/>
              <a:gd name="connsiteX1" fmla="*/ 791911 w 2877420"/>
              <a:gd name="connsiteY1" fmla="*/ 1661921 h 1755970"/>
              <a:gd name="connsiteX2" fmla="*/ 875762 w 2877420"/>
              <a:gd name="connsiteY2" fmla="*/ 1578070 h 1755970"/>
              <a:gd name="connsiteX0" fmla="*/ 953061 w 2877420"/>
              <a:gd name="connsiteY0" fmla="*/ 1413003 h 1755970"/>
              <a:gd name="connsiteX1" fmla="*/ 827285 w 2877420"/>
              <a:gd name="connsiteY1" fmla="*/ 1538779 h 1755970"/>
              <a:gd name="connsiteX2" fmla="*/ 953061 w 2877420"/>
              <a:gd name="connsiteY2" fmla="*/ 1413003 h 1755970"/>
              <a:gd name="connsiteX0" fmla="*/ 4906 w 43733"/>
              <a:gd name="connsiteY0" fmla="*/ 26637 h 50260"/>
              <a:gd name="connsiteX1" fmla="*/ 2373 w 43733"/>
              <a:gd name="connsiteY1" fmla="*/ 25840 h 50260"/>
              <a:gd name="connsiteX2" fmla="*/ 7141 w 43733"/>
              <a:gd name="connsiteY2" fmla="*/ 35359 h 50260"/>
              <a:gd name="connsiteX3" fmla="*/ 6033 w 43733"/>
              <a:gd name="connsiteY3" fmla="*/ 35740 h 50260"/>
              <a:gd name="connsiteX4" fmla="*/ 16691 w 43733"/>
              <a:gd name="connsiteY4" fmla="*/ 39550 h 50260"/>
              <a:gd name="connsiteX5" fmla="*/ 16023 w 43733"/>
              <a:gd name="connsiteY5" fmla="*/ 37810 h 50260"/>
              <a:gd name="connsiteX6" fmla="*/ 29040 w 43733"/>
              <a:gd name="connsiteY6" fmla="*/ 35211 h 50260"/>
              <a:gd name="connsiteX7" fmla="*/ 28773 w 43733"/>
              <a:gd name="connsiteY7" fmla="*/ 37120 h 50260"/>
              <a:gd name="connsiteX8" fmla="*/ 34342 w 43733"/>
              <a:gd name="connsiteY8" fmla="*/ 23414 h 50260"/>
              <a:gd name="connsiteX9" fmla="*/ 37593 w 43733"/>
              <a:gd name="connsiteY9" fmla="*/ 30550 h 50260"/>
              <a:gd name="connsiteX10" fmla="*/ 42011 w 43733"/>
              <a:gd name="connsiteY10" fmla="*/ 15814 h 50260"/>
              <a:gd name="connsiteX11" fmla="*/ 40563 w 43733"/>
              <a:gd name="connsiteY11" fmla="*/ 18490 h 50260"/>
              <a:gd name="connsiteX12" fmla="*/ 38537 w 43733"/>
              <a:gd name="connsiteY12" fmla="*/ 5886 h 50260"/>
              <a:gd name="connsiteX13" fmla="*/ 38613 w 43733"/>
              <a:gd name="connsiteY13" fmla="*/ 7150 h 50260"/>
              <a:gd name="connsiteX14" fmla="*/ 29291 w 43733"/>
              <a:gd name="connsiteY14" fmla="*/ 4412 h 50260"/>
              <a:gd name="connsiteX15" fmla="*/ 30033 w 43733"/>
              <a:gd name="connsiteY15" fmla="*/ 2800 h 50260"/>
              <a:gd name="connsiteX16" fmla="*/ 22354 w 43733"/>
              <a:gd name="connsiteY16" fmla="*/ 5180 h 50260"/>
              <a:gd name="connsiteX17" fmla="*/ 22713 w 43733"/>
              <a:gd name="connsiteY17" fmla="*/ 3790 h 50260"/>
              <a:gd name="connsiteX18" fmla="*/ 14213 w 43733"/>
              <a:gd name="connsiteY18" fmla="*/ 5652 h 50260"/>
              <a:gd name="connsiteX19" fmla="*/ 15513 w 43733"/>
              <a:gd name="connsiteY19" fmla="*/ 7000 h 50260"/>
              <a:gd name="connsiteX20" fmla="*/ 4340 w 43733"/>
              <a:gd name="connsiteY20" fmla="*/ 16249 h 50260"/>
              <a:gd name="connsiteX21" fmla="*/ 4113 w 43733"/>
              <a:gd name="connsiteY21" fmla="*/ 14830 h 50260"/>
              <a:gd name="connsiteX0" fmla="*/ 4113 w 43733"/>
              <a:gd name="connsiteY0" fmla="*/ 14830 h 50260"/>
              <a:gd name="connsiteX1" fmla="*/ 5836 w 43733"/>
              <a:gd name="connsiteY1" fmla="*/ 7367 h 50260"/>
              <a:gd name="connsiteX2" fmla="*/ 14218 w 43733"/>
              <a:gd name="connsiteY2" fmla="*/ 5662 h 50260"/>
              <a:gd name="connsiteX3" fmla="*/ 22669 w 43733"/>
              <a:gd name="connsiteY3" fmla="*/ 3892 h 50260"/>
              <a:gd name="connsiteX4" fmla="*/ 25962 w 43733"/>
              <a:gd name="connsiteY4" fmla="*/ 660 h 50260"/>
              <a:gd name="connsiteX5" fmla="*/ 30046 w 43733"/>
              <a:gd name="connsiteY5" fmla="*/ 2941 h 50260"/>
              <a:gd name="connsiteX6" fmla="*/ 35676 w 43733"/>
              <a:gd name="connsiteY6" fmla="*/ 1150 h 50260"/>
              <a:gd name="connsiteX7" fmla="*/ 38531 w 43733"/>
              <a:gd name="connsiteY7" fmla="*/ 6036 h 50260"/>
              <a:gd name="connsiteX8" fmla="*/ 42195 w 43733"/>
              <a:gd name="connsiteY8" fmla="*/ 10778 h 50260"/>
              <a:gd name="connsiteX9" fmla="*/ 42031 w 43733"/>
              <a:gd name="connsiteY9" fmla="*/ 15920 h 50260"/>
              <a:gd name="connsiteX10" fmla="*/ 43229 w 43733"/>
              <a:gd name="connsiteY10" fmla="*/ 23782 h 50260"/>
              <a:gd name="connsiteX11" fmla="*/ 37617 w 43733"/>
              <a:gd name="connsiteY11" fmla="*/ 30664 h 50260"/>
              <a:gd name="connsiteX12" fmla="*/ 35608 w 43733"/>
              <a:gd name="connsiteY12" fmla="*/ 36561 h 50260"/>
              <a:gd name="connsiteX13" fmla="*/ 28768 w 43733"/>
              <a:gd name="connsiteY13" fmla="*/ 37275 h 50260"/>
              <a:gd name="connsiteX14" fmla="*/ 23880 w 43733"/>
              <a:gd name="connsiteY14" fmla="*/ 43566 h 50260"/>
              <a:gd name="connsiteX15" fmla="*/ 16693 w 43733"/>
              <a:gd name="connsiteY15" fmla="*/ 39726 h 50260"/>
              <a:gd name="connsiteX16" fmla="*/ 6017 w 43733"/>
              <a:gd name="connsiteY16" fmla="*/ 35932 h 50260"/>
              <a:gd name="connsiteX17" fmla="*/ 1323 w 43733"/>
              <a:gd name="connsiteY17" fmla="*/ 31710 h 50260"/>
              <a:gd name="connsiteX18" fmla="*/ 2326 w 43733"/>
              <a:gd name="connsiteY18" fmla="*/ 26011 h 50260"/>
              <a:gd name="connsiteX19" fmla="*/ 208 w 43733"/>
              <a:gd name="connsiteY19" fmla="*/ 20164 h 50260"/>
              <a:gd name="connsiteX20" fmla="*/ 4076 w 43733"/>
              <a:gd name="connsiteY20" fmla="*/ 14967 h 50260"/>
              <a:gd name="connsiteX21" fmla="*/ 4113 w 43733"/>
              <a:gd name="connsiteY21" fmla="*/ 14830 h 50260"/>
              <a:gd name="connsiteX0" fmla="*/ 913314 w 2877420"/>
              <a:gd name="connsiteY0" fmla="*/ 1080136 h 1755970"/>
              <a:gd name="connsiteX1" fmla="*/ 843043 w 2877420"/>
              <a:gd name="connsiteY1" fmla="*/ 1755970 h 1755970"/>
              <a:gd name="connsiteX2" fmla="*/ 913314 w 2877420"/>
              <a:gd name="connsiteY2" fmla="*/ 1080136 h 1755970"/>
              <a:gd name="connsiteX0" fmla="*/ 875762 w 2877420"/>
              <a:gd name="connsiteY0" fmla="*/ 1578070 h 1755970"/>
              <a:gd name="connsiteX1" fmla="*/ 791911 w 2877420"/>
              <a:gd name="connsiteY1" fmla="*/ 1661921 h 1755970"/>
              <a:gd name="connsiteX2" fmla="*/ 875762 w 2877420"/>
              <a:gd name="connsiteY2" fmla="*/ 1578070 h 1755970"/>
              <a:gd name="connsiteX0" fmla="*/ 953061 w 2877420"/>
              <a:gd name="connsiteY0" fmla="*/ 1413003 h 1755970"/>
              <a:gd name="connsiteX1" fmla="*/ 827285 w 2877420"/>
              <a:gd name="connsiteY1" fmla="*/ 1538779 h 1755970"/>
              <a:gd name="connsiteX2" fmla="*/ 953061 w 2877420"/>
              <a:gd name="connsiteY2" fmla="*/ 1413003 h 1755970"/>
              <a:gd name="connsiteX0" fmla="*/ 4906 w 43733"/>
              <a:gd name="connsiteY0" fmla="*/ 26637 h 50260"/>
              <a:gd name="connsiteX1" fmla="*/ 2373 w 43733"/>
              <a:gd name="connsiteY1" fmla="*/ 25840 h 50260"/>
              <a:gd name="connsiteX2" fmla="*/ 7141 w 43733"/>
              <a:gd name="connsiteY2" fmla="*/ 35359 h 50260"/>
              <a:gd name="connsiteX3" fmla="*/ 6033 w 43733"/>
              <a:gd name="connsiteY3" fmla="*/ 35740 h 50260"/>
              <a:gd name="connsiteX4" fmla="*/ 16691 w 43733"/>
              <a:gd name="connsiteY4" fmla="*/ 39550 h 50260"/>
              <a:gd name="connsiteX5" fmla="*/ 16023 w 43733"/>
              <a:gd name="connsiteY5" fmla="*/ 37810 h 50260"/>
              <a:gd name="connsiteX6" fmla="*/ 29040 w 43733"/>
              <a:gd name="connsiteY6" fmla="*/ 35211 h 50260"/>
              <a:gd name="connsiteX7" fmla="*/ 28773 w 43733"/>
              <a:gd name="connsiteY7" fmla="*/ 37120 h 50260"/>
              <a:gd name="connsiteX8" fmla="*/ 34342 w 43733"/>
              <a:gd name="connsiteY8" fmla="*/ 23414 h 50260"/>
              <a:gd name="connsiteX9" fmla="*/ 37593 w 43733"/>
              <a:gd name="connsiteY9" fmla="*/ 30550 h 50260"/>
              <a:gd name="connsiteX10" fmla="*/ 42011 w 43733"/>
              <a:gd name="connsiteY10" fmla="*/ 15814 h 50260"/>
              <a:gd name="connsiteX11" fmla="*/ 40563 w 43733"/>
              <a:gd name="connsiteY11" fmla="*/ 18490 h 50260"/>
              <a:gd name="connsiteX12" fmla="*/ 38537 w 43733"/>
              <a:gd name="connsiteY12" fmla="*/ 5886 h 50260"/>
              <a:gd name="connsiteX13" fmla="*/ 38613 w 43733"/>
              <a:gd name="connsiteY13" fmla="*/ 7150 h 50260"/>
              <a:gd name="connsiteX14" fmla="*/ 29291 w 43733"/>
              <a:gd name="connsiteY14" fmla="*/ 4412 h 50260"/>
              <a:gd name="connsiteX15" fmla="*/ 30033 w 43733"/>
              <a:gd name="connsiteY15" fmla="*/ 2800 h 50260"/>
              <a:gd name="connsiteX16" fmla="*/ 22354 w 43733"/>
              <a:gd name="connsiteY16" fmla="*/ 5180 h 50260"/>
              <a:gd name="connsiteX17" fmla="*/ 22713 w 43733"/>
              <a:gd name="connsiteY17" fmla="*/ 3790 h 50260"/>
              <a:gd name="connsiteX18" fmla="*/ 14213 w 43733"/>
              <a:gd name="connsiteY18" fmla="*/ 5652 h 50260"/>
              <a:gd name="connsiteX19" fmla="*/ 15513 w 43733"/>
              <a:gd name="connsiteY19" fmla="*/ 7000 h 50260"/>
              <a:gd name="connsiteX20" fmla="*/ 4340 w 43733"/>
              <a:gd name="connsiteY20" fmla="*/ 16249 h 50260"/>
              <a:gd name="connsiteX21" fmla="*/ 4113 w 43733"/>
              <a:gd name="connsiteY21" fmla="*/ 14830 h 50260"/>
              <a:gd name="connsiteX0" fmla="*/ 4113 w 43733"/>
              <a:gd name="connsiteY0" fmla="*/ 14830 h 47568"/>
              <a:gd name="connsiteX1" fmla="*/ 5836 w 43733"/>
              <a:gd name="connsiteY1" fmla="*/ 7367 h 47568"/>
              <a:gd name="connsiteX2" fmla="*/ 14218 w 43733"/>
              <a:gd name="connsiteY2" fmla="*/ 5662 h 47568"/>
              <a:gd name="connsiteX3" fmla="*/ 22669 w 43733"/>
              <a:gd name="connsiteY3" fmla="*/ 3892 h 47568"/>
              <a:gd name="connsiteX4" fmla="*/ 25962 w 43733"/>
              <a:gd name="connsiteY4" fmla="*/ 660 h 47568"/>
              <a:gd name="connsiteX5" fmla="*/ 30046 w 43733"/>
              <a:gd name="connsiteY5" fmla="*/ 2941 h 47568"/>
              <a:gd name="connsiteX6" fmla="*/ 35676 w 43733"/>
              <a:gd name="connsiteY6" fmla="*/ 1150 h 47568"/>
              <a:gd name="connsiteX7" fmla="*/ 38531 w 43733"/>
              <a:gd name="connsiteY7" fmla="*/ 6036 h 47568"/>
              <a:gd name="connsiteX8" fmla="*/ 42195 w 43733"/>
              <a:gd name="connsiteY8" fmla="*/ 10778 h 47568"/>
              <a:gd name="connsiteX9" fmla="*/ 42031 w 43733"/>
              <a:gd name="connsiteY9" fmla="*/ 15920 h 47568"/>
              <a:gd name="connsiteX10" fmla="*/ 43229 w 43733"/>
              <a:gd name="connsiteY10" fmla="*/ 23782 h 47568"/>
              <a:gd name="connsiteX11" fmla="*/ 37617 w 43733"/>
              <a:gd name="connsiteY11" fmla="*/ 30664 h 47568"/>
              <a:gd name="connsiteX12" fmla="*/ 35608 w 43733"/>
              <a:gd name="connsiteY12" fmla="*/ 36561 h 47568"/>
              <a:gd name="connsiteX13" fmla="*/ 28768 w 43733"/>
              <a:gd name="connsiteY13" fmla="*/ 37275 h 47568"/>
              <a:gd name="connsiteX14" fmla="*/ 23880 w 43733"/>
              <a:gd name="connsiteY14" fmla="*/ 43566 h 47568"/>
              <a:gd name="connsiteX15" fmla="*/ 16693 w 43733"/>
              <a:gd name="connsiteY15" fmla="*/ 39726 h 47568"/>
              <a:gd name="connsiteX16" fmla="*/ 6017 w 43733"/>
              <a:gd name="connsiteY16" fmla="*/ 35932 h 47568"/>
              <a:gd name="connsiteX17" fmla="*/ 1323 w 43733"/>
              <a:gd name="connsiteY17" fmla="*/ 31710 h 47568"/>
              <a:gd name="connsiteX18" fmla="*/ 2326 w 43733"/>
              <a:gd name="connsiteY18" fmla="*/ 26011 h 47568"/>
              <a:gd name="connsiteX19" fmla="*/ 208 w 43733"/>
              <a:gd name="connsiteY19" fmla="*/ 20164 h 47568"/>
              <a:gd name="connsiteX20" fmla="*/ 4076 w 43733"/>
              <a:gd name="connsiteY20" fmla="*/ 14967 h 47568"/>
              <a:gd name="connsiteX21" fmla="*/ 4113 w 43733"/>
              <a:gd name="connsiteY21" fmla="*/ 14830 h 47568"/>
              <a:gd name="connsiteX0" fmla="*/ 913314 w 2877420"/>
              <a:gd name="connsiteY0" fmla="*/ 1080136 h 1661921"/>
              <a:gd name="connsiteX1" fmla="*/ 1112314 w 2877420"/>
              <a:gd name="connsiteY1" fmla="*/ 1396941 h 1661921"/>
              <a:gd name="connsiteX2" fmla="*/ 913314 w 2877420"/>
              <a:gd name="connsiteY2" fmla="*/ 1080136 h 1661921"/>
              <a:gd name="connsiteX0" fmla="*/ 875762 w 2877420"/>
              <a:gd name="connsiteY0" fmla="*/ 1578070 h 1661921"/>
              <a:gd name="connsiteX1" fmla="*/ 791911 w 2877420"/>
              <a:gd name="connsiteY1" fmla="*/ 1661921 h 1661921"/>
              <a:gd name="connsiteX2" fmla="*/ 875762 w 2877420"/>
              <a:gd name="connsiteY2" fmla="*/ 1578070 h 1661921"/>
              <a:gd name="connsiteX0" fmla="*/ 953061 w 2877420"/>
              <a:gd name="connsiteY0" fmla="*/ 1413003 h 1661921"/>
              <a:gd name="connsiteX1" fmla="*/ 827285 w 2877420"/>
              <a:gd name="connsiteY1" fmla="*/ 1538779 h 1661921"/>
              <a:gd name="connsiteX2" fmla="*/ 953061 w 2877420"/>
              <a:gd name="connsiteY2" fmla="*/ 1413003 h 1661921"/>
              <a:gd name="connsiteX0" fmla="*/ 4906 w 43733"/>
              <a:gd name="connsiteY0" fmla="*/ 26637 h 47568"/>
              <a:gd name="connsiteX1" fmla="*/ 2373 w 43733"/>
              <a:gd name="connsiteY1" fmla="*/ 25840 h 47568"/>
              <a:gd name="connsiteX2" fmla="*/ 7141 w 43733"/>
              <a:gd name="connsiteY2" fmla="*/ 35359 h 47568"/>
              <a:gd name="connsiteX3" fmla="*/ 6033 w 43733"/>
              <a:gd name="connsiteY3" fmla="*/ 35740 h 47568"/>
              <a:gd name="connsiteX4" fmla="*/ 16691 w 43733"/>
              <a:gd name="connsiteY4" fmla="*/ 39550 h 47568"/>
              <a:gd name="connsiteX5" fmla="*/ 16023 w 43733"/>
              <a:gd name="connsiteY5" fmla="*/ 37810 h 47568"/>
              <a:gd name="connsiteX6" fmla="*/ 29040 w 43733"/>
              <a:gd name="connsiteY6" fmla="*/ 35211 h 47568"/>
              <a:gd name="connsiteX7" fmla="*/ 28773 w 43733"/>
              <a:gd name="connsiteY7" fmla="*/ 37120 h 47568"/>
              <a:gd name="connsiteX8" fmla="*/ 34342 w 43733"/>
              <a:gd name="connsiteY8" fmla="*/ 23414 h 47568"/>
              <a:gd name="connsiteX9" fmla="*/ 37593 w 43733"/>
              <a:gd name="connsiteY9" fmla="*/ 30550 h 47568"/>
              <a:gd name="connsiteX10" fmla="*/ 42011 w 43733"/>
              <a:gd name="connsiteY10" fmla="*/ 15814 h 47568"/>
              <a:gd name="connsiteX11" fmla="*/ 40563 w 43733"/>
              <a:gd name="connsiteY11" fmla="*/ 18490 h 47568"/>
              <a:gd name="connsiteX12" fmla="*/ 38537 w 43733"/>
              <a:gd name="connsiteY12" fmla="*/ 5886 h 47568"/>
              <a:gd name="connsiteX13" fmla="*/ 38613 w 43733"/>
              <a:gd name="connsiteY13" fmla="*/ 7150 h 47568"/>
              <a:gd name="connsiteX14" fmla="*/ 29291 w 43733"/>
              <a:gd name="connsiteY14" fmla="*/ 4412 h 47568"/>
              <a:gd name="connsiteX15" fmla="*/ 30033 w 43733"/>
              <a:gd name="connsiteY15" fmla="*/ 2800 h 47568"/>
              <a:gd name="connsiteX16" fmla="*/ 22354 w 43733"/>
              <a:gd name="connsiteY16" fmla="*/ 5180 h 47568"/>
              <a:gd name="connsiteX17" fmla="*/ 22713 w 43733"/>
              <a:gd name="connsiteY17" fmla="*/ 3790 h 47568"/>
              <a:gd name="connsiteX18" fmla="*/ 14213 w 43733"/>
              <a:gd name="connsiteY18" fmla="*/ 5652 h 47568"/>
              <a:gd name="connsiteX19" fmla="*/ 15513 w 43733"/>
              <a:gd name="connsiteY19" fmla="*/ 7000 h 47568"/>
              <a:gd name="connsiteX20" fmla="*/ 4340 w 43733"/>
              <a:gd name="connsiteY20" fmla="*/ 16249 h 47568"/>
              <a:gd name="connsiteX21" fmla="*/ 4113 w 43733"/>
              <a:gd name="connsiteY21" fmla="*/ 14830 h 47568"/>
              <a:gd name="connsiteX0" fmla="*/ 4113 w 43733"/>
              <a:gd name="connsiteY0" fmla="*/ 14830 h 47568"/>
              <a:gd name="connsiteX1" fmla="*/ 5836 w 43733"/>
              <a:gd name="connsiteY1" fmla="*/ 7367 h 47568"/>
              <a:gd name="connsiteX2" fmla="*/ 14218 w 43733"/>
              <a:gd name="connsiteY2" fmla="*/ 5662 h 47568"/>
              <a:gd name="connsiteX3" fmla="*/ 22669 w 43733"/>
              <a:gd name="connsiteY3" fmla="*/ 3892 h 47568"/>
              <a:gd name="connsiteX4" fmla="*/ 25962 w 43733"/>
              <a:gd name="connsiteY4" fmla="*/ 660 h 47568"/>
              <a:gd name="connsiteX5" fmla="*/ 30046 w 43733"/>
              <a:gd name="connsiteY5" fmla="*/ 2941 h 47568"/>
              <a:gd name="connsiteX6" fmla="*/ 35676 w 43733"/>
              <a:gd name="connsiteY6" fmla="*/ 1150 h 47568"/>
              <a:gd name="connsiteX7" fmla="*/ 38531 w 43733"/>
              <a:gd name="connsiteY7" fmla="*/ 6036 h 47568"/>
              <a:gd name="connsiteX8" fmla="*/ 42195 w 43733"/>
              <a:gd name="connsiteY8" fmla="*/ 10778 h 47568"/>
              <a:gd name="connsiteX9" fmla="*/ 42031 w 43733"/>
              <a:gd name="connsiteY9" fmla="*/ 15920 h 47568"/>
              <a:gd name="connsiteX10" fmla="*/ 43229 w 43733"/>
              <a:gd name="connsiteY10" fmla="*/ 23782 h 47568"/>
              <a:gd name="connsiteX11" fmla="*/ 37617 w 43733"/>
              <a:gd name="connsiteY11" fmla="*/ 30664 h 47568"/>
              <a:gd name="connsiteX12" fmla="*/ 35608 w 43733"/>
              <a:gd name="connsiteY12" fmla="*/ 36561 h 47568"/>
              <a:gd name="connsiteX13" fmla="*/ 28768 w 43733"/>
              <a:gd name="connsiteY13" fmla="*/ 37275 h 47568"/>
              <a:gd name="connsiteX14" fmla="*/ 23880 w 43733"/>
              <a:gd name="connsiteY14" fmla="*/ 43566 h 47568"/>
              <a:gd name="connsiteX15" fmla="*/ 16693 w 43733"/>
              <a:gd name="connsiteY15" fmla="*/ 39726 h 47568"/>
              <a:gd name="connsiteX16" fmla="*/ 6017 w 43733"/>
              <a:gd name="connsiteY16" fmla="*/ 35932 h 47568"/>
              <a:gd name="connsiteX17" fmla="*/ 1323 w 43733"/>
              <a:gd name="connsiteY17" fmla="*/ 31710 h 47568"/>
              <a:gd name="connsiteX18" fmla="*/ 2326 w 43733"/>
              <a:gd name="connsiteY18" fmla="*/ 26011 h 47568"/>
              <a:gd name="connsiteX19" fmla="*/ 208 w 43733"/>
              <a:gd name="connsiteY19" fmla="*/ 20164 h 47568"/>
              <a:gd name="connsiteX20" fmla="*/ 4076 w 43733"/>
              <a:gd name="connsiteY20" fmla="*/ 14967 h 47568"/>
              <a:gd name="connsiteX21" fmla="*/ 4113 w 43733"/>
              <a:gd name="connsiteY21" fmla="*/ 14830 h 47568"/>
              <a:gd name="connsiteX0" fmla="*/ 958192 w 2877420"/>
              <a:gd name="connsiteY0" fmla="*/ 1422335 h 1661921"/>
              <a:gd name="connsiteX1" fmla="*/ 1112314 w 2877420"/>
              <a:gd name="connsiteY1" fmla="*/ 1396941 h 1661921"/>
              <a:gd name="connsiteX2" fmla="*/ 958192 w 2877420"/>
              <a:gd name="connsiteY2" fmla="*/ 1422335 h 1661921"/>
              <a:gd name="connsiteX0" fmla="*/ 875762 w 2877420"/>
              <a:gd name="connsiteY0" fmla="*/ 1578070 h 1661921"/>
              <a:gd name="connsiteX1" fmla="*/ 791911 w 2877420"/>
              <a:gd name="connsiteY1" fmla="*/ 1661921 h 1661921"/>
              <a:gd name="connsiteX2" fmla="*/ 875762 w 2877420"/>
              <a:gd name="connsiteY2" fmla="*/ 1578070 h 1661921"/>
              <a:gd name="connsiteX0" fmla="*/ 953061 w 2877420"/>
              <a:gd name="connsiteY0" fmla="*/ 1413003 h 1661921"/>
              <a:gd name="connsiteX1" fmla="*/ 827285 w 2877420"/>
              <a:gd name="connsiteY1" fmla="*/ 1538779 h 1661921"/>
              <a:gd name="connsiteX2" fmla="*/ 953061 w 2877420"/>
              <a:gd name="connsiteY2" fmla="*/ 1413003 h 1661921"/>
              <a:gd name="connsiteX0" fmla="*/ 4906 w 43733"/>
              <a:gd name="connsiteY0" fmla="*/ 26637 h 47568"/>
              <a:gd name="connsiteX1" fmla="*/ 2373 w 43733"/>
              <a:gd name="connsiteY1" fmla="*/ 25840 h 47568"/>
              <a:gd name="connsiteX2" fmla="*/ 7141 w 43733"/>
              <a:gd name="connsiteY2" fmla="*/ 35359 h 47568"/>
              <a:gd name="connsiteX3" fmla="*/ 6033 w 43733"/>
              <a:gd name="connsiteY3" fmla="*/ 35740 h 47568"/>
              <a:gd name="connsiteX4" fmla="*/ 16691 w 43733"/>
              <a:gd name="connsiteY4" fmla="*/ 39550 h 47568"/>
              <a:gd name="connsiteX5" fmla="*/ 16023 w 43733"/>
              <a:gd name="connsiteY5" fmla="*/ 37810 h 47568"/>
              <a:gd name="connsiteX6" fmla="*/ 29040 w 43733"/>
              <a:gd name="connsiteY6" fmla="*/ 35211 h 47568"/>
              <a:gd name="connsiteX7" fmla="*/ 28773 w 43733"/>
              <a:gd name="connsiteY7" fmla="*/ 37120 h 47568"/>
              <a:gd name="connsiteX8" fmla="*/ 34342 w 43733"/>
              <a:gd name="connsiteY8" fmla="*/ 23414 h 47568"/>
              <a:gd name="connsiteX9" fmla="*/ 37593 w 43733"/>
              <a:gd name="connsiteY9" fmla="*/ 30550 h 47568"/>
              <a:gd name="connsiteX10" fmla="*/ 42011 w 43733"/>
              <a:gd name="connsiteY10" fmla="*/ 15814 h 47568"/>
              <a:gd name="connsiteX11" fmla="*/ 40563 w 43733"/>
              <a:gd name="connsiteY11" fmla="*/ 18490 h 47568"/>
              <a:gd name="connsiteX12" fmla="*/ 38537 w 43733"/>
              <a:gd name="connsiteY12" fmla="*/ 5886 h 47568"/>
              <a:gd name="connsiteX13" fmla="*/ 38613 w 43733"/>
              <a:gd name="connsiteY13" fmla="*/ 7150 h 47568"/>
              <a:gd name="connsiteX14" fmla="*/ 29291 w 43733"/>
              <a:gd name="connsiteY14" fmla="*/ 4412 h 47568"/>
              <a:gd name="connsiteX15" fmla="*/ 30033 w 43733"/>
              <a:gd name="connsiteY15" fmla="*/ 2800 h 47568"/>
              <a:gd name="connsiteX16" fmla="*/ 22354 w 43733"/>
              <a:gd name="connsiteY16" fmla="*/ 5180 h 47568"/>
              <a:gd name="connsiteX17" fmla="*/ 22713 w 43733"/>
              <a:gd name="connsiteY17" fmla="*/ 3790 h 47568"/>
              <a:gd name="connsiteX18" fmla="*/ 14213 w 43733"/>
              <a:gd name="connsiteY18" fmla="*/ 5652 h 47568"/>
              <a:gd name="connsiteX19" fmla="*/ 15513 w 43733"/>
              <a:gd name="connsiteY19" fmla="*/ 7000 h 47568"/>
              <a:gd name="connsiteX20" fmla="*/ 4340 w 43733"/>
              <a:gd name="connsiteY20" fmla="*/ 16249 h 47568"/>
              <a:gd name="connsiteX21" fmla="*/ 4113 w 43733"/>
              <a:gd name="connsiteY21" fmla="*/ 14830 h 47568"/>
              <a:gd name="connsiteX0" fmla="*/ 4113 w 43733"/>
              <a:gd name="connsiteY0" fmla="*/ 14830 h 47568"/>
              <a:gd name="connsiteX1" fmla="*/ 5836 w 43733"/>
              <a:gd name="connsiteY1" fmla="*/ 7367 h 47568"/>
              <a:gd name="connsiteX2" fmla="*/ 14218 w 43733"/>
              <a:gd name="connsiteY2" fmla="*/ 5662 h 47568"/>
              <a:gd name="connsiteX3" fmla="*/ 22669 w 43733"/>
              <a:gd name="connsiteY3" fmla="*/ 3892 h 47568"/>
              <a:gd name="connsiteX4" fmla="*/ 25962 w 43733"/>
              <a:gd name="connsiteY4" fmla="*/ 660 h 47568"/>
              <a:gd name="connsiteX5" fmla="*/ 30046 w 43733"/>
              <a:gd name="connsiteY5" fmla="*/ 2941 h 47568"/>
              <a:gd name="connsiteX6" fmla="*/ 35676 w 43733"/>
              <a:gd name="connsiteY6" fmla="*/ 1150 h 47568"/>
              <a:gd name="connsiteX7" fmla="*/ 38531 w 43733"/>
              <a:gd name="connsiteY7" fmla="*/ 6036 h 47568"/>
              <a:gd name="connsiteX8" fmla="*/ 42195 w 43733"/>
              <a:gd name="connsiteY8" fmla="*/ 10778 h 47568"/>
              <a:gd name="connsiteX9" fmla="*/ 42031 w 43733"/>
              <a:gd name="connsiteY9" fmla="*/ 15920 h 47568"/>
              <a:gd name="connsiteX10" fmla="*/ 43229 w 43733"/>
              <a:gd name="connsiteY10" fmla="*/ 23782 h 47568"/>
              <a:gd name="connsiteX11" fmla="*/ 37617 w 43733"/>
              <a:gd name="connsiteY11" fmla="*/ 30664 h 47568"/>
              <a:gd name="connsiteX12" fmla="*/ 35608 w 43733"/>
              <a:gd name="connsiteY12" fmla="*/ 36561 h 47568"/>
              <a:gd name="connsiteX13" fmla="*/ 28768 w 43733"/>
              <a:gd name="connsiteY13" fmla="*/ 37275 h 47568"/>
              <a:gd name="connsiteX14" fmla="*/ 23880 w 43733"/>
              <a:gd name="connsiteY14" fmla="*/ 43566 h 47568"/>
              <a:gd name="connsiteX15" fmla="*/ 16693 w 43733"/>
              <a:gd name="connsiteY15" fmla="*/ 39726 h 47568"/>
              <a:gd name="connsiteX16" fmla="*/ 6017 w 43733"/>
              <a:gd name="connsiteY16" fmla="*/ 35932 h 47568"/>
              <a:gd name="connsiteX17" fmla="*/ 1323 w 43733"/>
              <a:gd name="connsiteY17" fmla="*/ 31710 h 47568"/>
              <a:gd name="connsiteX18" fmla="*/ 2326 w 43733"/>
              <a:gd name="connsiteY18" fmla="*/ 26011 h 47568"/>
              <a:gd name="connsiteX19" fmla="*/ 208 w 43733"/>
              <a:gd name="connsiteY19" fmla="*/ 20164 h 47568"/>
              <a:gd name="connsiteX20" fmla="*/ 4076 w 43733"/>
              <a:gd name="connsiteY20" fmla="*/ 14967 h 47568"/>
              <a:gd name="connsiteX21" fmla="*/ 4113 w 43733"/>
              <a:gd name="connsiteY21" fmla="*/ 14830 h 47568"/>
              <a:gd name="connsiteX0" fmla="*/ 958192 w 2877420"/>
              <a:gd name="connsiteY0" fmla="*/ 1422335 h 1661921"/>
              <a:gd name="connsiteX1" fmla="*/ 1112314 w 2877420"/>
              <a:gd name="connsiteY1" fmla="*/ 1396941 h 1661921"/>
              <a:gd name="connsiteX2" fmla="*/ 958192 w 2877420"/>
              <a:gd name="connsiteY2" fmla="*/ 1422335 h 1661921"/>
              <a:gd name="connsiteX0" fmla="*/ 875762 w 2877420"/>
              <a:gd name="connsiteY0" fmla="*/ 1578070 h 1661921"/>
              <a:gd name="connsiteX1" fmla="*/ 791911 w 2877420"/>
              <a:gd name="connsiteY1" fmla="*/ 1661921 h 1661921"/>
              <a:gd name="connsiteX2" fmla="*/ 875762 w 2877420"/>
              <a:gd name="connsiteY2" fmla="*/ 1578070 h 1661921"/>
              <a:gd name="connsiteX0" fmla="*/ 948299 w 2877420"/>
              <a:gd name="connsiteY0" fmla="*/ 1436815 h 1661921"/>
              <a:gd name="connsiteX1" fmla="*/ 827285 w 2877420"/>
              <a:gd name="connsiteY1" fmla="*/ 1538779 h 1661921"/>
              <a:gd name="connsiteX2" fmla="*/ 948299 w 2877420"/>
              <a:gd name="connsiteY2" fmla="*/ 1436815 h 1661921"/>
              <a:gd name="connsiteX0" fmla="*/ 4906 w 43733"/>
              <a:gd name="connsiteY0" fmla="*/ 26637 h 47568"/>
              <a:gd name="connsiteX1" fmla="*/ 2373 w 43733"/>
              <a:gd name="connsiteY1" fmla="*/ 25840 h 47568"/>
              <a:gd name="connsiteX2" fmla="*/ 7141 w 43733"/>
              <a:gd name="connsiteY2" fmla="*/ 35359 h 47568"/>
              <a:gd name="connsiteX3" fmla="*/ 6033 w 43733"/>
              <a:gd name="connsiteY3" fmla="*/ 35740 h 47568"/>
              <a:gd name="connsiteX4" fmla="*/ 16691 w 43733"/>
              <a:gd name="connsiteY4" fmla="*/ 39550 h 47568"/>
              <a:gd name="connsiteX5" fmla="*/ 16023 w 43733"/>
              <a:gd name="connsiteY5" fmla="*/ 37810 h 47568"/>
              <a:gd name="connsiteX6" fmla="*/ 29040 w 43733"/>
              <a:gd name="connsiteY6" fmla="*/ 35211 h 47568"/>
              <a:gd name="connsiteX7" fmla="*/ 28773 w 43733"/>
              <a:gd name="connsiteY7" fmla="*/ 37120 h 47568"/>
              <a:gd name="connsiteX8" fmla="*/ 34342 w 43733"/>
              <a:gd name="connsiteY8" fmla="*/ 23414 h 47568"/>
              <a:gd name="connsiteX9" fmla="*/ 37593 w 43733"/>
              <a:gd name="connsiteY9" fmla="*/ 30550 h 47568"/>
              <a:gd name="connsiteX10" fmla="*/ 42011 w 43733"/>
              <a:gd name="connsiteY10" fmla="*/ 15814 h 47568"/>
              <a:gd name="connsiteX11" fmla="*/ 40563 w 43733"/>
              <a:gd name="connsiteY11" fmla="*/ 18490 h 47568"/>
              <a:gd name="connsiteX12" fmla="*/ 38537 w 43733"/>
              <a:gd name="connsiteY12" fmla="*/ 5886 h 47568"/>
              <a:gd name="connsiteX13" fmla="*/ 38613 w 43733"/>
              <a:gd name="connsiteY13" fmla="*/ 7150 h 47568"/>
              <a:gd name="connsiteX14" fmla="*/ 29291 w 43733"/>
              <a:gd name="connsiteY14" fmla="*/ 4412 h 47568"/>
              <a:gd name="connsiteX15" fmla="*/ 30033 w 43733"/>
              <a:gd name="connsiteY15" fmla="*/ 2800 h 47568"/>
              <a:gd name="connsiteX16" fmla="*/ 22354 w 43733"/>
              <a:gd name="connsiteY16" fmla="*/ 5180 h 47568"/>
              <a:gd name="connsiteX17" fmla="*/ 22713 w 43733"/>
              <a:gd name="connsiteY17" fmla="*/ 3790 h 47568"/>
              <a:gd name="connsiteX18" fmla="*/ 14213 w 43733"/>
              <a:gd name="connsiteY18" fmla="*/ 5652 h 47568"/>
              <a:gd name="connsiteX19" fmla="*/ 15513 w 43733"/>
              <a:gd name="connsiteY19" fmla="*/ 7000 h 47568"/>
              <a:gd name="connsiteX20" fmla="*/ 4340 w 43733"/>
              <a:gd name="connsiteY20" fmla="*/ 16249 h 47568"/>
              <a:gd name="connsiteX21" fmla="*/ 4113 w 43733"/>
              <a:gd name="connsiteY21" fmla="*/ 14830 h 47568"/>
              <a:gd name="connsiteX0" fmla="*/ 4113 w 43733"/>
              <a:gd name="connsiteY0" fmla="*/ 14830 h 47568"/>
              <a:gd name="connsiteX1" fmla="*/ 5836 w 43733"/>
              <a:gd name="connsiteY1" fmla="*/ 7367 h 47568"/>
              <a:gd name="connsiteX2" fmla="*/ 14218 w 43733"/>
              <a:gd name="connsiteY2" fmla="*/ 5662 h 47568"/>
              <a:gd name="connsiteX3" fmla="*/ 22669 w 43733"/>
              <a:gd name="connsiteY3" fmla="*/ 3892 h 47568"/>
              <a:gd name="connsiteX4" fmla="*/ 25962 w 43733"/>
              <a:gd name="connsiteY4" fmla="*/ 660 h 47568"/>
              <a:gd name="connsiteX5" fmla="*/ 30046 w 43733"/>
              <a:gd name="connsiteY5" fmla="*/ 2941 h 47568"/>
              <a:gd name="connsiteX6" fmla="*/ 35676 w 43733"/>
              <a:gd name="connsiteY6" fmla="*/ 1150 h 47568"/>
              <a:gd name="connsiteX7" fmla="*/ 38531 w 43733"/>
              <a:gd name="connsiteY7" fmla="*/ 6036 h 47568"/>
              <a:gd name="connsiteX8" fmla="*/ 42195 w 43733"/>
              <a:gd name="connsiteY8" fmla="*/ 10778 h 47568"/>
              <a:gd name="connsiteX9" fmla="*/ 42031 w 43733"/>
              <a:gd name="connsiteY9" fmla="*/ 15920 h 47568"/>
              <a:gd name="connsiteX10" fmla="*/ 43229 w 43733"/>
              <a:gd name="connsiteY10" fmla="*/ 23782 h 47568"/>
              <a:gd name="connsiteX11" fmla="*/ 37617 w 43733"/>
              <a:gd name="connsiteY11" fmla="*/ 30664 h 47568"/>
              <a:gd name="connsiteX12" fmla="*/ 35608 w 43733"/>
              <a:gd name="connsiteY12" fmla="*/ 36561 h 47568"/>
              <a:gd name="connsiteX13" fmla="*/ 28768 w 43733"/>
              <a:gd name="connsiteY13" fmla="*/ 37275 h 47568"/>
              <a:gd name="connsiteX14" fmla="*/ 23880 w 43733"/>
              <a:gd name="connsiteY14" fmla="*/ 43566 h 47568"/>
              <a:gd name="connsiteX15" fmla="*/ 16693 w 43733"/>
              <a:gd name="connsiteY15" fmla="*/ 39726 h 47568"/>
              <a:gd name="connsiteX16" fmla="*/ 6017 w 43733"/>
              <a:gd name="connsiteY16" fmla="*/ 35932 h 47568"/>
              <a:gd name="connsiteX17" fmla="*/ 1323 w 43733"/>
              <a:gd name="connsiteY17" fmla="*/ 31710 h 47568"/>
              <a:gd name="connsiteX18" fmla="*/ 2326 w 43733"/>
              <a:gd name="connsiteY18" fmla="*/ 26011 h 47568"/>
              <a:gd name="connsiteX19" fmla="*/ 208 w 43733"/>
              <a:gd name="connsiteY19" fmla="*/ 20164 h 47568"/>
              <a:gd name="connsiteX20" fmla="*/ 4076 w 43733"/>
              <a:gd name="connsiteY20" fmla="*/ 14967 h 47568"/>
              <a:gd name="connsiteX21" fmla="*/ 4113 w 43733"/>
              <a:gd name="connsiteY21" fmla="*/ 14830 h 47568"/>
              <a:gd name="connsiteX0" fmla="*/ 958192 w 2877420"/>
              <a:gd name="connsiteY0" fmla="*/ 1422335 h 1661921"/>
              <a:gd name="connsiteX1" fmla="*/ 1112314 w 2877420"/>
              <a:gd name="connsiteY1" fmla="*/ 1396941 h 1661921"/>
              <a:gd name="connsiteX2" fmla="*/ 958192 w 2877420"/>
              <a:gd name="connsiteY2" fmla="*/ 1422335 h 1661921"/>
              <a:gd name="connsiteX0" fmla="*/ 875762 w 2877420"/>
              <a:gd name="connsiteY0" fmla="*/ 1578070 h 1661921"/>
              <a:gd name="connsiteX1" fmla="*/ 791911 w 2877420"/>
              <a:gd name="connsiteY1" fmla="*/ 1661921 h 1661921"/>
              <a:gd name="connsiteX2" fmla="*/ 875762 w 2877420"/>
              <a:gd name="connsiteY2" fmla="*/ 1578070 h 1661921"/>
              <a:gd name="connsiteX0" fmla="*/ 948299 w 2877420"/>
              <a:gd name="connsiteY0" fmla="*/ 1436815 h 1661921"/>
              <a:gd name="connsiteX1" fmla="*/ 827285 w 2877420"/>
              <a:gd name="connsiteY1" fmla="*/ 1538779 h 1661921"/>
              <a:gd name="connsiteX2" fmla="*/ 948299 w 2877420"/>
              <a:gd name="connsiteY2" fmla="*/ 1436815 h 1661921"/>
              <a:gd name="connsiteX0" fmla="*/ 4906 w 43733"/>
              <a:gd name="connsiteY0" fmla="*/ 26637 h 47568"/>
              <a:gd name="connsiteX1" fmla="*/ 2373 w 43733"/>
              <a:gd name="connsiteY1" fmla="*/ 25840 h 47568"/>
              <a:gd name="connsiteX2" fmla="*/ 7141 w 43733"/>
              <a:gd name="connsiteY2" fmla="*/ 35359 h 47568"/>
              <a:gd name="connsiteX3" fmla="*/ 6033 w 43733"/>
              <a:gd name="connsiteY3" fmla="*/ 35740 h 47568"/>
              <a:gd name="connsiteX4" fmla="*/ 16691 w 43733"/>
              <a:gd name="connsiteY4" fmla="*/ 39550 h 47568"/>
              <a:gd name="connsiteX5" fmla="*/ 16023 w 43733"/>
              <a:gd name="connsiteY5" fmla="*/ 37810 h 47568"/>
              <a:gd name="connsiteX6" fmla="*/ 29040 w 43733"/>
              <a:gd name="connsiteY6" fmla="*/ 35211 h 47568"/>
              <a:gd name="connsiteX7" fmla="*/ 28773 w 43733"/>
              <a:gd name="connsiteY7" fmla="*/ 37120 h 47568"/>
              <a:gd name="connsiteX8" fmla="*/ 35500 w 43733"/>
              <a:gd name="connsiteY8" fmla="*/ 25050 h 47568"/>
              <a:gd name="connsiteX9" fmla="*/ 37593 w 43733"/>
              <a:gd name="connsiteY9" fmla="*/ 30550 h 47568"/>
              <a:gd name="connsiteX10" fmla="*/ 42011 w 43733"/>
              <a:gd name="connsiteY10" fmla="*/ 15814 h 47568"/>
              <a:gd name="connsiteX11" fmla="*/ 40563 w 43733"/>
              <a:gd name="connsiteY11" fmla="*/ 18490 h 47568"/>
              <a:gd name="connsiteX12" fmla="*/ 38537 w 43733"/>
              <a:gd name="connsiteY12" fmla="*/ 5886 h 47568"/>
              <a:gd name="connsiteX13" fmla="*/ 38613 w 43733"/>
              <a:gd name="connsiteY13" fmla="*/ 7150 h 47568"/>
              <a:gd name="connsiteX14" fmla="*/ 29291 w 43733"/>
              <a:gd name="connsiteY14" fmla="*/ 4412 h 47568"/>
              <a:gd name="connsiteX15" fmla="*/ 30033 w 43733"/>
              <a:gd name="connsiteY15" fmla="*/ 2800 h 47568"/>
              <a:gd name="connsiteX16" fmla="*/ 22354 w 43733"/>
              <a:gd name="connsiteY16" fmla="*/ 5180 h 47568"/>
              <a:gd name="connsiteX17" fmla="*/ 22713 w 43733"/>
              <a:gd name="connsiteY17" fmla="*/ 3790 h 47568"/>
              <a:gd name="connsiteX18" fmla="*/ 14213 w 43733"/>
              <a:gd name="connsiteY18" fmla="*/ 5652 h 47568"/>
              <a:gd name="connsiteX19" fmla="*/ 15513 w 43733"/>
              <a:gd name="connsiteY19" fmla="*/ 7000 h 47568"/>
              <a:gd name="connsiteX20" fmla="*/ 4340 w 43733"/>
              <a:gd name="connsiteY20" fmla="*/ 16249 h 47568"/>
              <a:gd name="connsiteX21" fmla="*/ 4113 w 43733"/>
              <a:gd name="connsiteY21" fmla="*/ 14830 h 47568"/>
              <a:gd name="connsiteX0" fmla="*/ 4113 w 43733"/>
              <a:gd name="connsiteY0" fmla="*/ 14830 h 47568"/>
              <a:gd name="connsiteX1" fmla="*/ 5836 w 43733"/>
              <a:gd name="connsiteY1" fmla="*/ 7367 h 47568"/>
              <a:gd name="connsiteX2" fmla="*/ 14218 w 43733"/>
              <a:gd name="connsiteY2" fmla="*/ 5662 h 47568"/>
              <a:gd name="connsiteX3" fmla="*/ 22669 w 43733"/>
              <a:gd name="connsiteY3" fmla="*/ 3892 h 47568"/>
              <a:gd name="connsiteX4" fmla="*/ 25962 w 43733"/>
              <a:gd name="connsiteY4" fmla="*/ 660 h 47568"/>
              <a:gd name="connsiteX5" fmla="*/ 30046 w 43733"/>
              <a:gd name="connsiteY5" fmla="*/ 2941 h 47568"/>
              <a:gd name="connsiteX6" fmla="*/ 35676 w 43733"/>
              <a:gd name="connsiteY6" fmla="*/ 1150 h 47568"/>
              <a:gd name="connsiteX7" fmla="*/ 38531 w 43733"/>
              <a:gd name="connsiteY7" fmla="*/ 6036 h 47568"/>
              <a:gd name="connsiteX8" fmla="*/ 42195 w 43733"/>
              <a:gd name="connsiteY8" fmla="*/ 10778 h 47568"/>
              <a:gd name="connsiteX9" fmla="*/ 42031 w 43733"/>
              <a:gd name="connsiteY9" fmla="*/ 15920 h 47568"/>
              <a:gd name="connsiteX10" fmla="*/ 43229 w 43733"/>
              <a:gd name="connsiteY10" fmla="*/ 23782 h 47568"/>
              <a:gd name="connsiteX11" fmla="*/ 37617 w 43733"/>
              <a:gd name="connsiteY11" fmla="*/ 30664 h 47568"/>
              <a:gd name="connsiteX12" fmla="*/ 35608 w 43733"/>
              <a:gd name="connsiteY12" fmla="*/ 36561 h 47568"/>
              <a:gd name="connsiteX13" fmla="*/ 28768 w 43733"/>
              <a:gd name="connsiteY13" fmla="*/ 37275 h 47568"/>
              <a:gd name="connsiteX14" fmla="*/ 23880 w 43733"/>
              <a:gd name="connsiteY14" fmla="*/ 43566 h 47568"/>
              <a:gd name="connsiteX15" fmla="*/ 16693 w 43733"/>
              <a:gd name="connsiteY15" fmla="*/ 39726 h 47568"/>
              <a:gd name="connsiteX16" fmla="*/ 6017 w 43733"/>
              <a:gd name="connsiteY16" fmla="*/ 35932 h 47568"/>
              <a:gd name="connsiteX17" fmla="*/ 1323 w 43733"/>
              <a:gd name="connsiteY17" fmla="*/ 31710 h 47568"/>
              <a:gd name="connsiteX18" fmla="*/ 2326 w 43733"/>
              <a:gd name="connsiteY18" fmla="*/ 26011 h 47568"/>
              <a:gd name="connsiteX19" fmla="*/ 208 w 43733"/>
              <a:gd name="connsiteY19" fmla="*/ 20164 h 47568"/>
              <a:gd name="connsiteX20" fmla="*/ 4076 w 43733"/>
              <a:gd name="connsiteY20" fmla="*/ 14967 h 47568"/>
              <a:gd name="connsiteX21" fmla="*/ 4113 w 43733"/>
              <a:gd name="connsiteY21" fmla="*/ 14830 h 47568"/>
              <a:gd name="connsiteX0" fmla="*/ 958192 w 2877420"/>
              <a:gd name="connsiteY0" fmla="*/ 1422335 h 1661921"/>
              <a:gd name="connsiteX1" fmla="*/ 1112314 w 2877420"/>
              <a:gd name="connsiteY1" fmla="*/ 1396941 h 1661921"/>
              <a:gd name="connsiteX2" fmla="*/ 958192 w 2877420"/>
              <a:gd name="connsiteY2" fmla="*/ 1422335 h 1661921"/>
              <a:gd name="connsiteX0" fmla="*/ 875762 w 2877420"/>
              <a:gd name="connsiteY0" fmla="*/ 1578070 h 1661921"/>
              <a:gd name="connsiteX1" fmla="*/ 791911 w 2877420"/>
              <a:gd name="connsiteY1" fmla="*/ 1661921 h 1661921"/>
              <a:gd name="connsiteX2" fmla="*/ 875762 w 2877420"/>
              <a:gd name="connsiteY2" fmla="*/ 1578070 h 1661921"/>
              <a:gd name="connsiteX0" fmla="*/ 948299 w 2877420"/>
              <a:gd name="connsiteY0" fmla="*/ 1436815 h 1661921"/>
              <a:gd name="connsiteX1" fmla="*/ 827285 w 2877420"/>
              <a:gd name="connsiteY1" fmla="*/ 1538779 h 1661921"/>
              <a:gd name="connsiteX2" fmla="*/ 948299 w 2877420"/>
              <a:gd name="connsiteY2" fmla="*/ 1436815 h 1661921"/>
              <a:gd name="connsiteX0" fmla="*/ 4906 w 43733"/>
              <a:gd name="connsiteY0" fmla="*/ 26637 h 47568"/>
              <a:gd name="connsiteX1" fmla="*/ 2373 w 43733"/>
              <a:gd name="connsiteY1" fmla="*/ 25840 h 47568"/>
              <a:gd name="connsiteX2" fmla="*/ 7141 w 43733"/>
              <a:gd name="connsiteY2" fmla="*/ 35359 h 47568"/>
              <a:gd name="connsiteX3" fmla="*/ 6033 w 43733"/>
              <a:gd name="connsiteY3" fmla="*/ 35740 h 47568"/>
              <a:gd name="connsiteX4" fmla="*/ 16691 w 43733"/>
              <a:gd name="connsiteY4" fmla="*/ 39550 h 47568"/>
              <a:gd name="connsiteX5" fmla="*/ 16023 w 43733"/>
              <a:gd name="connsiteY5" fmla="*/ 37810 h 47568"/>
              <a:gd name="connsiteX6" fmla="*/ 29040 w 43733"/>
              <a:gd name="connsiteY6" fmla="*/ 35211 h 47568"/>
              <a:gd name="connsiteX7" fmla="*/ 28773 w 43733"/>
              <a:gd name="connsiteY7" fmla="*/ 37120 h 47568"/>
              <a:gd name="connsiteX8" fmla="*/ 35790 w 43733"/>
              <a:gd name="connsiteY8" fmla="*/ 24832 h 47568"/>
              <a:gd name="connsiteX9" fmla="*/ 37593 w 43733"/>
              <a:gd name="connsiteY9" fmla="*/ 30550 h 47568"/>
              <a:gd name="connsiteX10" fmla="*/ 42011 w 43733"/>
              <a:gd name="connsiteY10" fmla="*/ 15814 h 47568"/>
              <a:gd name="connsiteX11" fmla="*/ 40563 w 43733"/>
              <a:gd name="connsiteY11" fmla="*/ 18490 h 47568"/>
              <a:gd name="connsiteX12" fmla="*/ 38537 w 43733"/>
              <a:gd name="connsiteY12" fmla="*/ 5886 h 47568"/>
              <a:gd name="connsiteX13" fmla="*/ 38613 w 43733"/>
              <a:gd name="connsiteY13" fmla="*/ 7150 h 47568"/>
              <a:gd name="connsiteX14" fmla="*/ 29291 w 43733"/>
              <a:gd name="connsiteY14" fmla="*/ 4412 h 47568"/>
              <a:gd name="connsiteX15" fmla="*/ 30033 w 43733"/>
              <a:gd name="connsiteY15" fmla="*/ 2800 h 47568"/>
              <a:gd name="connsiteX16" fmla="*/ 22354 w 43733"/>
              <a:gd name="connsiteY16" fmla="*/ 5180 h 47568"/>
              <a:gd name="connsiteX17" fmla="*/ 22713 w 43733"/>
              <a:gd name="connsiteY17" fmla="*/ 3790 h 47568"/>
              <a:gd name="connsiteX18" fmla="*/ 14213 w 43733"/>
              <a:gd name="connsiteY18" fmla="*/ 5652 h 47568"/>
              <a:gd name="connsiteX19" fmla="*/ 15513 w 43733"/>
              <a:gd name="connsiteY19" fmla="*/ 7000 h 47568"/>
              <a:gd name="connsiteX20" fmla="*/ 4340 w 43733"/>
              <a:gd name="connsiteY20" fmla="*/ 16249 h 47568"/>
              <a:gd name="connsiteX21" fmla="*/ 4113 w 43733"/>
              <a:gd name="connsiteY21" fmla="*/ 14830 h 47568"/>
              <a:gd name="connsiteX0" fmla="*/ 4113 w 43733"/>
              <a:gd name="connsiteY0" fmla="*/ 14830 h 47568"/>
              <a:gd name="connsiteX1" fmla="*/ 5836 w 43733"/>
              <a:gd name="connsiteY1" fmla="*/ 7367 h 47568"/>
              <a:gd name="connsiteX2" fmla="*/ 14218 w 43733"/>
              <a:gd name="connsiteY2" fmla="*/ 5662 h 47568"/>
              <a:gd name="connsiteX3" fmla="*/ 22669 w 43733"/>
              <a:gd name="connsiteY3" fmla="*/ 3892 h 47568"/>
              <a:gd name="connsiteX4" fmla="*/ 25962 w 43733"/>
              <a:gd name="connsiteY4" fmla="*/ 660 h 47568"/>
              <a:gd name="connsiteX5" fmla="*/ 30046 w 43733"/>
              <a:gd name="connsiteY5" fmla="*/ 2941 h 47568"/>
              <a:gd name="connsiteX6" fmla="*/ 35676 w 43733"/>
              <a:gd name="connsiteY6" fmla="*/ 1150 h 47568"/>
              <a:gd name="connsiteX7" fmla="*/ 38531 w 43733"/>
              <a:gd name="connsiteY7" fmla="*/ 6036 h 47568"/>
              <a:gd name="connsiteX8" fmla="*/ 42195 w 43733"/>
              <a:gd name="connsiteY8" fmla="*/ 10778 h 47568"/>
              <a:gd name="connsiteX9" fmla="*/ 42031 w 43733"/>
              <a:gd name="connsiteY9" fmla="*/ 15920 h 47568"/>
              <a:gd name="connsiteX10" fmla="*/ 43229 w 43733"/>
              <a:gd name="connsiteY10" fmla="*/ 23782 h 47568"/>
              <a:gd name="connsiteX11" fmla="*/ 37617 w 43733"/>
              <a:gd name="connsiteY11" fmla="*/ 30664 h 47568"/>
              <a:gd name="connsiteX12" fmla="*/ 35608 w 43733"/>
              <a:gd name="connsiteY12" fmla="*/ 36561 h 47568"/>
              <a:gd name="connsiteX13" fmla="*/ 28768 w 43733"/>
              <a:gd name="connsiteY13" fmla="*/ 37275 h 47568"/>
              <a:gd name="connsiteX14" fmla="*/ 23880 w 43733"/>
              <a:gd name="connsiteY14" fmla="*/ 43566 h 47568"/>
              <a:gd name="connsiteX15" fmla="*/ 16693 w 43733"/>
              <a:gd name="connsiteY15" fmla="*/ 39726 h 47568"/>
              <a:gd name="connsiteX16" fmla="*/ 6017 w 43733"/>
              <a:gd name="connsiteY16" fmla="*/ 35932 h 47568"/>
              <a:gd name="connsiteX17" fmla="*/ 1323 w 43733"/>
              <a:gd name="connsiteY17" fmla="*/ 31710 h 47568"/>
              <a:gd name="connsiteX18" fmla="*/ 2326 w 43733"/>
              <a:gd name="connsiteY18" fmla="*/ 26011 h 47568"/>
              <a:gd name="connsiteX19" fmla="*/ 208 w 43733"/>
              <a:gd name="connsiteY19" fmla="*/ 20164 h 47568"/>
              <a:gd name="connsiteX20" fmla="*/ 4076 w 43733"/>
              <a:gd name="connsiteY20" fmla="*/ 14967 h 47568"/>
              <a:gd name="connsiteX21" fmla="*/ 4113 w 43733"/>
              <a:gd name="connsiteY21" fmla="*/ 14830 h 47568"/>
              <a:gd name="connsiteX0" fmla="*/ 958192 w 2877420"/>
              <a:gd name="connsiteY0" fmla="*/ 1422335 h 1661921"/>
              <a:gd name="connsiteX1" fmla="*/ 1112314 w 2877420"/>
              <a:gd name="connsiteY1" fmla="*/ 1396941 h 1661921"/>
              <a:gd name="connsiteX2" fmla="*/ 958192 w 2877420"/>
              <a:gd name="connsiteY2" fmla="*/ 1422335 h 1661921"/>
              <a:gd name="connsiteX0" fmla="*/ 875762 w 2877420"/>
              <a:gd name="connsiteY0" fmla="*/ 1578070 h 1661921"/>
              <a:gd name="connsiteX1" fmla="*/ 791911 w 2877420"/>
              <a:gd name="connsiteY1" fmla="*/ 1661921 h 1661921"/>
              <a:gd name="connsiteX2" fmla="*/ 875762 w 2877420"/>
              <a:gd name="connsiteY2" fmla="*/ 1578070 h 1661921"/>
              <a:gd name="connsiteX0" fmla="*/ 948299 w 2877420"/>
              <a:gd name="connsiteY0" fmla="*/ 1436815 h 1661921"/>
              <a:gd name="connsiteX1" fmla="*/ 827285 w 2877420"/>
              <a:gd name="connsiteY1" fmla="*/ 1538779 h 1661921"/>
              <a:gd name="connsiteX2" fmla="*/ 948299 w 2877420"/>
              <a:gd name="connsiteY2" fmla="*/ 1436815 h 1661921"/>
              <a:gd name="connsiteX0" fmla="*/ 4906 w 43733"/>
              <a:gd name="connsiteY0" fmla="*/ 26637 h 47568"/>
              <a:gd name="connsiteX1" fmla="*/ 2373 w 43733"/>
              <a:gd name="connsiteY1" fmla="*/ 25840 h 47568"/>
              <a:gd name="connsiteX2" fmla="*/ 7141 w 43733"/>
              <a:gd name="connsiteY2" fmla="*/ 35359 h 47568"/>
              <a:gd name="connsiteX3" fmla="*/ 6033 w 43733"/>
              <a:gd name="connsiteY3" fmla="*/ 35740 h 47568"/>
              <a:gd name="connsiteX4" fmla="*/ 16691 w 43733"/>
              <a:gd name="connsiteY4" fmla="*/ 39550 h 47568"/>
              <a:gd name="connsiteX5" fmla="*/ 16023 w 43733"/>
              <a:gd name="connsiteY5" fmla="*/ 37810 h 47568"/>
              <a:gd name="connsiteX6" fmla="*/ 29040 w 43733"/>
              <a:gd name="connsiteY6" fmla="*/ 35211 h 47568"/>
              <a:gd name="connsiteX7" fmla="*/ 28773 w 43733"/>
              <a:gd name="connsiteY7" fmla="*/ 37120 h 47568"/>
              <a:gd name="connsiteX8" fmla="*/ 35790 w 43733"/>
              <a:gd name="connsiteY8" fmla="*/ 24832 h 47568"/>
              <a:gd name="connsiteX9" fmla="*/ 37593 w 43733"/>
              <a:gd name="connsiteY9" fmla="*/ 30550 h 47568"/>
              <a:gd name="connsiteX10" fmla="*/ 42011 w 43733"/>
              <a:gd name="connsiteY10" fmla="*/ 15814 h 47568"/>
              <a:gd name="connsiteX11" fmla="*/ 40563 w 43733"/>
              <a:gd name="connsiteY11" fmla="*/ 18490 h 47568"/>
              <a:gd name="connsiteX12" fmla="*/ 38537 w 43733"/>
              <a:gd name="connsiteY12" fmla="*/ 5886 h 47568"/>
              <a:gd name="connsiteX13" fmla="*/ 38613 w 43733"/>
              <a:gd name="connsiteY13" fmla="*/ 7150 h 47568"/>
              <a:gd name="connsiteX14" fmla="*/ 29291 w 43733"/>
              <a:gd name="connsiteY14" fmla="*/ 4412 h 47568"/>
              <a:gd name="connsiteX15" fmla="*/ 30033 w 43733"/>
              <a:gd name="connsiteY15" fmla="*/ 2800 h 47568"/>
              <a:gd name="connsiteX16" fmla="*/ 22354 w 43733"/>
              <a:gd name="connsiteY16" fmla="*/ 5180 h 47568"/>
              <a:gd name="connsiteX17" fmla="*/ 22713 w 43733"/>
              <a:gd name="connsiteY17" fmla="*/ 3790 h 47568"/>
              <a:gd name="connsiteX18" fmla="*/ 14213 w 43733"/>
              <a:gd name="connsiteY18" fmla="*/ 5652 h 47568"/>
              <a:gd name="connsiteX19" fmla="*/ 15513 w 43733"/>
              <a:gd name="connsiteY19" fmla="*/ 7000 h 47568"/>
              <a:gd name="connsiteX20" fmla="*/ 4340 w 43733"/>
              <a:gd name="connsiteY20" fmla="*/ 16249 h 47568"/>
              <a:gd name="connsiteX21" fmla="*/ 4113 w 43733"/>
              <a:gd name="connsiteY21" fmla="*/ 14830 h 47568"/>
              <a:gd name="connsiteX0" fmla="*/ 4113 w 43733"/>
              <a:gd name="connsiteY0" fmla="*/ 14830 h 47568"/>
              <a:gd name="connsiteX1" fmla="*/ 5836 w 43733"/>
              <a:gd name="connsiteY1" fmla="*/ 7367 h 47568"/>
              <a:gd name="connsiteX2" fmla="*/ 14218 w 43733"/>
              <a:gd name="connsiteY2" fmla="*/ 5662 h 47568"/>
              <a:gd name="connsiteX3" fmla="*/ 22669 w 43733"/>
              <a:gd name="connsiteY3" fmla="*/ 3892 h 47568"/>
              <a:gd name="connsiteX4" fmla="*/ 25962 w 43733"/>
              <a:gd name="connsiteY4" fmla="*/ 660 h 47568"/>
              <a:gd name="connsiteX5" fmla="*/ 30046 w 43733"/>
              <a:gd name="connsiteY5" fmla="*/ 2941 h 47568"/>
              <a:gd name="connsiteX6" fmla="*/ 35676 w 43733"/>
              <a:gd name="connsiteY6" fmla="*/ 1150 h 47568"/>
              <a:gd name="connsiteX7" fmla="*/ 38531 w 43733"/>
              <a:gd name="connsiteY7" fmla="*/ 6036 h 47568"/>
              <a:gd name="connsiteX8" fmla="*/ 42195 w 43733"/>
              <a:gd name="connsiteY8" fmla="*/ 10778 h 47568"/>
              <a:gd name="connsiteX9" fmla="*/ 42031 w 43733"/>
              <a:gd name="connsiteY9" fmla="*/ 15920 h 47568"/>
              <a:gd name="connsiteX10" fmla="*/ 43229 w 43733"/>
              <a:gd name="connsiteY10" fmla="*/ 23782 h 47568"/>
              <a:gd name="connsiteX11" fmla="*/ 37617 w 43733"/>
              <a:gd name="connsiteY11" fmla="*/ 30664 h 47568"/>
              <a:gd name="connsiteX12" fmla="*/ 35608 w 43733"/>
              <a:gd name="connsiteY12" fmla="*/ 36561 h 47568"/>
              <a:gd name="connsiteX13" fmla="*/ 28768 w 43733"/>
              <a:gd name="connsiteY13" fmla="*/ 37275 h 47568"/>
              <a:gd name="connsiteX14" fmla="*/ 23880 w 43733"/>
              <a:gd name="connsiteY14" fmla="*/ 43566 h 47568"/>
              <a:gd name="connsiteX15" fmla="*/ 16693 w 43733"/>
              <a:gd name="connsiteY15" fmla="*/ 39726 h 47568"/>
              <a:gd name="connsiteX16" fmla="*/ 6017 w 43733"/>
              <a:gd name="connsiteY16" fmla="*/ 35932 h 47568"/>
              <a:gd name="connsiteX17" fmla="*/ 1323 w 43733"/>
              <a:gd name="connsiteY17" fmla="*/ 31710 h 47568"/>
              <a:gd name="connsiteX18" fmla="*/ 2326 w 43733"/>
              <a:gd name="connsiteY18" fmla="*/ 26011 h 47568"/>
              <a:gd name="connsiteX19" fmla="*/ 208 w 43733"/>
              <a:gd name="connsiteY19" fmla="*/ 20164 h 47568"/>
              <a:gd name="connsiteX20" fmla="*/ 4076 w 43733"/>
              <a:gd name="connsiteY20" fmla="*/ 14967 h 47568"/>
              <a:gd name="connsiteX21" fmla="*/ 4113 w 43733"/>
              <a:gd name="connsiteY21" fmla="*/ 14830 h 47568"/>
              <a:gd name="connsiteX0" fmla="*/ 958192 w 2877420"/>
              <a:gd name="connsiteY0" fmla="*/ 1422335 h 1661921"/>
              <a:gd name="connsiteX1" fmla="*/ 1112314 w 2877420"/>
              <a:gd name="connsiteY1" fmla="*/ 1396941 h 1661921"/>
              <a:gd name="connsiteX2" fmla="*/ 958192 w 2877420"/>
              <a:gd name="connsiteY2" fmla="*/ 1422335 h 1661921"/>
              <a:gd name="connsiteX0" fmla="*/ 875762 w 2877420"/>
              <a:gd name="connsiteY0" fmla="*/ 1578070 h 1661921"/>
              <a:gd name="connsiteX1" fmla="*/ 791911 w 2877420"/>
              <a:gd name="connsiteY1" fmla="*/ 1661921 h 1661921"/>
              <a:gd name="connsiteX2" fmla="*/ 875762 w 2877420"/>
              <a:gd name="connsiteY2" fmla="*/ 1578070 h 1661921"/>
              <a:gd name="connsiteX0" fmla="*/ 948299 w 2877420"/>
              <a:gd name="connsiteY0" fmla="*/ 1436815 h 1661921"/>
              <a:gd name="connsiteX1" fmla="*/ 827285 w 2877420"/>
              <a:gd name="connsiteY1" fmla="*/ 1538779 h 1661921"/>
              <a:gd name="connsiteX2" fmla="*/ 948299 w 2877420"/>
              <a:gd name="connsiteY2" fmla="*/ 1436815 h 1661921"/>
              <a:gd name="connsiteX0" fmla="*/ 4906 w 43733"/>
              <a:gd name="connsiteY0" fmla="*/ 26637 h 47568"/>
              <a:gd name="connsiteX1" fmla="*/ 2373 w 43733"/>
              <a:gd name="connsiteY1" fmla="*/ 25840 h 47568"/>
              <a:gd name="connsiteX2" fmla="*/ 7141 w 43733"/>
              <a:gd name="connsiteY2" fmla="*/ 35359 h 47568"/>
              <a:gd name="connsiteX3" fmla="*/ 6033 w 43733"/>
              <a:gd name="connsiteY3" fmla="*/ 35740 h 47568"/>
              <a:gd name="connsiteX4" fmla="*/ 16691 w 43733"/>
              <a:gd name="connsiteY4" fmla="*/ 39550 h 47568"/>
              <a:gd name="connsiteX5" fmla="*/ 16023 w 43733"/>
              <a:gd name="connsiteY5" fmla="*/ 37810 h 47568"/>
              <a:gd name="connsiteX6" fmla="*/ 29040 w 43733"/>
              <a:gd name="connsiteY6" fmla="*/ 35211 h 47568"/>
              <a:gd name="connsiteX7" fmla="*/ 28773 w 43733"/>
              <a:gd name="connsiteY7" fmla="*/ 37120 h 47568"/>
              <a:gd name="connsiteX8" fmla="*/ 35790 w 43733"/>
              <a:gd name="connsiteY8" fmla="*/ 24832 h 47568"/>
              <a:gd name="connsiteX9" fmla="*/ 37593 w 43733"/>
              <a:gd name="connsiteY9" fmla="*/ 30550 h 47568"/>
              <a:gd name="connsiteX10" fmla="*/ 42011 w 43733"/>
              <a:gd name="connsiteY10" fmla="*/ 15814 h 47568"/>
              <a:gd name="connsiteX11" fmla="*/ 40563 w 43733"/>
              <a:gd name="connsiteY11" fmla="*/ 18490 h 47568"/>
              <a:gd name="connsiteX12" fmla="*/ 38537 w 43733"/>
              <a:gd name="connsiteY12" fmla="*/ 5886 h 47568"/>
              <a:gd name="connsiteX13" fmla="*/ 38613 w 43733"/>
              <a:gd name="connsiteY13" fmla="*/ 7150 h 47568"/>
              <a:gd name="connsiteX14" fmla="*/ 29291 w 43733"/>
              <a:gd name="connsiteY14" fmla="*/ 4412 h 47568"/>
              <a:gd name="connsiteX15" fmla="*/ 30033 w 43733"/>
              <a:gd name="connsiteY15" fmla="*/ 2800 h 47568"/>
              <a:gd name="connsiteX16" fmla="*/ 22354 w 43733"/>
              <a:gd name="connsiteY16" fmla="*/ 5180 h 47568"/>
              <a:gd name="connsiteX17" fmla="*/ 22713 w 43733"/>
              <a:gd name="connsiteY17" fmla="*/ 3790 h 47568"/>
              <a:gd name="connsiteX18" fmla="*/ 14213 w 43733"/>
              <a:gd name="connsiteY18" fmla="*/ 5652 h 47568"/>
              <a:gd name="connsiteX19" fmla="*/ 15513 w 43733"/>
              <a:gd name="connsiteY19" fmla="*/ 7000 h 47568"/>
              <a:gd name="connsiteX20" fmla="*/ 4340 w 43733"/>
              <a:gd name="connsiteY20" fmla="*/ 16249 h 47568"/>
              <a:gd name="connsiteX21" fmla="*/ 4113 w 43733"/>
              <a:gd name="connsiteY21" fmla="*/ 14830 h 4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7568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2877420" h="1661921">
                <a:moveTo>
                  <a:pt x="958192" y="1422335"/>
                </a:moveTo>
                <a:lnTo>
                  <a:pt x="1112314" y="1396941"/>
                </a:lnTo>
                <a:cubicBezTo>
                  <a:pt x="1098339" y="1396941"/>
                  <a:pt x="958192" y="1422335"/>
                  <a:pt x="958192" y="1422335"/>
                </a:cubicBezTo>
                <a:close/>
              </a:path>
              <a:path w="2877420" h="1661921">
                <a:moveTo>
                  <a:pt x="875762" y="1578070"/>
                </a:moveTo>
                <a:lnTo>
                  <a:pt x="791911" y="1661921"/>
                </a:lnTo>
                <a:lnTo>
                  <a:pt x="875762" y="1578070"/>
                </a:lnTo>
                <a:close/>
              </a:path>
              <a:path w="2877420" h="1661921">
                <a:moveTo>
                  <a:pt x="948299" y="1436815"/>
                </a:moveTo>
                <a:lnTo>
                  <a:pt x="827285" y="1538779"/>
                </a:lnTo>
                <a:lnTo>
                  <a:pt x="948299" y="1436815"/>
                </a:lnTo>
                <a:close/>
              </a:path>
              <a:path w="43733" h="47568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5790" y="24832"/>
                </a:moveTo>
                <a:cubicBezTo>
                  <a:pt x="37446" y="26597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ln w="28575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Молодцы!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245" y="238404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Источники информации:</a:t>
            </a:r>
          </a:p>
          <a:p>
            <a:pPr indent="263525">
              <a:buFont typeface="Arial" pitchFamily="34" charset="0"/>
              <a:buChar char="•"/>
            </a:pPr>
            <a:r>
              <a:rPr lang="en-US" sz="2800" dirty="0" smtClean="0">
                <a:hlinkClick r:id="rId2"/>
              </a:rPr>
              <a:t>http://informatics.vx8.ru/?p=17</a:t>
            </a:r>
            <a:endParaRPr lang="ru-RU" sz="2800" dirty="0" smtClean="0"/>
          </a:p>
          <a:p>
            <a:pPr indent="263525">
              <a:buFont typeface="Arial" pitchFamily="34" charset="0"/>
              <a:buChar char="•"/>
            </a:pPr>
            <a:r>
              <a:rPr lang="en-US" sz="2800" dirty="0" smtClean="0">
                <a:hlinkClick r:id="rId3"/>
              </a:rPr>
              <a:t>http://chernykh.net/content/view/106/161/</a:t>
            </a:r>
            <a:r>
              <a:rPr lang="ru-RU" sz="2800" dirty="0" smtClean="0"/>
              <a:t> </a:t>
            </a:r>
          </a:p>
          <a:p>
            <a:pPr indent="263525">
              <a:buFont typeface="Arial" pitchFamily="34" charset="0"/>
              <a:buChar char="•"/>
            </a:pPr>
            <a:r>
              <a:rPr lang="en-US" sz="2800" dirty="0" smtClean="0">
                <a:hlinkClick r:id="rId4"/>
              </a:rPr>
              <a:t>http://computerhistory.narod.ru/index.htm</a:t>
            </a:r>
            <a:r>
              <a:rPr lang="ru-RU" sz="2800" dirty="0" smtClean="0"/>
              <a:t> </a:t>
            </a:r>
          </a:p>
          <a:p>
            <a:pPr indent="263525">
              <a:buFont typeface="Arial" pitchFamily="34" charset="0"/>
              <a:buChar char="•"/>
            </a:pPr>
            <a:r>
              <a:rPr lang="en-US" sz="2800" dirty="0" smtClean="0">
                <a:hlinkClick r:id="rId5"/>
              </a:rPr>
              <a:t>http://www.computer-museum.ru/histussr/prioritet.htm</a:t>
            </a:r>
            <a:endParaRPr lang="ru-RU" sz="2800" dirty="0" smtClean="0"/>
          </a:p>
          <a:p>
            <a:pPr indent="263525">
              <a:buFont typeface="Arial" pitchFamily="34" charset="0"/>
              <a:buChar char="•"/>
            </a:pPr>
            <a:r>
              <a:rPr lang="ru-RU" sz="2800" dirty="0" smtClean="0"/>
              <a:t>М.Г. Коляда, Окно в удивительный мир информатики, </a:t>
            </a:r>
            <a:br>
              <a:rPr lang="ru-RU" sz="2800" dirty="0" smtClean="0"/>
            </a:br>
            <a:r>
              <a:rPr lang="ru-RU" sz="2800" dirty="0" smtClean="0"/>
              <a:t>   </a:t>
            </a:r>
            <a:r>
              <a:rPr lang="ru-RU" sz="2800" dirty="0" err="1" smtClean="0"/>
              <a:t>Сталкер</a:t>
            </a:r>
            <a:r>
              <a:rPr lang="ru-RU" sz="2800" dirty="0" smtClean="0"/>
              <a:t>, 1997</a:t>
            </a:r>
          </a:p>
          <a:p>
            <a:pPr indent="263525">
              <a:buFont typeface="Arial" pitchFamily="34" charset="0"/>
              <a:buChar char="•"/>
            </a:pPr>
            <a:r>
              <a:rPr lang="ru-RU" sz="2800" smtClean="0"/>
              <a:t>Н.В</a:t>
            </a:r>
            <a:r>
              <a:rPr lang="ru-RU" sz="2800" dirty="0" smtClean="0"/>
              <a:t>. Макарова, Информатика 7-9 </a:t>
            </a:r>
            <a:r>
              <a:rPr lang="ru-RU" sz="2800" dirty="0" err="1" smtClean="0"/>
              <a:t>кл</a:t>
            </a:r>
            <a:r>
              <a:rPr lang="ru-RU" sz="2800" dirty="0" smtClean="0"/>
              <a:t>, Издательский </a:t>
            </a:r>
            <a:br>
              <a:rPr lang="ru-RU" sz="2800" dirty="0" smtClean="0"/>
            </a:br>
            <a:r>
              <a:rPr lang="ru-RU" sz="2800" dirty="0" smtClean="0"/>
              <a:t>    дом «Питер», 2013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71600" y="116632"/>
            <a:ext cx="7920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ts val="2000"/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Электронные вычислительные машины</a:t>
            </a:r>
            <a:endParaRPr lang="ru-RU" sz="32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00145" y="1010953"/>
            <a:ext cx="810231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Технические предпосылки 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для создания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ЭВМ:</a:t>
            </a:r>
          </a:p>
          <a:p>
            <a:pPr marL="82550">
              <a:buFont typeface="Arial" pitchFamily="34" charset="0"/>
              <a:buChar char="•"/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1905 г. </a:t>
            </a: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– электровакуумный 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ламповый </a:t>
            </a: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диод, </a:t>
            </a:r>
            <a:endParaRPr lang="ru-RU" sz="2800" b="0" dirty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 marL="82550">
              <a:buFont typeface="Arial" pitchFamily="34" charset="0"/>
              <a:buChar char="•"/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1906 г. – ламповый триод, </a:t>
            </a:r>
          </a:p>
          <a:p>
            <a:pPr marL="82550">
              <a:buFont typeface="Arial" pitchFamily="34" charset="0"/>
              <a:buChar char="•"/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1918 </a:t>
            </a: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г. 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– ламповый </a:t>
            </a: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триггер.</a:t>
            </a:r>
            <a:endParaRPr lang="ru-RU" sz="2800" b="0" dirty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45" y="3382980"/>
            <a:ext cx="4624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В 40-е годы </a:t>
            </a:r>
            <a:r>
              <a:rPr lang="en-US" sz="2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XX </a:t>
            </a:r>
            <a:r>
              <a:rPr lang="ru-RU" sz="2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века велись разработки специальной техники для дешифровки военных сообщений и </a:t>
            </a:r>
            <a:r>
              <a:rPr lang="ru-RU" sz="2800" dirty="0" smtClean="0"/>
              <a:t>выполнения сложных баллистических расчётов</a:t>
            </a:r>
            <a:r>
              <a:rPr lang="ru-RU" sz="2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: </a:t>
            </a:r>
            <a:br>
              <a:rPr lang="ru-RU" sz="2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dirty="0" err="1" smtClean="0"/>
              <a:t>Энигма</a:t>
            </a:r>
            <a:r>
              <a:rPr lang="ru-RU" sz="2800" dirty="0" smtClean="0"/>
              <a:t>, </a:t>
            </a:r>
            <a:r>
              <a:rPr lang="en-US" sz="2800" dirty="0" smtClean="0"/>
              <a:t>Colossus</a:t>
            </a:r>
            <a:r>
              <a:rPr lang="ru-RU" sz="2800" dirty="0" smtClean="0"/>
              <a:t>, Марк-</a:t>
            </a:r>
            <a:r>
              <a:rPr lang="en-US" sz="2800" dirty="0" smtClean="0"/>
              <a:t>I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 descr="File:Harvard Mark I Computer - Right Segme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44838" y="3186668"/>
            <a:ext cx="3600000" cy="3557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971600" y="5300044"/>
            <a:ext cx="81363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1946 г. – американский математик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Джон фон Нейман 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предложил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архитектуру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современных 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компьютеров.</a:t>
            </a:r>
            <a:endParaRPr lang="ru-RU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8195" name="Picture 4" descr="john_von_neumann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52"/>
            <a:ext cx="2916000" cy="35578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2770" name="Picture 2" descr="File:&amp;Acy;&amp;rcy;&amp;khcy;&amp;icy;&amp;tcy;&amp;iecy;&amp;kcy;&amp;tcy;&amp;ucy;&amp;rcy;&amp;acy; &amp;fcy;&amp;ocy;&amp;ncy; &amp;Ncy;&amp;iecy;&amp;jcy;&amp;mcy;&amp;acy;&amp;ncy;&amp;acy;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55876" y="332656"/>
            <a:ext cx="5400000" cy="3869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71600" y="165100"/>
            <a:ext cx="7964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+mj-lt"/>
              </a:rPr>
              <a:t>ENIAK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 (ЭНИАК) 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–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первая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универсальная ЭВМ </a:t>
            </a:r>
            <a:b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+mj-lt"/>
              </a:rPr>
            </a:b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на электронных лампах, США, 1946 г.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71600" y="1844824"/>
            <a:ext cx="684076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just">
              <a:defRPr/>
            </a:pPr>
            <a:r>
              <a:rPr lang="ru-RU" sz="2800" b="0" dirty="0">
                <a:latin typeface="+mj-lt"/>
              </a:rPr>
              <a:t>Длина </a:t>
            </a:r>
            <a:r>
              <a:rPr lang="en-US" sz="2800" b="0" dirty="0">
                <a:latin typeface="+mj-lt"/>
              </a:rPr>
              <a:t>–</a:t>
            </a:r>
            <a:r>
              <a:rPr lang="ru-RU" sz="2800" b="0" dirty="0">
                <a:latin typeface="+mj-lt"/>
              </a:rPr>
              <a:t> 26 м, </a:t>
            </a:r>
          </a:p>
          <a:p>
            <a:pPr algn="just">
              <a:defRPr/>
            </a:pPr>
            <a:r>
              <a:rPr lang="ru-RU" sz="2800" b="0" dirty="0">
                <a:latin typeface="+mj-lt"/>
              </a:rPr>
              <a:t>Площадь</a:t>
            </a:r>
            <a:r>
              <a:rPr lang="en-US" sz="2800" b="0" dirty="0">
                <a:latin typeface="+mj-lt"/>
              </a:rPr>
              <a:t> – </a:t>
            </a:r>
            <a:r>
              <a:rPr lang="ru-RU" sz="2800" b="0" dirty="0">
                <a:latin typeface="+mj-lt"/>
              </a:rPr>
              <a:t>300 м</a:t>
            </a:r>
            <a:r>
              <a:rPr lang="ru-RU" sz="2800" b="0" baseline="30000" dirty="0">
                <a:latin typeface="+mj-lt"/>
              </a:rPr>
              <a:t>2</a:t>
            </a:r>
            <a:endParaRPr lang="ru-RU" sz="2800" b="0" dirty="0">
              <a:latin typeface="+mj-lt"/>
            </a:endParaRPr>
          </a:p>
          <a:p>
            <a:pPr>
              <a:defRPr/>
            </a:pPr>
            <a:r>
              <a:rPr lang="ru-RU" sz="2800" b="0" dirty="0">
                <a:latin typeface="+mj-lt"/>
              </a:rPr>
              <a:t>Вес – 30 тонн. </a:t>
            </a:r>
          </a:p>
          <a:p>
            <a:pPr>
              <a:defRPr/>
            </a:pPr>
            <a:endParaRPr lang="ru-RU" sz="2800" b="0" dirty="0">
              <a:latin typeface="+mj-lt"/>
            </a:endParaRPr>
          </a:p>
          <a:p>
            <a:pPr>
              <a:defRPr/>
            </a:pPr>
            <a:endParaRPr lang="ru-RU" sz="2800" b="0" dirty="0">
              <a:latin typeface="+mj-lt"/>
            </a:endParaRPr>
          </a:p>
          <a:p>
            <a:pPr>
              <a:defRPr/>
            </a:pPr>
            <a:endParaRPr lang="ru-RU" sz="2800" b="0" dirty="0" smtClean="0">
              <a:latin typeface="+mj-lt"/>
            </a:endParaRPr>
          </a:p>
          <a:p>
            <a:pPr>
              <a:defRPr/>
            </a:pPr>
            <a:endParaRPr lang="ru-RU" sz="2800" b="0" dirty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ru-RU" sz="2800" b="0" dirty="0" smtClean="0">
              <a:latin typeface="+mj-lt"/>
            </a:endParaRPr>
          </a:p>
          <a:p>
            <a:pPr>
              <a:defRPr/>
            </a:pPr>
            <a:r>
              <a:rPr lang="ru-RU" sz="2800" b="0" dirty="0" smtClean="0">
                <a:latin typeface="+mj-lt"/>
              </a:rPr>
              <a:t>Скорость </a:t>
            </a:r>
            <a:r>
              <a:rPr lang="ru-RU" sz="2800" b="0" dirty="0">
                <a:latin typeface="+mj-lt"/>
              </a:rPr>
              <a:t>– 5000 </a:t>
            </a:r>
            <a:r>
              <a:rPr lang="ru-RU" sz="2800" b="0" dirty="0" smtClean="0">
                <a:latin typeface="+mj-lt"/>
              </a:rPr>
              <a:t>(+) </a:t>
            </a:r>
            <a:r>
              <a:rPr lang="ru-RU" sz="2800" b="0" dirty="0">
                <a:latin typeface="+mj-lt"/>
              </a:rPr>
              <a:t>и  350 (*) в секунду </a:t>
            </a:r>
          </a:p>
          <a:p>
            <a:pPr>
              <a:spcAft>
                <a:spcPts val="600"/>
              </a:spcAft>
              <a:defRPr/>
            </a:pPr>
            <a:r>
              <a:rPr lang="ru-RU" sz="2800" b="0" dirty="0">
                <a:latin typeface="+mj-lt"/>
              </a:rPr>
              <a:t>Количество электронных ламп – 178468 шт. Стоимость – 450 000 </a:t>
            </a:r>
            <a:r>
              <a:rPr lang="en-US" sz="2800" b="0" dirty="0">
                <a:latin typeface="+mj-lt"/>
              </a:rPr>
              <a:t>$</a:t>
            </a:r>
            <a:endParaRPr lang="ru-RU" sz="2800" b="0" dirty="0">
              <a:latin typeface="+mj-lt"/>
            </a:endParaRPr>
          </a:p>
        </p:txBody>
      </p:sp>
      <p:pic>
        <p:nvPicPr>
          <p:cNvPr id="9220" name="Picture 5" descr="эниак"/>
          <p:cNvPicPr>
            <a:picLocks noChangeAspect="1" noChangeArrowheads="1"/>
          </p:cNvPicPr>
          <p:nvPr/>
        </p:nvPicPr>
        <p:blipFill>
          <a:blip r:embed="rId2" cstate="email"/>
          <a:srcRect l="1921" t="5147" r="5124" b="6618"/>
          <a:stretch>
            <a:fillRect/>
          </a:stretch>
        </p:blipFill>
        <p:spPr bwMode="auto">
          <a:xfrm>
            <a:off x="3827463" y="1327150"/>
            <a:ext cx="52197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946_eniac_large"/>
          <p:cNvPicPr>
            <a:picLocks noChangeAspect="1" noChangeArrowheads="1"/>
          </p:cNvPicPr>
          <p:nvPr/>
        </p:nvPicPr>
        <p:blipFill>
          <a:blip r:embed="rId2" cstate="email">
            <a:lum bright="6000"/>
          </a:blip>
          <a:srcRect/>
          <a:stretch>
            <a:fillRect/>
          </a:stretch>
        </p:blipFill>
        <p:spPr bwMode="auto">
          <a:xfrm>
            <a:off x="611188" y="333375"/>
            <a:ext cx="7978775" cy="6029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9193" y="152636"/>
            <a:ext cx="81748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</a:rPr>
              <a:t>I </a:t>
            </a:r>
            <a:r>
              <a:rPr lang="ru-RU" sz="3200" b="1" dirty="0">
                <a:solidFill>
                  <a:srgbClr val="C00000"/>
                </a:solidFill>
                <a:latin typeface="+mj-lt"/>
              </a:rPr>
              <a:t>поколение ЭВМ</a:t>
            </a:r>
          </a:p>
          <a:p>
            <a:pPr>
              <a:spcBef>
                <a:spcPts val="1200"/>
              </a:spcBef>
              <a:defRPr/>
            </a:pPr>
            <a:r>
              <a:rPr lang="ru-RU" sz="2800" dirty="0">
                <a:latin typeface="+mj-lt"/>
              </a:rPr>
              <a:t>Элементная база </a:t>
            </a:r>
            <a:r>
              <a:rPr lang="ru-RU" sz="2800" b="0" dirty="0">
                <a:latin typeface="+mj-lt"/>
              </a:rPr>
              <a:t>–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электронно-вакуумные лампы</a:t>
            </a:r>
            <a:r>
              <a:rPr lang="ru-RU" sz="2800" dirty="0" smtClean="0">
                <a:latin typeface="+mj-lt"/>
              </a:rPr>
              <a:t>. Компьютеры имели большие габариты и занимали целые машинные залы.</a:t>
            </a:r>
            <a:endParaRPr lang="ru-RU" sz="3000" dirty="0">
              <a:latin typeface="+mj-lt"/>
            </a:endParaRPr>
          </a:p>
        </p:txBody>
      </p:sp>
      <p:pic>
        <p:nvPicPr>
          <p:cNvPr id="17411" name="Picture 6" descr="http://smb-effects.ru/d/279813/d/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428125"/>
            <a:ext cx="15113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9" descr="http://bluegene.at.ua/_nw/0/017562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71900" y="3194100"/>
            <a:ext cx="5238378" cy="333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9088" y="1621413"/>
          <a:ext cx="8712200" cy="936000"/>
        </p:xfrm>
        <a:graphic>
          <a:graphicData uri="http://schemas.openxmlformats.org/drawingml/2006/table">
            <a:tbl>
              <a:tblPr/>
              <a:tblGrid>
                <a:gridCol w="2879725"/>
                <a:gridCol w="5832475"/>
              </a:tblGrid>
              <a:tr h="93600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Устройства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ввода-вывода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 пульт управления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19088" y="2766106"/>
          <a:ext cx="8748712" cy="936000"/>
        </p:xfrm>
        <a:graphic>
          <a:graphicData uri="http://schemas.openxmlformats.org/drawingml/2006/table">
            <a:tbl>
              <a:tblPr/>
              <a:tblGrid>
                <a:gridCol w="2879725"/>
                <a:gridCol w="5868987"/>
              </a:tblGrid>
              <a:tr h="93600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Внешняя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память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 перфокарты, перфоленты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9088" y="3910799"/>
          <a:ext cx="8748712" cy="1332000"/>
        </p:xfrm>
        <a:graphic>
          <a:graphicData uri="http://schemas.openxmlformats.org/drawingml/2006/table">
            <a:tbl>
              <a:tblPr/>
              <a:tblGrid>
                <a:gridCol w="2879725"/>
                <a:gridCol w="5868987"/>
              </a:tblGrid>
              <a:tr h="133200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Управление, 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программное  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обеспечение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 машинные коды, ассемблер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9088" y="5451492"/>
          <a:ext cx="8748712" cy="1243584"/>
        </p:xfrm>
        <a:graphic>
          <a:graphicData uri="http://schemas.openxmlformats.org/drawingml/2006/table">
            <a:tbl>
              <a:tblPr/>
              <a:tblGrid>
                <a:gridCol w="2879725"/>
                <a:gridCol w="5868987"/>
              </a:tblGrid>
              <a:tr h="1020763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Цели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использования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 научно-технические,  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 математические расчеты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(обработка числовых данных)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19088" y="908720"/>
          <a:ext cx="8748712" cy="504000"/>
        </p:xfrm>
        <a:graphic>
          <a:graphicData uri="http://schemas.openxmlformats.org/drawingml/2006/table">
            <a:tbl>
              <a:tblPr/>
              <a:tblGrid>
                <a:gridCol w="2879725"/>
                <a:gridCol w="5868987"/>
              </a:tblGrid>
              <a:tr h="50400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Скорость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10-20 тыс. операций в секунду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116632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Характеристики компьютеров </a:t>
            </a:r>
            <a:r>
              <a:rPr lang="en-US" sz="3200" b="1" dirty="0" smtClean="0"/>
              <a:t>I </a:t>
            </a:r>
            <a:r>
              <a:rPr lang="ru-RU" sz="3200" b="1" dirty="0" smtClean="0"/>
              <a:t>поколения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79388"/>
            <a:ext cx="806438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</a:rPr>
              <a:t>II </a:t>
            </a:r>
            <a:r>
              <a:rPr lang="ru-RU" sz="3200" b="1" dirty="0">
                <a:solidFill>
                  <a:srgbClr val="C00000"/>
                </a:solidFill>
                <a:latin typeface="+mj-lt"/>
              </a:rPr>
              <a:t>поколение ЭВМ</a:t>
            </a:r>
          </a:p>
          <a:p>
            <a:pPr>
              <a:spcBef>
                <a:spcPts val="1200"/>
              </a:spcBef>
              <a:defRPr/>
            </a:pPr>
            <a:r>
              <a:rPr lang="ru-RU" sz="3200" b="0" dirty="0">
                <a:latin typeface="+mj-lt"/>
              </a:rPr>
              <a:t> </a:t>
            </a:r>
            <a:r>
              <a:rPr lang="ru-RU" sz="2800" dirty="0">
                <a:latin typeface="+mj-lt"/>
              </a:rPr>
              <a:t>Элементная база 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– полупроводниковые 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транзисторы</a:t>
            </a:r>
            <a:r>
              <a:rPr lang="en-US" sz="2800" b="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0" dirty="0">
                <a:latin typeface="+mj-lt"/>
              </a:rPr>
              <a:t>(</a:t>
            </a:r>
            <a:r>
              <a:rPr lang="ru-RU" sz="2800" b="0" dirty="0">
                <a:latin typeface="+mj-lt"/>
              </a:rPr>
              <a:t>1 транзистор </a:t>
            </a:r>
            <a:r>
              <a:rPr lang="ru-RU" sz="2800" b="0" dirty="0" smtClean="0">
                <a:latin typeface="+mj-lt"/>
              </a:rPr>
              <a:t>заменял </a:t>
            </a:r>
            <a:r>
              <a:rPr lang="en-US" sz="2800" b="0" dirty="0" smtClean="0">
                <a:latin typeface="+mj-lt"/>
              </a:rPr>
              <a:t>≈</a:t>
            </a:r>
            <a:r>
              <a:rPr lang="ru-RU" sz="2800" b="0" dirty="0" smtClean="0">
                <a:latin typeface="+mj-lt"/>
              </a:rPr>
              <a:t> </a:t>
            </a:r>
            <a:r>
              <a:rPr lang="ru-RU" sz="2800" b="0" dirty="0">
                <a:latin typeface="+mj-lt"/>
              </a:rPr>
              <a:t>40 ламп</a:t>
            </a:r>
            <a:r>
              <a:rPr lang="en-US" sz="2800" b="0" dirty="0" smtClean="0">
                <a:latin typeface="+mj-lt"/>
              </a:rPr>
              <a:t>)</a:t>
            </a:r>
            <a:r>
              <a:rPr lang="ru-RU" sz="2800" b="0" dirty="0" smtClean="0">
                <a:latin typeface="+mj-lt"/>
              </a:rPr>
              <a:t> Компьютеры </a:t>
            </a:r>
            <a:r>
              <a:rPr lang="ru-RU" sz="2800" dirty="0" smtClean="0">
                <a:latin typeface="+mj-lt"/>
              </a:rPr>
              <a:t>стали меньше по габаритам </a:t>
            </a:r>
            <a:br>
              <a:rPr lang="ru-RU" sz="2800" dirty="0" smtClean="0">
                <a:latin typeface="+mj-lt"/>
              </a:rPr>
            </a:br>
            <a:r>
              <a:rPr lang="ru-RU" sz="2800" dirty="0" smtClean="0">
                <a:latin typeface="+mj-lt"/>
              </a:rPr>
              <a:t>и располагались в однотипных стойках.</a:t>
            </a: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+mj-lt"/>
              </a:rPr>
              <a:t> </a:t>
            </a:r>
            <a:endParaRPr lang="ru-RU" sz="2800" b="0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28676" name="Picture 4" descr="File:Transistors-whi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3999" y="2734658"/>
            <a:ext cx="7272000" cy="4091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4950" y="1533207"/>
          <a:ext cx="8820150" cy="900000"/>
        </p:xfrm>
        <a:graphic>
          <a:graphicData uri="http://schemas.openxmlformats.org/drawingml/2006/table">
            <a:tbl>
              <a:tblPr/>
              <a:tblGrid>
                <a:gridCol w="2879725"/>
                <a:gridCol w="5940425"/>
              </a:tblGrid>
              <a:tr h="90000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Устройства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ввода-вывода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  <a:t>алфавитно-цифровой терминал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  <a:t>   и печатающее устройство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4950" y="2568038"/>
          <a:ext cx="8820150" cy="900000"/>
        </p:xfrm>
        <a:graphic>
          <a:graphicData uri="http://schemas.openxmlformats.org/drawingml/2006/table">
            <a:tbl>
              <a:tblPr/>
              <a:tblGrid>
                <a:gridCol w="2879725"/>
                <a:gridCol w="5940425"/>
              </a:tblGrid>
              <a:tr h="90000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Внешняя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память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магнитные барабаны,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магнитные ленты и диски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4950" y="3602869"/>
          <a:ext cx="8820150" cy="1296000"/>
        </p:xfrm>
        <a:graphic>
          <a:graphicData uri="http://schemas.openxmlformats.org/drawingml/2006/table">
            <a:tbl>
              <a:tblPr/>
              <a:tblGrid>
                <a:gridCol w="2879725"/>
                <a:gridCol w="5940425"/>
              </a:tblGrid>
              <a:tr h="129600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Управление, 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программное  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обеспечение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  <a:t>первые языки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  <a:t>   программирования: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  <a:t>Fortran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  <a:t>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  <a:t>Algol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  <a:t>, Basic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4950" y="5049180"/>
          <a:ext cx="8820150" cy="1728000"/>
        </p:xfrm>
        <a:graphic>
          <a:graphicData uri="http://schemas.openxmlformats.org/drawingml/2006/table">
            <a:tbl>
              <a:tblPr/>
              <a:tblGrid>
                <a:gridCol w="2879725"/>
                <a:gridCol w="5940425"/>
              </a:tblGrid>
              <a:tr h="172800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Цели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использования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 научно-технические,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 математические и экономические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 расчеты (обработка чисел 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 и символов)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34950" y="908776"/>
          <a:ext cx="8820150" cy="504000"/>
        </p:xfrm>
        <a:graphic>
          <a:graphicData uri="http://schemas.openxmlformats.org/drawingml/2006/table">
            <a:tbl>
              <a:tblPr/>
              <a:tblGrid>
                <a:gridCol w="2879725"/>
                <a:gridCol w="5940425"/>
              </a:tblGrid>
              <a:tr h="50400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Скорость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–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00 тыс. операций в сек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1600" y="116632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Характеристики компьютеров </a:t>
            </a:r>
            <a:r>
              <a:rPr lang="en-US" sz="3200" b="1" dirty="0" smtClean="0"/>
              <a:t>II </a:t>
            </a:r>
            <a:r>
              <a:rPr lang="ru-RU" sz="3200" b="1" dirty="0" smtClean="0"/>
              <a:t>поколения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586</Words>
  <Application>Microsoft Office PowerPoint</Application>
  <PresentationFormat>Экран (4:3)</PresentationFormat>
  <Paragraphs>210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Solaris</cp:lastModifiedBy>
  <cp:revision>112</cp:revision>
  <dcterms:created xsi:type="dcterms:W3CDTF">2013-12-02T15:06:40Z</dcterms:created>
  <dcterms:modified xsi:type="dcterms:W3CDTF">2014-04-19T15:42:56Z</dcterms:modified>
</cp:coreProperties>
</file>