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7" r:id="rId4"/>
    <p:sldId id="258" r:id="rId5"/>
    <p:sldId id="259" r:id="rId6"/>
    <p:sldId id="260" r:id="rId7"/>
    <p:sldId id="261" r:id="rId8"/>
    <p:sldId id="263" r:id="rId9"/>
    <p:sldId id="265" r:id="rId10"/>
    <p:sldId id="274" r:id="rId11"/>
    <p:sldId id="267" r:id="rId12"/>
    <p:sldId id="268" r:id="rId13"/>
    <p:sldId id="269" r:id="rId14"/>
    <p:sldId id="270" r:id="rId15"/>
    <p:sldId id="271" r:id="rId16"/>
    <p:sldId id="272" r:id="rId17"/>
    <p:sldId id="275" r:id="rId18"/>
    <p:sldId id="276" r:id="rId19"/>
    <p:sldId id="278" r:id="rId20"/>
    <p:sldId id="279" r:id="rId21"/>
    <p:sldId id="280" r:id="rId22"/>
    <p:sldId id="281" r:id="rId23"/>
    <p:sldId id="282" r:id="rId24"/>
    <p:sldId id="283" r:id="rId25"/>
    <p:sldId id="285" r:id="rId26"/>
    <p:sldId id="286"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F44E34-5D83-4E94-B402-268505590FA3}" type="doc">
      <dgm:prSet loTypeId="urn:microsoft.com/office/officeart/2005/8/layout/vList3" loCatId="list" qsTypeId="urn:microsoft.com/office/officeart/2005/8/quickstyle/simple1" qsCatId="simple" csTypeId="urn:microsoft.com/office/officeart/2005/8/colors/accent1_2" csCatId="accent1" phldr="1"/>
      <dgm:spPr/>
    </dgm:pt>
    <dgm:pt modelId="{5C744518-9D2B-43E8-91F8-96749B71596C}">
      <dgm:prSet phldrT="[Текст]"/>
      <dgm:spPr/>
      <dgm:t>
        <a:bodyPr/>
        <a:lstStyle/>
        <a:p>
          <a:r>
            <a:rPr lang="ru-RU" dirty="0" smtClean="0"/>
            <a:t>Локальные</a:t>
          </a:r>
          <a:endParaRPr lang="ru-RU" dirty="0"/>
        </a:p>
      </dgm:t>
    </dgm:pt>
    <dgm:pt modelId="{7227E07A-2C80-4FE0-9A34-6747FB13C33C}" type="parTrans" cxnId="{C9BB7FA7-A5EB-4348-9DA6-CC3631E8E00E}">
      <dgm:prSet/>
      <dgm:spPr/>
      <dgm:t>
        <a:bodyPr/>
        <a:lstStyle/>
        <a:p>
          <a:endParaRPr lang="ru-RU"/>
        </a:p>
      </dgm:t>
    </dgm:pt>
    <dgm:pt modelId="{2E98D130-9D6C-4240-8DF7-B9B83B33E6DE}" type="sibTrans" cxnId="{C9BB7FA7-A5EB-4348-9DA6-CC3631E8E00E}">
      <dgm:prSet/>
      <dgm:spPr/>
      <dgm:t>
        <a:bodyPr/>
        <a:lstStyle/>
        <a:p>
          <a:endParaRPr lang="ru-RU"/>
        </a:p>
      </dgm:t>
    </dgm:pt>
    <dgm:pt modelId="{3E4BB853-B4C1-4791-B3C4-2E9FB5B1BA6E}">
      <dgm:prSet phldrT="[Текст]"/>
      <dgm:spPr/>
      <dgm:t>
        <a:bodyPr/>
        <a:lstStyle/>
        <a:p>
          <a:r>
            <a:rPr lang="ru-RU" dirty="0" smtClean="0"/>
            <a:t>Региональные</a:t>
          </a:r>
          <a:endParaRPr lang="ru-RU" dirty="0"/>
        </a:p>
      </dgm:t>
    </dgm:pt>
    <dgm:pt modelId="{94EAD1CD-4AC8-4F2A-9B3E-D97E206F57C2}" type="parTrans" cxnId="{7581520B-92C8-4971-9F00-B598AA48CDC3}">
      <dgm:prSet/>
      <dgm:spPr/>
      <dgm:t>
        <a:bodyPr/>
        <a:lstStyle/>
        <a:p>
          <a:endParaRPr lang="ru-RU"/>
        </a:p>
      </dgm:t>
    </dgm:pt>
    <dgm:pt modelId="{9F6096DA-6B63-41C7-8619-C2CBB5E8292C}" type="sibTrans" cxnId="{7581520B-92C8-4971-9F00-B598AA48CDC3}">
      <dgm:prSet/>
      <dgm:spPr/>
      <dgm:t>
        <a:bodyPr/>
        <a:lstStyle/>
        <a:p>
          <a:endParaRPr lang="ru-RU"/>
        </a:p>
      </dgm:t>
    </dgm:pt>
    <dgm:pt modelId="{A1F46CB9-8C35-4762-A2F0-A50518B31EB6}">
      <dgm:prSet phldrT="[Текст]"/>
      <dgm:spPr/>
      <dgm:t>
        <a:bodyPr/>
        <a:lstStyle/>
        <a:p>
          <a:r>
            <a:rPr lang="ru-RU" dirty="0" smtClean="0"/>
            <a:t>Корпоративные</a:t>
          </a:r>
          <a:endParaRPr lang="ru-RU" dirty="0"/>
        </a:p>
      </dgm:t>
    </dgm:pt>
    <dgm:pt modelId="{78EDD0E9-C4BF-4438-859C-98D39F98F0D7}" type="parTrans" cxnId="{52379FCD-5CE2-45DE-8399-DE8162924270}">
      <dgm:prSet/>
      <dgm:spPr/>
      <dgm:t>
        <a:bodyPr/>
        <a:lstStyle/>
        <a:p>
          <a:endParaRPr lang="ru-RU"/>
        </a:p>
      </dgm:t>
    </dgm:pt>
    <dgm:pt modelId="{AA959727-EE10-43A6-8C36-6C9053598347}" type="sibTrans" cxnId="{52379FCD-5CE2-45DE-8399-DE8162924270}">
      <dgm:prSet/>
      <dgm:spPr/>
      <dgm:t>
        <a:bodyPr/>
        <a:lstStyle/>
        <a:p>
          <a:endParaRPr lang="ru-RU"/>
        </a:p>
      </dgm:t>
    </dgm:pt>
    <dgm:pt modelId="{18408721-33D4-4273-A488-97E233A4A0FE}" type="pres">
      <dgm:prSet presAssocID="{5AF44E34-5D83-4E94-B402-268505590FA3}" presName="linearFlow" presStyleCnt="0">
        <dgm:presLayoutVars>
          <dgm:dir/>
          <dgm:resizeHandles val="exact"/>
        </dgm:presLayoutVars>
      </dgm:prSet>
      <dgm:spPr/>
    </dgm:pt>
    <dgm:pt modelId="{80941344-E899-4E9F-8283-55F13AC87DA1}" type="pres">
      <dgm:prSet presAssocID="{5C744518-9D2B-43E8-91F8-96749B71596C}" presName="composite" presStyleCnt="0"/>
      <dgm:spPr/>
    </dgm:pt>
    <dgm:pt modelId="{89B1240C-4771-48AD-B162-A82960E94D81}" type="pres">
      <dgm:prSet presAssocID="{5C744518-9D2B-43E8-91F8-96749B71596C}" presName="imgShp" presStyleLbl="fgImgPlace1" presStyleIdx="0" presStyleCnt="3"/>
      <dgm:spPr/>
    </dgm:pt>
    <dgm:pt modelId="{3D2F9D8A-037C-4872-9363-9081A58E39CE}" type="pres">
      <dgm:prSet presAssocID="{5C744518-9D2B-43E8-91F8-96749B71596C}" presName="txShp" presStyleLbl="node1" presStyleIdx="0" presStyleCnt="3">
        <dgm:presLayoutVars>
          <dgm:bulletEnabled val="1"/>
        </dgm:presLayoutVars>
      </dgm:prSet>
      <dgm:spPr/>
      <dgm:t>
        <a:bodyPr/>
        <a:lstStyle/>
        <a:p>
          <a:endParaRPr lang="ru-RU"/>
        </a:p>
      </dgm:t>
    </dgm:pt>
    <dgm:pt modelId="{7E0FF5C9-702A-4555-A6F7-99B616108761}" type="pres">
      <dgm:prSet presAssocID="{2E98D130-9D6C-4240-8DF7-B9B83B33E6DE}" presName="spacing" presStyleCnt="0"/>
      <dgm:spPr/>
    </dgm:pt>
    <dgm:pt modelId="{377C0BC5-42D1-4959-9FF6-66137AF36D7C}" type="pres">
      <dgm:prSet presAssocID="{3E4BB853-B4C1-4791-B3C4-2E9FB5B1BA6E}" presName="composite" presStyleCnt="0"/>
      <dgm:spPr/>
    </dgm:pt>
    <dgm:pt modelId="{569F5249-E789-4342-AE2D-14C16000A7CE}" type="pres">
      <dgm:prSet presAssocID="{3E4BB853-B4C1-4791-B3C4-2E9FB5B1BA6E}" presName="imgShp" presStyleLbl="fgImgPlace1" presStyleIdx="1" presStyleCnt="3"/>
      <dgm:spPr/>
    </dgm:pt>
    <dgm:pt modelId="{FDC01363-D087-4E7C-98FC-1F60BD15C538}" type="pres">
      <dgm:prSet presAssocID="{3E4BB853-B4C1-4791-B3C4-2E9FB5B1BA6E}" presName="txShp" presStyleLbl="node1" presStyleIdx="1" presStyleCnt="3">
        <dgm:presLayoutVars>
          <dgm:bulletEnabled val="1"/>
        </dgm:presLayoutVars>
      </dgm:prSet>
      <dgm:spPr/>
      <dgm:t>
        <a:bodyPr/>
        <a:lstStyle/>
        <a:p>
          <a:endParaRPr lang="ru-RU"/>
        </a:p>
      </dgm:t>
    </dgm:pt>
    <dgm:pt modelId="{1ACB41CD-4CC9-488F-93CD-9F1A7688B4F1}" type="pres">
      <dgm:prSet presAssocID="{9F6096DA-6B63-41C7-8619-C2CBB5E8292C}" presName="spacing" presStyleCnt="0"/>
      <dgm:spPr/>
    </dgm:pt>
    <dgm:pt modelId="{BCC84D6E-5D2B-46A6-8D81-37F0461B04FC}" type="pres">
      <dgm:prSet presAssocID="{A1F46CB9-8C35-4762-A2F0-A50518B31EB6}" presName="composite" presStyleCnt="0"/>
      <dgm:spPr/>
    </dgm:pt>
    <dgm:pt modelId="{6668786A-0D42-4B70-BC77-38AF5C6B9707}" type="pres">
      <dgm:prSet presAssocID="{A1F46CB9-8C35-4762-A2F0-A50518B31EB6}" presName="imgShp" presStyleLbl="fgImgPlace1" presStyleIdx="2" presStyleCnt="3"/>
      <dgm:spPr/>
    </dgm:pt>
    <dgm:pt modelId="{F50C1DE9-D7EE-48F3-85EC-A7FECA885E04}" type="pres">
      <dgm:prSet presAssocID="{A1F46CB9-8C35-4762-A2F0-A50518B31EB6}" presName="txShp" presStyleLbl="node1" presStyleIdx="2" presStyleCnt="3">
        <dgm:presLayoutVars>
          <dgm:bulletEnabled val="1"/>
        </dgm:presLayoutVars>
      </dgm:prSet>
      <dgm:spPr/>
      <dgm:t>
        <a:bodyPr/>
        <a:lstStyle/>
        <a:p>
          <a:endParaRPr lang="ru-RU"/>
        </a:p>
      </dgm:t>
    </dgm:pt>
  </dgm:ptLst>
  <dgm:cxnLst>
    <dgm:cxn modelId="{7581520B-92C8-4971-9F00-B598AA48CDC3}" srcId="{5AF44E34-5D83-4E94-B402-268505590FA3}" destId="{3E4BB853-B4C1-4791-B3C4-2E9FB5B1BA6E}" srcOrd="1" destOrd="0" parTransId="{94EAD1CD-4AC8-4F2A-9B3E-D97E206F57C2}" sibTransId="{9F6096DA-6B63-41C7-8619-C2CBB5E8292C}"/>
    <dgm:cxn modelId="{80BB5AB9-D985-4246-8EDA-6E72ADB34CA7}" type="presOf" srcId="{3E4BB853-B4C1-4791-B3C4-2E9FB5B1BA6E}" destId="{FDC01363-D087-4E7C-98FC-1F60BD15C538}" srcOrd="0" destOrd="0" presId="urn:microsoft.com/office/officeart/2005/8/layout/vList3"/>
    <dgm:cxn modelId="{52379FCD-5CE2-45DE-8399-DE8162924270}" srcId="{5AF44E34-5D83-4E94-B402-268505590FA3}" destId="{A1F46CB9-8C35-4762-A2F0-A50518B31EB6}" srcOrd="2" destOrd="0" parTransId="{78EDD0E9-C4BF-4438-859C-98D39F98F0D7}" sibTransId="{AA959727-EE10-43A6-8C36-6C9053598347}"/>
    <dgm:cxn modelId="{68C79CD3-2C96-40E8-B379-80BF17230352}" type="presOf" srcId="{5AF44E34-5D83-4E94-B402-268505590FA3}" destId="{18408721-33D4-4273-A488-97E233A4A0FE}" srcOrd="0" destOrd="0" presId="urn:microsoft.com/office/officeart/2005/8/layout/vList3"/>
    <dgm:cxn modelId="{A03ADC7A-6756-4572-A7E2-5823CA01BF7F}" type="presOf" srcId="{5C744518-9D2B-43E8-91F8-96749B71596C}" destId="{3D2F9D8A-037C-4872-9363-9081A58E39CE}" srcOrd="0" destOrd="0" presId="urn:microsoft.com/office/officeart/2005/8/layout/vList3"/>
    <dgm:cxn modelId="{8DE3067D-8528-45E2-A344-D410CE248C09}" type="presOf" srcId="{A1F46CB9-8C35-4762-A2F0-A50518B31EB6}" destId="{F50C1DE9-D7EE-48F3-85EC-A7FECA885E04}" srcOrd="0" destOrd="0" presId="urn:microsoft.com/office/officeart/2005/8/layout/vList3"/>
    <dgm:cxn modelId="{C9BB7FA7-A5EB-4348-9DA6-CC3631E8E00E}" srcId="{5AF44E34-5D83-4E94-B402-268505590FA3}" destId="{5C744518-9D2B-43E8-91F8-96749B71596C}" srcOrd="0" destOrd="0" parTransId="{7227E07A-2C80-4FE0-9A34-6747FB13C33C}" sibTransId="{2E98D130-9D6C-4240-8DF7-B9B83B33E6DE}"/>
    <dgm:cxn modelId="{940E908B-D66E-45CE-9B74-0FCA5D5BB6FF}" type="presParOf" srcId="{18408721-33D4-4273-A488-97E233A4A0FE}" destId="{80941344-E899-4E9F-8283-55F13AC87DA1}" srcOrd="0" destOrd="0" presId="urn:microsoft.com/office/officeart/2005/8/layout/vList3"/>
    <dgm:cxn modelId="{0B082C2A-1A19-4A8C-B24E-C6D266298BE6}" type="presParOf" srcId="{80941344-E899-4E9F-8283-55F13AC87DA1}" destId="{89B1240C-4771-48AD-B162-A82960E94D81}" srcOrd="0" destOrd="0" presId="urn:microsoft.com/office/officeart/2005/8/layout/vList3"/>
    <dgm:cxn modelId="{23B28BD1-59D7-43AB-8DFF-FA32240EA034}" type="presParOf" srcId="{80941344-E899-4E9F-8283-55F13AC87DA1}" destId="{3D2F9D8A-037C-4872-9363-9081A58E39CE}" srcOrd="1" destOrd="0" presId="urn:microsoft.com/office/officeart/2005/8/layout/vList3"/>
    <dgm:cxn modelId="{578E6066-B036-4B77-BC80-ADFE92E9AA2C}" type="presParOf" srcId="{18408721-33D4-4273-A488-97E233A4A0FE}" destId="{7E0FF5C9-702A-4555-A6F7-99B616108761}" srcOrd="1" destOrd="0" presId="urn:microsoft.com/office/officeart/2005/8/layout/vList3"/>
    <dgm:cxn modelId="{B16F7539-8C7A-4F6D-8547-139AAA7CFFFA}" type="presParOf" srcId="{18408721-33D4-4273-A488-97E233A4A0FE}" destId="{377C0BC5-42D1-4959-9FF6-66137AF36D7C}" srcOrd="2" destOrd="0" presId="urn:microsoft.com/office/officeart/2005/8/layout/vList3"/>
    <dgm:cxn modelId="{026194FF-6F2F-48A9-993D-B12E01A3DC31}" type="presParOf" srcId="{377C0BC5-42D1-4959-9FF6-66137AF36D7C}" destId="{569F5249-E789-4342-AE2D-14C16000A7CE}" srcOrd="0" destOrd="0" presId="urn:microsoft.com/office/officeart/2005/8/layout/vList3"/>
    <dgm:cxn modelId="{0868BB8E-E108-4D24-83E6-B40EC20C6F5C}" type="presParOf" srcId="{377C0BC5-42D1-4959-9FF6-66137AF36D7C}" destId="{FDC01363-D087-4E7C-98FC-1F60BD15C538}" srcOrd="1" destOrd="0" presId="urn:microsoft.com/office/officeart/2005/8/layout/vList3"/>
    <dgm:cxn modelId="{E7D1E7CE-824D-4F4A-97BF-3B90C6F25685}" type="presParOf" srcId="{18408721-33D4-4273-A488-97E233A4A0FE}" destId="{1ACB41CD-4CC9-488F-93CD-9F1A7688B4F1}" srcOrd="3" destOrd="0" presId="urn:microsoft.com/office/officeart/2005/8/layout/vList3"/>
    <dgm:cxn modelId="{A7D13B67-FBB2-4D23-868F-BF67F18C2145}" type="presParOf" srcId="{18408721-33D4-4273-A488-97E233A4A0FE}" destId="{BCC84D6E-5D2B-46A6-8D81-37F0461B04FC}" srcOrd="4" destOrd="0" presId="urn:microsoft.com/office/officeart/2005/8/layout/vList3"/>
    <dgm:cxn modelId="{A7D4B143-BFCC-430B-AC0B-45E858646D92}" type="presParOf" srcId="{BCC84D6E-5D2B-46A6-8D81-37F0461B04FC}" destId="{6668786A-0D42-4B70-BC77-38AF5C6B9707}" srcOrd="0" destOrd="0" presId="urn:microsoft.com/office/officeart/2005/8/layout/vList3"/>
    <dgm:cxn modelId="{31A5996F-D829-48E7-A795-BAAE6DF85D00}" type="presParOf" srcId="{BCC84D6E-5D2B-46A6-8D81-37F0461B04FC}" destId="{F50C1DE9-D7EE-48F3-85EC-A7FECA885E04}"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F44E34-5D83-4E94-B402-268505590FA3}" type="doc">
      <dgm:prSet loTypeId="urn:microsoft.com/office/officeart/2005/8/layout/vList3" loCatId="list" qsTypeId="urn:microsoft.com/office/officeart/2005/8/quickstyle/simple1" qsCatId="simple" csTypeId="urn:microsoft.com/office/officeart/2005/8/colors/accent1_2" csCatId="accent1" phldr="1"/>
      <dgm:spPr/>
    </dgm:pt>
    <dgm:pt modelId="{5C744518-9D2B-43E8-91F8-96749B71596C}">
      <dgm:prSet phldrT="[Текст]"/>
      <dgm:spPr/>
      <dgm:t>
        <a:bodyPr/>
        <a:lstStyle/>
        <a:p>
          <a:r>
            <a:rPr lang="ru-RU" dirty="0" err="1" smtClean="0"/>
            <a:t>Одноранговые</a:t>
          </a:r>
          <a:r>
            <a:rPr lang="ru-RU" dirty="0" smtClean="0"/>
            <a:t> локальные сети</a:t>
          </a:r>
          <a:endParaRPr lang="ru-RU" dirty="0"/>
        </a:p>
      </dgm:t>
    </dgm:pt>
    <dgm:pt modelId="{7227E07A-2C80-4FE0-9A34-6747FB13C33C}" type="parTrans" cxnId="{C9BB7FA7-A5EB-4348-9DA6-CC3631E8E00E}">
      <dgm:prSet/>
      <dgm:spPr/>
      <dgm:t>
        <a:bodyPr/>
        <a:lstStyle/>
        <a:p>
          <a:endParaRPr lang="ru-RU"/>
        </a:p>
      </dgm:t>
    </dgm:pt>
    <dgm:pt modelId="{2E98D130-9D6C-4240-8DF7-B9B83B33E6DE}" type="sibTrans" cxnId="{C9BB7FA7-A5EB-4348-9DA6-CC3631E8E00E}">
      <dgm:prSet/>
      <dgm:spPr/>
      <dgm:t>
        <a:bodyPr/>
        <a:lstStyle/>
        <a:p>
          <a:endParaRPr lang="ru-RU"/>
        </a:p>
      </dgm:t>
    </dgm:pt>
    <dgm:pt modelId="{3E4BB853-B4C1-4791-B3C4-2E9FB5B1BA6E}">
      <dgm:prSet phldrT="[Текст]"/>
      <dgm:spPr/>
      <dgm:t>
        <a:bodyPr/>
        <a:lstStyle/>
        <a:p>
          <a:r>
            <a:rPr lang="ru-RU" dirty="0" smtClean="0"/>
            <a:t>Локальные сети на основе сервера</a:t>
          </a:r>
          <a:endParaRPr lang="ru-RU" dirty="0"/>
        </a:p>
      </dgm:t>
    </dgm:pt>
    <dgm:pt modelId="{94EAD1CD-4AC8-4F2A-9B3E-D97E206F57C2}" type="parTrans" cxnId="{7581520B-92C8-4971-9F00-B598AA48CDC3}">
      <dgm:prSet/>
      <dgm:spPr/>
      <dgm:t>
        <a:bodyPr/>
        <a:lstStyle/>
        <a:p>
          <a:endParaRPr lang="ru-RU"/>
        </a:p>
      </dgm:t>
    </dgm:pt>
    <dgm:pt modelId="{9F6096DA-6B63-41C7-8619-C2CBB5E8292C}" type="sibTrans" cxnId="{7581520B-92C8-4971-9F00-B598AA48CDC3}">
      <dgm:prSet/>
      <dgm:spPr/>
      <dgm:t>
        <a:bodyPr/>
        <a:lstStyle/>
        <a:p>
          <a:endParaRPr lang="ru-RU"/>
        </a:p>
      </dgm:t>
    </dgm:pt>
    <dgm:pt modelId="{18408721-33D4-4273-A488-97E233A4A0FE}" type="pres">
      <dgm:prSet presAssocID="{5AF44E34-5D83-4E94-B402-268505590FA3}" presName="linearFlow" presStyleCnt="0">
        <dgm:presLayoutVars>
          <dgm:dir/>
          <dgm:resizeHandles val="exact"/>
        </dgm:presLayoutVars>
      </dgm:prSet>
      <dgm:spPr/>
    </dgm:pt>
    <dgm:pt modelId="{80941344-E899-4E9F-8283-55F13AC87DA1}" type="pres">
      <dgm:prSet presAssocID="{5C744518-9D2B-43E8-91F8-96749B71596C}" presName="composite" presStyleCnt="0"/>
      <dgm:spPr/>
    </dgm:pt>
    <dgm:pt modelId="{89B1240C-4771-48AD-B162-A82960E94D81}" type="pres">
      <dgm:prSet presAssocID="{5C744518-9D2B-43E8-91F8-96749B71596C}" presName="imgShp" presStyleLbl="fgImgPlace1" presStyleIdx="0" presStyleCnt="2" custLinFactNeighborX="-59091" custLinFactNeighborY="5443"/>
      <dgm:spPr/>
    </dgm:pt>
    <dgm:pt modelId="{3D2F9D8A-037C-4872-9363-9081A58E39CE}" type="pres">
      <dgm:prSet presAssocID="{5C744518-9D2B-43E8-91F8-96749B71596C}" presName="txShp" presStyleLbl="node1" presStyleIdx="0" presStyleCnt="2" custScaleX="114371">
        <dgm:presLayoutVars>
          <dgm:bulletEnabled val="1"/>
        </dgm:presLayoutVars>
      </dgm:prSet>
      <dgm:spPr/>
      <dgm:t>
        <a:bodyPr/>
        <a:lstStyle/>
        <a:p>
          <a:endParaRPr lang="ru-RU"/>
        </a:p>
      </dgm:t>
    </dgm:pt>
    <dgm:pt modelId="{7E0FF5C9-702A-4555-A6F7-99B616108761}" type="pres">
      <dgm:prSet presAssocID="{2E98D130-9D6C-4240-8DF7-B9B83B33E6DE}" presName="spacing" presStyleCnt="0"/>
      <dgm:spPr/>
    </dgm:pt>
    <dgm:pt modelId="{377C0BC5-42D1-4959-9FF6-66137AF36D7C}" type="pres">
      <dgm:prSet presAssocID="{3E4BB853-B4C1-4791-B3C4-2E9FB5B1BA6E}" presName="composite" presStyleCnt="0"/>
      <dgm:spPr/>
    </dgm:pt>
    <dgm:pt modelId="{569F5249-E789-4342-AE2D-14C16000A7CE}" type="pres">
      <dgm:prSet presAssocID="{3E4BB853-B4C1-4791-B3C4-2E9FB5B1BA6E}" presName="imgShp" presStyleLbl="fgImgPlace1" presStyleIdx="1" presStyleCnt="2" custLinFactNeighborX="-67750" custLinFactNeighborY="-2155"/>
      <dgm:spPr/>
    </dgm:pt>
    <dgm:pt modelId="{FDC01363-D087-4E7C-98FC-1F60BD15C538}" type="pres">
      <dgm:prSet presAssocID="{3E4BB853-B4C1-4791-B3C4-2E9FB5B1BA6E}" presName="txShp" presStyleLbl="node1" presStyleIdx="1" presStyleCnt="2" custScaleX="115281" custLinFactNeighborX="506" custLinFactNeighborY="-2155">
        <dgm:presLayoutVars>
          <dgm:bulletEnabled val="1"/>
        </dgm:presLayoutVars>
      </dgm:prSet>
      <dgm:spPr/>
      <dgm:t>
        <a:bodyPr/>
        <a:lstStyle/>
        <a:p>
          <a:endParaRPr lang="ru-RU"/>
        </a:p>
      </dgm:t>
    </dgm:pt>
  </dgm:ptLst>
  <dgm:cxnLst>
    <dgm:cxn modelId="{7581520B-92C8-4971-9F00-B598AA48CDC3}" srcId="{5AF44E34-5D83-4E94-B402-268505590FA3}" destId="{3E4BB853-B4C1-4791-B3C4-2E9FB5B1BA6E}" srcOrd="1" destOrd="0" parTransId="{94EAD1CD-4AC8-4F2A-9B3E-D97E206F57C2}" sibTransId="{9F6096DA-6B63-41C7-8619-C2CBB5E8292C}"/>
    <dgm:cxn modelId="{2A5D8027-3457-4862-AB5A-A0C25545472A}" type="presOf" srcId="{3E4BB853-B4C1-4791-B3C4-2E9FB5B1BA6E}" destId="{FDC01363-D087-4E7C-98FC-1F60BD15C538}" srcOrd="0" destOrd="0" presId="urn:microsoft.com/office/officeart/2005/8/layout/vList3"/>
    <dgm:cxn modelId="{C1FE6342-DC7F-4676-A46E-ECCF39089C88}" type="presOf" srcId="{5AF44E34-5D83-4E94-B402-268505590FA3}" destId="{18408721-33D4-4273-A488-97E233A4A0FE}" srcOrd="0" destOrd="0" presId="urn:microsoft.com/office/officeart/2005/8/layout/vList3"/>
    <dgm:cxn modelId="{11FF6DA0-0F9B-4ACD-9B5E-BDED34EA376B}" type="presOf" srcId="{5C744518-9D2B-43E8-91F8-96749B71596C}" destId="{3D2F9D8A-037C-4872-9363-9081A58E39CE}" srcOrd="0" destOrd="0" presId="urn:microsoft.com/office/officeart/2005/8/layout/vList3"/>
    <dgm:cxn modelId="{C9BB7FA7-A5EB-4348-9DA6-CC3631E8E00E}" srcId="{5AF44E34-5D83-4E94-B402-268505590FA3}" destId="{5C744518-9D2B-43E8-91F8-96749B71596C}" srcOrd="0" destOrd="0" parTransId="{7227E07A-2C80-4FE0-9A34-6747FB13C33C}" sibTransId="{2E98D130-9D6C-4240-8DF7-B9B83B33E6DE}"/>
    <dgm:cxn modelId="{2F36C37A-94D3-4BBB-98FD-4C67DE6B4FCE}" type="presParOf" srcId="{18408721-33D4-4273-A488-97E233A4A0FE}" destId="{80941344-E899-4E9F-8283-55F13AC87DA1}" srcOrd="0" destOrd="0" presId="urn:microsoft.com/office/officeart/2005/8/layout/vList3"/>
    <dgm:cxn modelId="{6A733007-00CC-4530-B966-F31216E0CC4F}" type="presParOf" srcId="{80941344-E899-4E9F-8283-55F13AC87DA1}" destId="{89B1240C-4771-48AD-B162-A82960E94D81}" srcOrd="0" destOrd="0" presId="urn:microsoft.com/office/officeart/2005/8/layout/vList3"/>
    <dgm:cxn modelId="{68DA7FD9-A8AB-4735-83C1-864D847D3841}" type="presParOf" srcId="{80941344-E899-4E9F-8283-55F13AC87DA1}" destId="{3D2F9D8A-037C-4872-9363-9081A58E39CE}" srcOrd="1" destOrd="0" presId="urn:microsoft.com/office/officeart/2005/8/layout/vList3"/>
    <dgm:cxn modelId="{76A4B8FE-0454-46E4-A87B-6A9929C1B7F3}" type="presParOf" srcId="{18408721-33D4-4273-A488-97E233A4A0FE}" destId="{7E0FF5C9-702A-4555-A6F7-99B616108761}" srcOrd="1" destOrd="0" presId="urn:microsoft.com/office/officeart/2005/8/layout/vList3"/>
    <dgm:cxn modelId="{341C4F41-D1A9-4F90-ADAE-BC7722BE6CD4}" type="presParOf" srcId="{18408721-33D4-4273-A488-97E233A4A0FE}" destId="{377C0BC5-42D1-4959-9FF6-66137AF36D7C}" srcOrd="2" destOrd="0" presId="urn:microsoft.com/office/officeart/2005/8/layout/vList3"/>
    <dgm:cxn modelId="{90C314C3-14AD-45EA-93B2-573599066641}" type="presParOf" srcId="{377C0BC5-42D1-4959-9FF6-66137AF36D7C}" destId="{569F5249-E789-4342-AE2D-14C16000A7CE}" srcOrd="0" destOrd="0" presId="urn:microsoft.com/office/officeart/2005/8/layout/vList3"/>
    <dgm:cxn modelId="{C01D81E0-4B7E-4074-809B-CD74CC84CA2B}" type="presParOf" srcId="{377C0BC5-42D1-4959-9FF6-66137AF36D7C}" destId="{FDC01363-D087-4E7C-98FC-1F60BD15C538}"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smtClean="0"/>
            <a:t>Сетевой адаптер</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7E217F8C-5406-4881-A4E6-9D76F1207030}">
      <dgm:prSet phldrT="[Текст]"/>
      <dgm:spPr/>
      <dgm:t>
        <a:bodyPr/>
        <a:lstStyle/>
        <a:p>
          <a:r>
            <a:rPr lang="ru-RU" dirty="0" smtClean="0"/>
            <a:t>Кабель</a:t>
          </a:r>
          <a:endParaRPr lang="ru-RU" dirty="0"/>
        </a:p>
      </dgm:t>
    </dgm:pt>
    <dgm:pt modelId="{53575A57-B590-4D6F-9548-6580D98EB879}" type="parTrans" cxnId="{34E6650B-7B74-4418-B185-8BD1FFEFBF33}">
      <dgm:prSet/>
      <dgm:spPr/>
      <dgm:t>
        <a:bodyPr/>
        <a:lstStyle/>
        <a:p>
          <a:endParaRPr lang="ru-RU"/>
        </a:p>
      </dgm:t>
    </dgm:pt>
    <dgm:pt modelId="{E1186F67-2BEB-4CA4-A72D-9EBC5790DA09}" type="sibTrans" cxnId="{34E6650B-7B74-4418-B185-8BD1FFEFBF33}">
      <dgm:prSet/>
      <dgm:spPr/>
      <dgm:t>
        <a:bodyPr/>
        <a:lstStyle/>
        <a:p>
          <a:endParaRPr lang="ru-RU"/>
        </a:p>
      </dgm:t>
    </dgm:pt>
    <dgm:pt modelId="{F44D5D06-A048-4C7B-83DE-3882A4DF4DA8}">
      <dgm:prSet phldrT="[Текст]"/>
      <dgm:spPr/>
      <dgm:t>
        <a:bodyPr/>
        <a:lstStyle/>
        <a:p>
          <a:r>
            <a:rPr lang="ru-RU" dirty="0" err="1" smtClean="0"/>
            <a:t>Хаб</a:t>
          </a:r>
          <a:r>
            <a:rPr lang="ru-RU" dirty="0" smtClean="0"/>
            <a:t> </a:t>
          </a:r>
          <a:endParaRPr lang="ru-RU" dirty="0"/>
        </a:p>
      </dgm:t>
    </dgm:pt>
    <dgm:pt modelId="{0EBA4B6C-006C-4A1E-B394-395677284858}" type="parTrans" cxnId="{CEC493CE-4DDC-4772-B56B-14D0B1BB176E}">
      <dgm:prSet/>
      <dgm:spPr/>
      <dgm:t>
        <a:bodyPr/>
        <a:lstStyle/>
        <a:p>
          <a:endParaRPr lang="ru-RU"/>
        </a:p>
      </dgm:t>
    </dgm:pt>
    <dgm:pt modelId="{3A59B853-CAE1-4FDA-93B1-17A9EDA4BD92}" type="sibTrans" cxnId="{CEC493CE-4DDC-4772-B56B-14D0B1BB176E}">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3"/>
      <dgm:spPr/>
    </dgm:pt>
    <dgm:pt modelId="{5FF65523-31CF-4F1D-82E1-6FA0A9D1DEB5}" type="pres">
      <dgm:prSet presAssocID="{09CCDDEF-C246-4E8D-879D-30ADC722E255}" presName="txShp" presStyleLbl="node1" presStyleIdx="0" presStyleCnt="3">
        <dgm:presLayoutVars>
          <dgm:bulletEnabled val="1"/>
        </dgm:presLayoutVars>
      </dgm:prSet>
      <dgm:spPr/>
      <dgm:t>
        <a:bodyPr/>
        <a:lstStyle/>
        <a:p>
          <a:endParaRPr lang="ru-RU"/>
        </a:p>
      </dgm:t>
    </dgm:pt>
    <dgm:pt modelId="{E3659C17-14D5-4273-B798-031CC6D43CCA}" type="pres">
      <dgm:prSet presAssocID="{7CC29B63-CADC-4109-B23C-37EA39978C0E}" presName="spacing" presStyleCnt="0"/>
      <dgm:spPr/>
    </dgm:pt>
    <dgm:pt modelId="{0578841F-0444-457B-9215-505F134754F7}" type="pres">
      <dgm:prSet presAssocID="{7E217F8C-5406-4881-A4E6-9D76F1207030}" presName="composite" presStyleCnt="0"/>
      <dgm:spPr/>
    </dgm:pt>
    <dgm:pt modelId="{3C63E30F-52A6-4E19-9DEE-08BAA56B4A54}" type="pres">
      <dgm:prSet presAssocID="{7E217F8C-5406-4881-A4E6-9D76F1207030}" presName="imgShp" presStyleLbl="fgImgPlace1" presStyleIdx="1" presStyleCnt="3"/>
      <dgm:spPr/>
    </dgm:pt>
    <dgm:pt modelId="{0B9B9066-9FDA-46F8-941A-24EB222A8226}" type="pres">
      <dgm:prSet presAssocID="{7E217F8C-5406-4881-A4E6-9D76F1207030}" presName="txShp" presStyleLbl="node1" presStyleIdx="1" presStyleCnt="3">
        <dgm:presLayoutVars>
          <dgm:bulletEnabled val="1"/>
        </dgm:presLayoutVars>
      </dgm:prSet>
      <dgm:spPr/>
      <dgm:t>
        <a:bodyPr/>
        <a:lstStyle/>
        <a:p>
          <a:endParaRPr lang="ru-RU"/>
        </a:p>
      </dgm:t>
    </dgm:pt>
    <dgm:pt modelId="{94CAC03B-16FD-478A-B53F-49A9A0ECC107}" type="pres">
      <dgm:prSet presAssocID="{E1186F67-2BEB-4CA4-A72D-9EBC5790DA09}" presName="spacing" presStyleCnt="0"/>
      <dgm:spPr/>
    </dgm:pt>
    <dgm:pt modelId="{5A3D77FD-566D-4C78-81CC-C6A74663F7A8}" type="pres">
      <dgm:prSet presAssocID="{F44D5D06-A048-4C7B-83DE-3882A4DF4DA8}" presName="composite" presStyleCnt="0"/>
      <dgm:spPr/>
    </dgm:pt>
    <dgm:pt modelId="{C09C4480-7A8A-42B5-AF67-21C424EE3CD3}" type="pres">
      <dgm:prSet presAssocID="{F44D5D06-A048-4C7B-83DE-3882A4DF4DA8}" presName="imgShp" presStyleLbl="fgImgPlace1" presStyleIdx="2" presStyleCnt="3"/>
      <dgm:spPr/>
    </dgm:pt>
    <dgm:pt modelId="{BF6460DC-57ED-4106-AF92-C4976D01C0CC}" type="pres">
      <dgm:prSet presAssocID="{F44D5D06-A048-4C7B-83DE-3882A4DF4DA8}" presName="txShp" presStyleLbl="node1" presStyleIdx="2" presStyleCnt="3">
        <dgm:presLayoutVars>
          <dgm:bulletEnabled val="1"/>
        </dgm:presLayoutVars>
      </dgm:prSet>
      <dgm:spPr/>
      <dgm:t>
        <a:bodyPr/>
        <a:lstStyle/>
        <a:p>
          <a:endParaRPr lang="ru-RU"/>
        </a:p>
      </dgm:t>
    </dgm:pt>
  </dgm:ptLst>
  <dgm:cxnLst>
    <dgm:cxn modelId="{18C0EAED-76A3-441C-8DBD-FAC44E395C8D}" srcId="{9FE07C52-621B-4F5A-9B74-EA0E8A605051}" destId="{09CCDDEF-C246-4E8D-879D-30ADC722E255}" srcOrd="0" destOrd="0" parTransId="{A1738A55-39B4-4296-B029-5B3935BAD1C8}" sibTransId="{7CC29B63-CADC-4109-B23C-37EA39978C0E}"/>
    <dgm:cxn modelId="{E341DA78-2524-4406-879B-EABBE4A868FB}" type="presOf" srcId="{F44D5D06-A048-4C7B-83DE-3882A4DF4DA8}" destId="{BF6460DC-57ED-4106-AF92-C4976D01C0CC}" srcOrd="0" destOrd="0" presId="urn:microsoft.com/office/officeart/2005/8/layout/vList3"/>
    <dgm:cxn modelId="{CEC493CE-4DDC-4772-B56B-14D0B1BB176E}" srcId="{9FE07C52-621B-4F5A-9B74-EA0E8A605051}" destId="{F44D5D06-A048-4C7B-83DE-3882A4DF4DA8}" srcOrd="2" destOrd="0" parTransId="{0EBA4B6C-006C-4A1E-B394-395677284858}" sibTransId="{3A59B853-CAE1-4FDA-93B1-17A9EDA4BD92}"/>
    <dgm:cxn modelId="{34E6650B-7B74-4418-B185-8BD1FFEFBF33}" srcId="{9FE07C52-621B-4F5A-9B74-EA0E8A605051}" destId="{7E217F8C-5406-4881-A4E6-9D76F1207030}" srcOrd="1" destOrd="0" parTransId="{53575A57-B590-4D6F-9548-6580D98EB879}" sibTransId="{E1186F67-2BEB-4CA4-A72D-9EBC5790DA09}"/>
    <dgm:cxn modelId="{2FD47A27-47C7-43F1-AE4E-277F0A65E4EC}" type="presOf" srcId="{9FE07C52-621B-4F5A-9B74-EA0E8A605051}" destId="{5697367A-38C7-4C02-B0A1-4B51CCB7D5DC}" srcOrd="0" destOrd="0" presId="urn:microsoft.com/office/officeart/2005/8/layout/vList3"/>
    <dgm:cxn modelId="{7C29D942-BD83-4D6B-8049-C5A81628B584}" type="presOf" srcId="{7E217F8C-5406-4881-A4E6-9D76F1207030}" destId="{0B9B9066-9FDA-46F8-941A-24EB222A8226}" srcOrd="0" destOrd="0" presId="urn:microsoft.com/office/officeart/2005/8/layout/vList3"/>
    <dgm:cxn modelId="{1F76B07C-1BEF-4B3D-B4B0-A6F164E6294F}" type="presOf" srcId="{09CCDDEF-C246-4E8D-879D-30ADC722E255}" destId="{5FF65523-31CF-4F1D-82E1-6FA0A9D1DEB5}" srcOrd="0" destOrd="0" presId="urn:microsoft.com/office/officeart/2005/8/layout/vList3"/>
    <dgm:cxn modelId="{AAA56049-85BD-4A2A-9E09-B7937C16791D}" type="presParOf" srcId="{5697367A-38C7-4C02-B0A1-4B51CCB7D5DC}" destId="{E79F5911-C617-435D-909A-86868E11D40A}" srcOrd="0" destOrd="0" presId="urn:microsoft.com/office/officeart/2005/8/layout/vList3"/>
    <dgm:cxn modelId="{F84E6DE8-EE44-40B9-AEBA-5DD8D66EC268}" type="presParOf" srcId="{E79F5911-C617-435D-909A-86868E11D40A}" destId="{FBCBE14D-59B6-4D4C-BA83-340D21FED19B}" srcOrd="0" destOrd="0" presId="urn:microsoft.com/office/officeart/2005/8/layout/vList3"/>
    <dgm:cxn modelId="{A269DB0C-DA6D-4C45-8EAA-68FF46443024}" type="presParOf" srcId="{E79F5911-C617-435D-909A-86868E11D40A}" destId="{5FF65523-31CF-4F1D-82E1-6FA0A9D1DEB5}" srcOrd="1" destOrd="0" presId="urn:microsoft.com/office/officeart/2005/8/layout/vList3"/>
    <dgm:cxn modelId="{97E6F11D-A78B-404F-AE09-03B336045E63}" type="presParOf" srcId="{5697367A-38C7-4C02-B0A1-4B51CCB7D5DC}" destId="{E3659C17-14D5-4273-B798-031CC6D43CCA}" srcOrd="1" destOrd="0" presId="urn:microsoft.com/office/officeart/2005/8/layout/vList3"/>
    <dgm:cxn modelId="{28D7A6A8-EF7F-48AA-A694-805DD28BFFC7}" type="presParOf" srcId="{5697367A-38C7-4C02-B0A1-4B51CCB7D5DC}" destId="{0578841F-0444-457B-9215-505F134754F7}" srcOrd="2" destOrd="0" presId="urn:microsoft.com/office/officeart/2005/8/layout/vList3"/>
    <dgm:cxn modelId="{CFF0C3EA-9816-47A8-AA05-C6DD03125EBD}" type="presParOf" srcId="{0578841F-0444-457B-9215-505F134754F7}" destId="{3C63E30F-52A6-4E19-9DEE-08BAA56B4A54}" srcOrd="0" destOrd="0" presId="urn:microsoft.com/office/officeart/2005/8/layout/vList3"/>
    <dgm:cxn modelId="{CE13B49E-3634-4448-95A9-EA6C7ABEA35C}" type="presParOf" srcId="{0578841F-0444-457B-9215-505F134754F7}" destId="{0B9B9066-9FDA-46F8-941A-24EB222A8226}" srcOrd="1" destOrd="0" presId="urn:microsoft.com/office/officeart/2005/8/layout/vList3"/>
    <dgm:cxn modelId="{1AEAB78A-A0C5-472B-92E5-51A1F13915B5}" type="presParOf" srcId="{5697367A-38C7-4C02-B0A1-4B51CCB7D5DC}" destId="{94CAC03B-16FD-478A-B53F-49A9A0ECC107}" srcOrd="3" destOrd="0" presId="urn:microsoft.com/office/officeart/2005/8/layout/vList3"/>
    <dgm:cxn modelId="{C38C25FB-A15D-4747-B9F8-3D4E66F763A8}" type="presParOf" srcId="{5697367A-38C7-4C02-B0A1-4B51CCB7D5DC}" destId="{5A3D77FD-566D-4C78-81CC-C6A74663F7A8}" srcOrd="4" destOrd="0" presId="urn:microsoft.com/office/officeart/2005/8/layout/vList3"/>
    <dgm:cxn modelId="{5B0913A0-533C-4ED5-BC88-0B67EA8D3D7F}" type="presParOf" srcId="{5A3D77FD-566D-4C78-81CC-C6A74663F7A8}" destId="{C09C4480-7A8A-42B5-AF67-21C424EE3CD3}" srcOrd="0" destOrd="0" presId="urn:microsoft.com/office/officeart/2005/8/layout/vList3"/>
    <dgm:cxn modelId="{C599EB8E-E289-47A7-9954-DA635FEA4194}" type="presParOf" srcId="{5A3D77FD-566D-4C78-81CC-C6A74663F7A8}" destId="{BF6460DC-57ED-4106-AF92-C4976D01C0CC}"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smtClean="0"/>
            <a:t>Сетевой адаптер</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1"/>
      <dgm:spPr/>
    </dgm:pt>
    <dgm:pt modelId="{5FF65523-31CF-4F1D-82E1-6FA0A9D1DEB5}" type="pres">
      <dgm:prSet presAssocID="{09CCDDEF-C246-4E8D-879D-30ADC722E255}" presName="txShp" presStyleLbl="node1" presStyleIdx="0" presStyleCnt="1">
        <dgm:presLayoutVars>
          <dgm:bulletEnabled val="1"/>
        </dgm:presLayoutVars>
      </dgm:prSet>
      <dgm:spPr/>
      <dgm:t>
        <a:bodyPr/>
        <a:lstStyle/>
        <a:p>
          <a:endParaRPr lang="ru-RU"/>
        </a:p>
      </dgm:t>
    </dgm:pt>
  </dgm:ptLst>
  <dgm:cxnLst>
    <dgm:cxn modelId="{419E71E7-753E-4C89-9A23-88A41D82E800}" type="presOf" srcId="{09CCDDEF-C246-4E8D-879D-30ADC722E255}" destId="{5FF65523-31CF-4F1D-82E1-6FA0A9D1DEB5}" srcOrd="0" destOrd="0" presId="urn:microsoft.com/office/officeart/2005/8/layout/vList3"/>
    <dgm:cxn modelId="{2C39DE1C-D90A-4431-8002-C7497E4B6CF6}" type="presOf" srcId="{9FE07C52-621B-4F5A-9B74-EA0E8A605051}" destId="{5697367A-38C7-4C02-B0A1-4B51CCB7D5DC}" srcOrd="0" destOrd="0" presId="urn:microsoft.com/office/officeart/2005/8/layout/vList3"/>
    <dgm:cxn modelId="{18C0EAED-76A3-441C-8DBD-FAC44E395C8D}" srcId="{9FE07C52-621B-4F5A-9B74-EA0E8A605051}" destId="{09CCDDEF-C246-4E8D-879D-30ADC722E255}" srcOrd="0" destOrd="0" parTransId="{A1738A55-39B4-4296-B029-5B3935BAD1C8}" sibTransId="{7CC29B63-CADC-4109-B23C-37EA39978C0E}"/>
    <dgm:cxn modelId="{0C0CEF17-935C-411D-9C46-CF4E1EE81AEB}" type="presParOf" srcId="{5697367A-38C7-4C02-B0A1-4B51CCB7D5DC}" destId="{E79F5911-C617-435D-909A-86868E11D40A}" srcOrd="0" destOrd="0" presId="urn:microsoft.com/office/officeart/2005/8/layout/vList3"/>
    <dgm:cxn modelId="{2CB162F3-276D-4566-9290-497B60B0C966}" type="presParOf" srcId="{E79F5911-C617-435D-909A-86868E11D40A}" destId="{FBCBE14D-59B6-4D4C-BA83-340D21FED19B}" srcOrd="0" destOrd="0" presId="urn:microsoft.com/office/officeart/2005/8/layout/vList3"/>
    <dgm:cxn modelId="{FF4D5A60-3E3D-45CE-BFC9-542F0E5B7924}" type="presParOf" srcId="{E79F5911-C617-435D-909A-86868E11D40A}" destId="{5FF65523-31CF-4F1D-82E1-6FA0A9D1DEB5}"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smtClean="0"/>
            <a:t>Кабель</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1"/>
      <dgm:spPr/>
    </dgm:pt>
    <dgm:pt modelId="{5FF65523-31CF-4F1D-82E1-6FA0A9D1DEB5}" type="pres">
      <dgm:prSet presAssocID="{09CCDDEF-C246-4E8D-879D-30ADC722E255}" presName="txShp" presStyleLbl="node1" presStyleIdx="0" presStyleCnt="1">
        <dgm:presLayoutVars>
          <dgm:bulletEnabled val="1"/>
        </dgm:presLayoutVars>
      </dgm:prSet>
      <dgm:spPr/>
      <dgm:t>
        <a:bodyPr/>
        <a:lstStyle/>
        <a:p>
          <a:endParaRPr lang="ru-RU"/>
        </a:p>
      </dgm:t>
    </dgm:pt>
  </dgm:ptLst>
  <dgm:cxnLst>
    <dgm:cxn modelId="{D0E43ECB-C084-481B-81B9-F2520EC52846}" type="presOf" srcId="{9FE07C52-621B-4F5A-9B74-EA0E8A605051}" destId="{5697367A-38C7-4C02-B0A1-4B51CCB7D5DC}" srcOrd="0" destOrd="0" presId="urn:microsoft.com/office/officeart/2005/8/layout/vList3"/>
    <dgm:cxn modelId="{6C525C10-AF70-46DD-B42E-310CBAD08A5F}" type="presOf" srcId="{09CCDDEF-C246-4E8D-879D-30ADC722E255}" destId="{5FF65523-31CF-4F1D-82E1-6FA0A9D1DEB5}" srcOrd="0" destOrd="0" presId="urn:microsoft.com/office/officeart/2005/8/layout/vList3"/>
    <dgm:cxn modelId="{18C0EAED-76A3-441C-8DBD-FAC44E395C8D}" srcId="{9FE07C52-621B-4F5A-9B74-EA0E8A605051}" destId="{09CCDDEF-C246-4E8D-879D-30ADC722E255}" srcOrd="0" destOrd="0" parTransId="{A1738A55-39B4-4296-B029-5B3935BAD1C8}" sibTransId="{7CC29B63-CADC-4109-B23C-37EA39978C0E}"/>
    <dgm:cxn modelId="{48829E93-0F5B-4BC5-9991-4609CD19BAC8}" type="presParOf" srcId="{5697367A-38C7-4C02-B0A1-4B51CCB7D5DC}" destId="{E79F5911-C617-435D-909A-86868E11D40A}" srcOrd="0" destOrd="0" presId="urn:microsoft.com/office/officeart/2005/8/layout/vList3"/>
    <dgm:cxn modelId="{B73F04D6-A6DB-4FA6-BC03-CE6D363ACC63}" type="presParOf" srcId="{E79F5911-C617-435D-909A-86868E11D40A}" destId="{FBCBE14D-59B6-4D4C-BA83-340D21FED19B}" srcOrd="0" destOrd="0" presId="urn:microsoft.com/office/officeart/2005/8/layout/vList3"/>
    <dgm:cxn modelId="{58A4F881-0E3E-4C6F-945C-1E310992DEBE}" type="presParOf" srcId="{E79F5911-C617-435D-909A-86868E11D40A}" destId="{5FF65523-31CF-4F1D-82E1-6FA0A9D1DEB5}"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smtClean="0"/>
            <a:t>Кабель</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1"/>
      <dgm:spPr/>
    </dgm:pt>
    <dgm:pt modelId="{5FF65523-31CF-4F1D-82E1-6FA0A9D1DEB5}" type="pres">
      <dgm:prSet presAssocID="{09CCDDEF-C246-4E8D-879D-30ADC722E255}" presName="txShp" presStyleLbl="node1" presStyleIdx="0" presStyleCnt="1">
        <dgm:presLayoutVars>
          <dgm:bulletEnabled val="1"/>
        </dgm:presLayoutVars>
      </dgm:prSet>
      <dgm:spPr/>
      <dgm:t>
        <a:bodyPr/>
        <a:lstStyle/>
        <a:p>
          <a:endParaRPr lang="ru-RU"/>
        </a:p>
      </dgm:t>
    </dgm:pt>
  </dgm:ptLst>
  <dgm:cxnLst>
    <dgm:cxn modelId="{7AFD1167-9F59-4D26-BD9D-148C04A13904}" type="presOf" srcId="{9FE07C52-621B-4F5A-9B74-EA0E8A605051}" destId="{5697367A-38C7-4C02-B0A1-4B51CCB7D5DC}" srcOrd="0" destOrd="0" presId="urn:microsoft.com/office/officeart/2005/8/layout/vList3"/>
    <dgm:cxn modelId="{7B050C83-AFC5-4C21-ADE4-15CA9DBDF4D6}" type="presOf" srcId="{09CCDDEF-C246-4E8D-879D-30ADC722E255}" destId="{5FF65523-31CF-4F1D-82E1-6FA0A9D1DEB5}" srcOrd="0" destOrd="0" presId="urn:microsoft.com/office/officeart/2005/8/layout/vList3"/>
    <dgm:cxn modelId="{18C0EAED-76A3-441C-8DBD-FAC44E395C8D}" srcId="{9FE07C52-621B-4F5A-9B74-EA0E8A605051}" destId="{09CCDDEF-C246-4E8D-879D-30ADC722E255}" srcOrd="0" destOrd="0" parTransId="{A1738A55-39B4-4296-B029-5B3935BAD1C8}" sibTransId="{7CC29B63-CADC-4109-B23C-37EA39978C0E}"/>
    <dgm:cxn modelId="{F98EB9B6-00A6-4B62-8F89-D71E854B156C}" type="presParOf" srcId="{5697367A-38C7-4C02-B0A1-4B51CCB7D5DC}" destId="{E79F5911-C617-435D-909A-86868E11D40A}" srcOrd="0" destOrd="0" presId="urn:microsoft.com/office/officeart/2005/8/layout/vList3"/>
    <dgm:cxn modelId="{48D79BB5-A223-436C-97E9-3F3285B909D4}" type="presParOf" srcId="{E79F5911-C617-435D-909A-86868E11D40A}" destId="{FBCBE14D-59B6-4D4C-BA83-340D21FED19B}" srcOrd="0" destOrd="0" presId="urn:microsoft.com/office/officeart/2005/8/layout/vList3"/>
    <dgm:cxn modelId="{AF2D1066-FF03-4122-9F4B-9B4C9AA4D9D4}" type="presParOf" srcId="{E79F5911-C617-435D-909A-86868E11D40A}" destId="{5FF65523-31CF-4F1D-82E1-6FA0A9D1DEB5}"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smtClean="0"/>
            <a:t>Кабель</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1"/>
      <dgm:spPr/>
    </dgm:pt>
    <dgm:pt modelId="{5FF65523-31CF-4F1D-82E1-6FA0A9D1DEB5}" type="pres">
      <dgm:prSet presAssocID="{09CCDDEF-C246-4E8D-879D-30ADC722E255}" presName="txShp" presStyleLbl="node1" presStyleIdx="0" presStyleCnt="1">
        <dgm:presLayoutVars>
          <dgm:bulletEnabled val="1"/>
        </dgm:presLayoutVars>
      </dgm:prSet>
      <dgm:spPr/>
      <dgm:t>
        <a:bodyPr/>
        <a:lstStyle/>
        <a:p>
          <a:endParaRPr lang="ru-RU"/>
        </a:p>
      </dgm:t>
    </dgm:pt>
  </dgm:ptLst>
  <dgm:cxnLst>
    <dgm:cxn modelId="{259A64DE-1D37-449A-812B-C4C6A07A9068}" type="presOf" srcId="{09CCDDEF-C246-4E8D-879D-30ADC722E255}" destId="{5FF65523-31CF-4F1D-82E1-6FA0A9D1DEB5}" srcOrd="0" destOrd="0" presId="urn:microsoft.com/office/officeart/2005/8/layout/vList3"/>
    <dgm:cxn modelId="{4F1D426B-A05D-4402-8A75-49845CD843C5}" type="presOf" srcId="{9FE07C52-621B-4F5A-9B74-EA0E8A605051}" destId="{5697367A-38C7-4C02-B0A1-4B51CCB7D5DC}" srcOrd="0" destOrd="0" presId="urn:microsoft.com/office/officeart/2005/8/layout/vList3"/>
    <dgm:cxn modelId="{18C0EAED-76A3-441C-8DBD-FAC44E395C8D}" srcId="{9FE07C52-621B-4F5A-9B74-EA0E8A605051}" destId="{09CCDDEF-C246-4E8D-879D-30ADC722E255}" srcOrd="0" destOrd="0" parTransId="{A1738A55-39B4-4296-B029-5B3935BAD1C8}" sibTransId="{7CC29B63-CADC-4109-B23C-37EA39978C0E}"/>
    <dgm:cxn modelId="{A2D02930-4B65-4C2B-9F2E-4A1256A5975C}" type="presParOf" srcId="{5697367A-38C7-4C02-B0A1-4B51CCB7D5DC}" destId="{E79F5911-C617-435D-909A-86868E11D40A}" srcOrd="0" destOrd="0" presId="urn:microsoft.com/office/officeart/2005/8/layout/vList3"/>
    <dgm:cxn modelId="{D562C92F-78AE-49BD-8315-419EA6F4E651}" type="presParOf" srcId="{E79F5911-C617-435D-909A-86868E11D40A}" destId="{FBCBE14D-59B6-4D4C-BA83-340D21FED19B}" srcOrd="0" destOrd="0" presId="urn:microsoft.com/office/officeart/2005/8/layout/vList3"/>
    <dgm:cxn modelId="{1CE7DB38-BA3D-41E8-A71E-4401805F1EA0}" type="presParOf" srcId="{E79F5911-C617-435D-909A-86868E11D40A}" destId="{5FF65523-31CF-4F1D-82E1-6FA0A9D1DEB5}"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smtClean="0"/>
            <a:t>Кабель</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1"/>
      <dgm:spPr/>
    </dgm:pt>
    <dgm:pt modelId="{5FF65523-31CF-4F1D-82E1-6FA0A9D1DEB5}" type="pres">
      <dgm:prSet presAssocID="{09CCDDEF-C246-4E8D-879D-30ADC722E255}" presName="txShp" presStyleLbl="node1" presStyleIdx="0" presStyleCnt="1">
        <dgm:presLayoutVars>
          <dgm:bulletEnabled val="1"/>
        </dgm:presLayoutVars>
      </dgm:prSet>
      <dgm:spPr/>
      <dgm:t>
        <a:bodyPr/>
        <a:lstStyle/>
        <a:p>
          <a:endParaRPr lang="ru-RU"/>
        </a:p>
      </dgm:t>
    </dgm:pt>
  </dgm:ptLst>
  <dgm:cxnLst>
    <dgm:cxn modelId="{6D279003-C9F1-4E50-8E4D-ABF04C15335D}" type="presOf" srcId="{9FE07C52-621B-4F5A-9B74-EA0E8A605051}" destId="{5697367A-38C7-4C02-B0A1-4B51CCB7D5DC}" srcOrd="0" destOrd="0" presId="urn:microsoft.com/office/officeart/2005/8/layout/vList3"/>
    <dgm:cxn modelId="{25807EBA-220F-43BE-99C5-3B2F64DE504F}" type="presOf" srcId="{09CCDDEF-C246-4E8D-879D-30ADC722E255}" destId="{5FF65523-31CF-4F1D-82E1-6FA0A9D1DEB5}" srcOrd="0" destOrd="0" presId="urn:microsoft.com/office/officeart/2005/8/layout/vList3"/>
    <dgm:cxn modelId="{18C0EAED-76A3-441C-8DBD-FAC44E395C8D}" srcId="{9FE07C52-621B-4F5A-9B74-EA0E8A605051}" destId="{09CCDDEF-C246-4E8D-879D-30ADC722E255}" srcOrd="0" destOrd="0" parTransId="{A1738A55-39B4-4296-B029-5B3935BAD1C8}" sibTransId="{7CC29B63-CADC-4109-B23C-37EA39978C0E}"/>
    <dgm:cxn modelId="{0A1389A3-0438-435B-81AA-4CDEC299186A}" type="presParOf" srcId="{5697367A-38C7-4C02-B0A1-4B51CCB7D5DC}" destId="{E79F5911-C617-435D-909A-86868E11D40A}" srcOrd="0" destOrd="0" presId="urn:microsoft.com/office/officeart/2005/8/layout/vList3"/>
    <dgm:cxn modelId="{E1E63BCB-FABA-42BE-8566-E62A30F52325}" type="presParOf" srcId="{E79F5911-C617-435D-909A-86868E11D40A}" destId="{FBCBE14D-59B6-4D4C-BA83-340D21FED19B}" srcOrd="0" destOrd="0" presId="urn:microsoft.com/office/officeart/2005/8/layout/vList3"/>
    <dgm:cxn modelId="{5E28567F-F298-4A74-8640-5A59713B7F7E}" type="presParOf" srcId="{E79F5911-C617-435D-909A-86868E11D40A}" destId="{5FF65523-31CF-4F1D-82E1-6FA0A9D1DEB5}"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E07C52-621B-4F5A-9B74-EA0E8A605051}" type="doc">
      <dgm:prSet loTypeId="urn:microsoft.com/office/officeart/2005/8/layout/vList3" loCatId="list" qsTypeId="urn:microsoft.com/office/officeart/2005/8/quickstyle/simple1" qsCatId="simple" csTypeId="urn:microsoft.com/office/officeart/2005/8/colors/accent1_2" csCatId="accent1" phldr="1"/>
      <dgm:spPr/>
    </dgm:pt>
    <dgm:pt modelId="{09CCDDEF-C246-4E8D-879D-30ADC722E255}">
      <dgm:prSet phldrT="[Текст]"/>
      <dgm:spPr/>
      <dgm:t>
        <a:bodyPr/>
        <a:lstStyle/>
        <a:p>
          <a:r>
            <a:rPr lang="ru-RU" dirty="0" err="1" smtClean="0"/>
            <a:t>Хаб</a:t>
          </a:r>
          <a:endParaRPr lang="ru-RU" dirty="0"/>
        </a:p>
      </dgm:t>
    </dgm:pt>
    <dgm:pt modelId="{A1738A55-39B4-4296-B029-5B3935BAD1C8}" type="parTrans" cxnId="{18C0EAED-76A3-441C-8DBD-FAC44E395C8D}">
      <dgm:prSet/>
      <dgm:spPr/>
      <dgm:t>
        <a:bodyPr/>
        <a:lstStyle/>
        <a:p>
          <a:endParaRPr lang="ru-RU"/>
        </a:p>
      </dgm:t>
    </dgm:pt>
    <dgm:pt modelId="{7CC29B63-CADC-4109-B23C-37EA39978C0E}" type="sibTrans" cxnId="{18C0EAED-76A3-441C-8DBD-FAC44E395C8D}">
      <dgm:prSet/>
      <dgm:spPr/>
      <dgm:t>
        <a:bodyPr/>
        <a:lstStyle/>
        <a:p>
          <a:endParaRPr lang="ru-RU"/>
        </a:p>
      </dgm:t>
    </dgm:pt>
    <dgm:pt modelId="{5697367A-38C7-4C02-B0A1-4B51CCB7D5DC}" type="pres">
      <dgm:prSet presAssocID="{9FE07C52-621B-4F5A-9B74-EA0E8A605051}" presName="linearFlow" presStyleCnt="0">
        <dgm:presLayoutVars>
          <dgm:dir/>
          <dgm:resizeHandles val="exact"/>
        </dgm:presLayoutVars>
      </dgm:prSet>
      <dgm:spPr/>
    </dgm:pt>
    <dgm:pt modelId="{E79F5911-C617-435D-909A-86868E11D40A}" type="pres">
      <dgm:prSet presAssocID="{09CCDDEF-C246-4E8D-879D-30ADC722E255}" presName="composite" presStyleCnt="0"/>
      <dgm:spPr/>
    </dgm:pt>
    <dgm:pt modelId="{FBCBE14D-59B6-4D4C-BA83-340D21FED19B}" type="pres">
      <dgm:prSet presAssocID="{09CCDDEF-C246-4E8D-879D-30ADC722E255}" presName="imgShp" presStyleLbl="fgImgPlace1" presStyleIdx="0" presStyleCnt="1"/>
      <dgm:spPr/>
    </dgm:pt>
    <dgm:pt modelId="{5FF65523-31CF-4F1D-82E1-6FA0A9D1DEB5}" type="pres">
      <dgm:prSet presAssocID="{09CCDDEF-C246-4E8D-879D-30ADC722E255}" presName="txShp" presStyleLbl="node1" presStyleIdx="0" presStyleCnt="1">
        <dgm:presLayoutVars>
          <dgm:bulletEnabled val="1"/>
        </dgm:presLayoutVars>
      </dgm:prSet>
      <dgm:spPr/>
      <dgm:t>
        <a:bodyPr/>
        <a:lstStyle/>
        <a:p>
          <a:endParaRPr lang="ru-RU"/>
        </a:p>
      </dgm:t>
    </dgm:pt>
  </dgm:ptLst>
  <dgm:cxnLst>
    <dgm:cxn modelId="{00035448-5B9F-44EC-9198-2111FF9B3FF3}" type="presOf" srcId="{09CCDDEF-C246-4E8D-879D-30ADC722E255}" destId="{5FF65523-31CF-4F1D-82E1-6FA0A9D1DEB5}" srcOrd="0" destOrd="0" presId="urn:microsoft.com/office/officeart/2005/8/layout/vList3"/>
    <dgm:cxn modelId="{31911EA2-3211-4220-AA72-3037EEAC9D01}" type="presOf" srcId="{9FE07C52-621B-4F5A-9B74-EA0E8A605051}" destId="{5697367A-38C7-4C02-B0A1-4B51CCB7D5DC}" srcOrd="0" destOrd="0" presId="urn:microsoft.com/office/officeart/2005/8/layout/vList3"/>
    <dgm:cxn modelId="{18C0EAED-76A3-441C-8DBD-FAC44E395C8D}" srcId="{9FE07C52-621B-4F5A-9B74-EA0E8A605051}" destId="{09CCDDEF-C246-4E8D-879D-30ADC722E255}" srcOrd="0" destOrd="0" parTransId="{A1738A55-39B4-4296-B029-5B3935BAD1C8}" sibTransId="{7CC29B63-CADC-4109-B23C-37EA39978C0E}"/>
    <dgm:cxn modelId="{11CABB82-2BCD-42D7-914D-560F119C7AA1}" type="presParOf" srcId="{5697367A-38C7-4C02-B0A1-4B51CCB7D5DC}" destId="{E79F5911-C617-435D-909A-86868E11D40A}" srcOrd="0" destOrd="0" presId="urn:microsoft.com/office/officeart/2005/8/layout/vList3"/>
    <dgm:cxn modelId="{F5597449-4E31-4FDB-AA0A-CFDA2182D742}" type="presParOf" srcId="{E79F5911-C617-435D-909A-86868E11D40A}" destId="{FBCBE14D-59B6-4D4C-BA83-340D21FED19B}" srcOrd="0" destOrd="0" presId="urn:microsoft.com/office/officeart/2005/8/layout/vList3"/>
    <dgm:cxn modelId="{A2B6FD45-23F7-45BE-A840-29F079741E7B}" type="presParOf" srcId="{E79F5911-C617-435D-909A-86868E11D40A}" destId="{5FF65523-31CF-4F1D-82E1-6FA0A9D1DEB5}" srcOrd="1" destOrd="0" presId="urn:microsoft.com/office/officeart/2005/8/layout/v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2F9D8A-037C-4872-9363-9081A58E39CE}">
      <dsp:nvSpPr>
        <dsp:cNvPr id="0" name=""/>
        <dsp:cNvSpPr/>
      </dsp:nvSpPr>
      <dsp:spPr>
        <a:xfrm rot="10800000">
          <a:off x="1692784" y="1710"/>
          <a:ext cx="5472684" cy="12573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44780" rIns="270256" bIns="144780" numCol="1" spcCol="1270" anchor="ctr" anchorCtr="0">
          <a:noAutofit/>
        </a:bodyPr>
        <a:lstStyle/>
        <a:p>
          <a:pPr lvl="0" algn="ctr" defTabSz="1689100">
            <a:lnSpc>
              <a:spcPct val="90000"/>
            </a:lnSpc>
            <a:spcBef>
              <a:spcPct val="0"/>
            </a:spcBef>
            <a:spcAft>
              <a:spcPct val="35000"/>
            </a:spcAft>
          </a:pPr>
          <a:r>
            <a:rPr lang="ru-RU" sz="3800" kern="1200" dirty="0" smtClean="0"/>
            <a:t>Локальные</a:t>
          </a:r>
          <a:endParaRPr lang="ru-RU" sz="3800" kern="1200" dirty="0"/>
        </a:p>
      </dsp:txBody>
      <dsp:txXfrm rot="10800000">
        <a:off x="1692784" y="1710"/>
        <a:ext cx="5472684" cy="1257304"/>
      </dsp:txXfrm>
    </dsp:sp>
    <dsp:sp modelId="{89B1240C-4771-48AD-B162-A82960E94D81}">
      <dsp:nvSpPr>
        <dsp:cNvPr id="0" name=""/>
        <dsp:cNvSpPr/>
      </dsp:nvSpPr>
      <dsp:spPr>
        <a:xfrm>
          <a:off x="1064131" y="1710"/>
          <a:ext cx="1257304" cy="12573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C01363-D087-4E7C-98FC-1F60BD15C538}">
      <dsp:nvSpPr>
        <dsp:cNvPr id="0" name=""/>
        <dsp:cNvSpPr/>
      </dsp:nvSpPr>
      <dsp:spPr>
        <a:xfrm rot="10800000">
          <a:off x="1692784" y="1634329"/>
          <a:ext cx="5472684" cy="12573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44780" rIns="270256" bIns="144780" numCol="1" spcCol="1270" anchor="ctr" anchorCtr="0">
          <a:noAutofit/>
        </a:bodyPr>
        <a:lstStyle/>
        <a:p>
          <a:pPr lvl="0" algn="ctr" defTabSz="1689100">
            <a:lnSpc>
              <a:spcPct val="90000"/>
            </a:lnSpc>
            <a:spcBef>
              <a:spcPct val="0"/>
            </a:spcBef>
            <a:spcAft>
              <a:spcPct val="35000"/>
            </a:spcAft>
          </a:pPr>
          <a:r>
            <a:rPr lang="ru-RU" sz="3800" kern="1200" dirty="0" smtClean="0"/>
            <a:t>Региональные</a:t>
          </a:r>
          <a:endParaRPr lang="ru-RU" sz="3800" kern="1200" dirty="0"/>
        </a:p>
      </dsp:txBody>
      <dsp:txXfrm rot="10800000">
        <a:off x="1692784" y="1634329"/>
        <a:ext cx="5472684" cy="1257304"/>
      </dsp:txXfrm>
    </dsp:sp>
    <dsp:sp modelId="{569F5249-E789-4342-AE2D-14C16000A7CE}">
      <dsp:nvSpPr>
        <dsp:cNvPr id="0" name=""/>
        <dsp:cNvSpPr/>
      </dsp:nvSpPr>
      <dsp:spPr>
        <a:xfrm>
          <a:off x="1064131" y="1634329"/>
          <a:ext cx="1257304" cy="12573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0C1DE9-D7EE-48F3-85EC-A7FECA885E04}">
      <dsp:nvSpPr>
        <dsp:cNvPr id="0" name=""/>
        <dsp:cNvSpPr/>
      </dsp:nvSpPr>
      <dsp:spPr>
        <a:xfrm rot="10800000">
          <a:off x="1692784" y="3266948"/>
          <a:ext cx="5472684" cy="125730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44780" rIns="270256" bIns="144780" numCol="1" spcCol="1270" anchor="ctr" anchorCtr="0">
          <a:noAutofit/>
        </a:bodyPr>
        <a:lstStyle/>
        <a:p>
          <a:pPr lvl="0" algn="ctr" defTabSz="1689100">
            <a:lnSpc>
              <a:spcPct val="90000"/>
            </a:lnSpc>
            <a:spcBef>
              <a:spcPct val="0"/>
            </a:spcBef>
            <a:spcAft>
              <a:spcPct val="35000"/>
            </a:spcAft>
          </a:pPr>
          <a:r>
            <a:rPr lang="ru-RU" sz="3800" kern="1200" dirty="0" smtClean="0"/>
            <a:t>Корпоративные</a:t>
          </a:r>
          <a:endParaRPr lang="ru-RU" sz="3800" kern="1200" dirty="0"/>
        </a:p>
      </dsp:txBody>
      <dsp:txXfrm rot="10800000">
        <a:off x="1692784" y="3266948"/>
        <a:ext cx="5472684" cy="1257304"/>
      </dsp:txXfrm>
    </dsp:sp>
    <dsp:sp modelId="{6668786A-0D42-4B70-BC77-38AF5C6B9707}">
      <dsp:nvSpPr>
        <dsp:cNvPr id="0" name=""/>
        <dsp:cNvSpPr/>
      </dsp:nvSpPr>
      <dsp:spPr>
        <a:xfrm>
          <a:off x="1064131" y="3266948"/>
          <a:ext cx="1257304" cy="125730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2F9D8A-037C-4872-9363-9081A58E39CE}">
      <dsp:nvSpPr>
        <dsp:cNvPr id="0" name=""/>
        <dsp:cNvSpPr/>
      </dsp:nvSpPr>
      <dsp:spPr>
        <a:xfrm rot="10800000">
          <a:off x="1105530" y="50"/>
          <a:ext cx="6172251" cy="131152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8348" tIns="137160" rIns="256032" bIns="137160" numCol="1" spcCol="1270" anchor="ctr" anchorCtr="0">
          <a:noAutofit/>
        </a:bodyPr>
        <a:lstStyle/>
        <a:p>
          <a:pPr lvl="0" algn="ctr" defTabSz="1600200">
            <a:lnSpc>
              <a:spcPct val="90000"/>
            </a:lnSpc>
            <a:spcBef>
              <a:spcPct val="0"/>
            </a:spcBef>
            <a:spcAft>
              <a:spcPct val="35000"/>
            </a:spcAft>
          </a:pPr>
          <a:r>
            <a:rPr lang="ru-RU" sz="3600" kern="1200" dirty="0" err="1" smtClean="0"/>
            <a:t>Одноранговые</a:t>
          </a:r>
          <a:r>
            <a:rPr lang="ru-RU" sz="3600" kern="1200" dirty="0" smtClean="0"/>
            <a:t> локальные сети</a:t>
          </a:r>
          <a:endParaRPr lang="ru-RU" sz="3600" kern="1200" dirty="0"/>
        </a:p>
      </dsp:txBody>
      <dsp:txXfrm rot="10800000">
        <a:off x="1105530" y="50"/>
        <a:ext cx="6172251" cy="1311528"/>
      </dsp:txXfrm>
    </dsp:sp>
    <dsp:sp modelId="{89B1240C-4771-48AD-B162-A82960E94D81}">
      <dsp:nvSpPr>
        <dsp:cNvPr id="0" name=""/>
        <dsp:cNvSpPr/>
      </dsp:nvSpPr>
      <dsp:spPr>
        <a:xfrm>
          <a:off x="62549" y="71437"/>
          <a:ext cx="1311528" cy="131152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C01363-D087-4E7C-98FC-1F60BD15C538}">
      <dsp:nvSpPr>
        <dsp:cNvPr id="0" name=""/>
        <dsp:cNvSpPr/>
      </dsp:nvSpPr>
      <dsp:spPr>
        <a:xfrm rot="10800000">
          <a:off x="1096005" y="1643071"/>
          <a:ext cx="6221361" cy="131152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8348" tIns="137160" rIns="256032" bIns="137160" numCol="1" spcCol="1270" anchor="ctr" anchorCtr="0">
          <a:noAutofit/>
        </a:bodyPr>
        <a:lstStyle/>
        <a:p>
          <a:pPr lvl="0" algn="ctr" defTabSz="1600200">
            <a:lnSpc>
              <a:spcPct val="90000"/>
            </a:lnSpc>
            <a:spcBef>
              <a:spcPct val="0"/>
            </a:spcBef>
            <a:spcAft>
              <a:spcPct val="35000"/>
            </a:spcAft>
          </a:pPr>
          <a:r>
            <a:rPr lang="ru-RU" sz="3600" kern="1200" dirty="0" smtClean="0"/>
            <a:t>Локальные сети на основе сервера</a:t>
          </a:r>
          <a:endParaRPr lang="ru-RU" sz="3600" kern="1200" dirty="0"/>
        </a:p>
      </dsp:txBody>
      <dsp:txXfrm rot="10800000">
        <a:off x="1096005" y="1643071"/>
        <a:ext cx="6221361" cy="1311528"/>
      </dsp:txXfrm>
    </dsp:sp>
    <dsp:sp modelId="{569F5249-E789-4342-AE2D-14C16000A7CE}">
      <dsp:nvSpPr>
        <dsp:cNvPr id="0" name=""/>
        <dsp:cNvSpPr/>
      </dsp:nvSpPr>
      <dsp:spPr>
        <a:xfrm>
          <a:off x="0" y="1643071"/>
          <a:ext cx="1311528" cy="131152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99048" y="738"/>
          <a:ext cx="4988158" cy="97053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7978" tIns="167640" rIns="312928" bIns="167640" numCol="1" spcCol="1270" anchor="ctr" anchorCtr="0">
          <a:noAutofit/>
        </a:bodyPr>
        <a:lstStyle/>
        <a:p>
          <a:pPr lvl="0" algn="ctr" defTabSz="1955800">
            <a:lnSpc>
              <a:spcPct val="90000"/>
            </a:lnSpc>
            <a:spcBef>
              <a:spcPct val="0"/>
            </a:spcBef>
            <a:spcAft>
              <a:spcPct val="35000"/>
            </a:spcAft>
          </a:pPr>
          <a:r>
            <a:rPr lang="ru-RU" sz="4400" kern="1200" dirty="0" smtClean="0"/>
            <a:t>Сетевой адаптер</a:t>
          </a:r>
          <a:endParaRPr lang="ru-RU" sz="4400" kern="1200" dirty="0"/>
        </a:p>
      </dsp:txBody>
      <dsp:txXfrm rot="10800000">
        <a:off x="1499048" y="738"/>
        <a:ext cx="4988158" cy="970532"/>
      </dsp:txXfrm>
    </dsp:sp>
    <dsp:sp modelId="{FBCBE14D-59B6-4D4C-BA83-340D21FED19B}">
      <dsp:nvSpPr>
        <dsp:cNvPr id="0" name=""/>
        <dsp:cNvSpPr/>
      </dsp:nvSpPr>
      <dsp:spPr>
        <a:xfrm>
          <a:off x="1013782" y="738"/>
          <a:ext cx="970532" cy="97053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9B9066-9FDA-46F8-941A-24EB222A8226}">
      <dsp:nvSpPr>
        <dsp:cNvPr id="0" name=""/>
        <dsp:cNvSpPr/>
      </dsp:nvSpPr>
      <dsp:spPr>
        <a:xfrm rot="10800000">
          <a:off x="1499048" y="1260981"/>
          <a:ext cx="4988158" cy="97053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7978" tIns="167640" rIns="312928" bIns="167640" numCol="1" spcCol="1270" anchor="ctr" anchorCtr="0">
          <a:noAutofit/>
        </a:bodyPr>
        <a:lstStyle/>
        <a:p>
          <a:pPr lvl="0" algn="ctr" defTabSz="1955800">
            <a:lnSpc>
              <a:spcPct val="90000"/>
            </a:lnSpc>
            <a:spcBef>
              <a:spcPct val="0"/>
            </a:spcBef>
            <a:spcAft>
              <a:spcPct val="35000"/>
            </a:spcAft>
          </a:pPr>
          <a:r>
            <a:rPr lang="ru-RU" sz="4400" kern="1200" dirty="0" smtClean="0"/>
            <a:t>Кабель</a:t>
          </a:r>
          <a:endParaRPr lang="ru-RU" sz="4400" kern="1200" dirty="0"/>
        </a:p>
      </dsp:txBody>
      <dsp:txXfrm rot="10800000">
        <a:off x="1499048" y="1260981"/>
        <a:ext cx="4988158" cy="970532"/>
      </dsp:txXfrm>
    </dsp:sp>
    <dsp:sp modelId="{3C63E30F-52A6-4E19-9DEE-08BAA56B4A54}">
      <dsp:nvSpPr>
        <dsp:cNvPr id="0" name=""/>
        <dsp:cNvSpPr/>
      </dsp:nvSpPr>
      <dsp:spPr>
        <a:xfrm>
          <a:off x="1013782" y="1260981"/>
          <a:ext cx="970532" cy="97053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6460DC-57ED-4106-AF92-C4976D01C0CC}">
      <dsp:nvSpPr>
        <dsp:cNvPr id="0" name=""/>
        <dsp:cNvSpPr/>
      </dsp:nvSpPr>
      <dsp:spPr>
        <a:xfrm rot="10800000">
          <a:off x="1499048" y="2521225"/>
          <a:ext cx="4988158" cy="97053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7978" tIns="167640" rIns="312928" bIns="167640" numCol="1" spcCol="1270" anchor="ctr" anchorCtr="0">
          <a:noAutofit/>
        </a:bodyPr>
        <a:lstStyle/>
        <a:p>
          <a:pPr lvl="0" algn="ctr" defTabSz="1955800">
            <a:lnSpc>
              <a:spcPct val="90000"/>
            </a:lnSpc>
            <a:spcBef>
              <a:spcPct val="0"/>
            </a:spcBef>
            <a:spcAft>
              <a:spcPct val="35000"/>
            </a:spcAft>
          </a:pPr>
          <a:r>
            <a:rPr lang="ru-RU" sz="4400" kern="1200" dirty="0" err="1" smtClean="0"/>
            <a:t>Хаб</a:t>
          </a:r>
          <a:r>
            <a:rPr lang="ru-RU" sz="4400" kern="1200" dirty="0" smtClean="0"/>
            <a:t> </a:t>
          </a:r>
          <a:endParaRPr lang="ru-RU" sz="4400" kern="1200" dirty="0"/>
        </a:p>
      </dsp:txBody>
      <dsp:txXfrm rot="10800000">
        <a:off x="1499048" y="2521225"/>
        <a:ext cx="4988158" cy="970532"/>
      </dsp:txXfrm>
    </dsp:sp>
    <dsp:sp modelId="{C09C4480-7A8A-42B5-AF67-21C424EE3CD3}">
      <dsp:nvSpPr>
        <dsp:cNvPr id="0" name=""/>
        <dsp:cNvSpPr/>
      </dsp:nvSpPr>
      <dsp:spPr>
        <a:xfrm>
          <a:off x="1013782" y="2521225"/>
          <a:ext cx="970532" cy="97053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52870" y="0"/>
          <a:ext cx="4988158" cy="7858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6524" tIns="137160" rIns="256032" bIns="137160" numCol="1" spcCol="1270" anchor="ctr" anchorCtr="0">
          <a:noAutofit/>
        </a:bodyPr>
        <a:lstStyle/>
        <a:p>
          <a:pPr lvl="0" algn="ctr" defTabSz="1600200">
            <a:lnSpc>
              <a:spcPct val="90000"/>
            </a:lnSpc>
            <a:spcBef>
              <a:spcPct val="0"/>
            </a:spcBef>
            <a:spcAft>
              <a:spcPct val="35000"/>
            </a:spcAft>
          </a:pPr>
          <a:r>
            <a:rPr lang="ru-RU" sz="3600" kern="1200" dirty="0" smtClean="0"/>
            <a:t>Сетевой адаптер</a:t>
          </a:r>
          <a:endParaRPr lang="ru-RU" sz="3600" kern="1200" dirty="0"/>
        </a:p>
      </dsp:txBody>
      <dsp:txXfrm rot="10800000">
        <a:off x="1452870" y="0"/>
        <a:ext cx="4988158" cy="785818"/>
      </dsp:txXfrm>
    </dsp:sp>
    <dsp:sp modelId="{FBCBE14D-59B6-4D4C-BA83-340D21FED19B}">
      <dsp:nvSpPr>
        <dsp:cNvPr id="0" name=""/>
        <dsp:cNvSpPr/>
      </dsp:nvSpPr>
      <dsp:spPr>
        <a:xfrm>
          <a:off x="1059961" y="0"/>
          <a:ext cx="785818" cy="78581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52870" y="0"/>
          <a:ext cx="4988158" cy="7858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6524" tIns="137160" rIns="256032" bIns="137160" numCol="1" spcCol="1270" anchor="ctr" anchorCtr="0">
          <a:noAutofit/>
        </a:bodyPr>
        <a:lstStyle/>
        <a:p>
          <a:pPr lvl="0" algn="ctr" defTabSz="1600200">
            <a:lnSpc>
              <a:spcPct val="90000"/>
            </a:lnSpc>
            <a:spcBef>
              <a:spcPct val="0"/>
            </a:spcBef>
            <a:spcAft>
              <a:spcPct val="35000"/>
            </a:spcAft>
          </a:pPr>
          <a:r>
            <a:rPr lang="ru-RU" sz="3600" kern="1200" dirty="0" smtClean="0"/>
            <a:t>Кабель</a:t>
          </a:r>
          <a:endParaRPr lang="ru-RU" sz="3600" kern="1200" dirty="0"/>
        </a:p>
      </dsp:txBody>
      <dsp:txXfrm rot="10800000">
        <a:off x="1452870" y="0"/>
        <a:ext cx="4988158" cy="785818"/>
      </dsp:txXfrm>
    </dsp:sp>
    <dsp:sp modelId="{FBCBE14D-59B6-4D4C-BA83-340D21FED19B}">
      <dsp:nvSpPr>
        <dsp:cNvPr id="0" name=""/>
        <dsp:cNvSpPr/>
      </dsp:nvSpPr>
      <dsp:spPr>
        <a:xfrm>
          <a:off x="1059961" y="0"/>
          <a:ext cx="785818" cy="78581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52870" y="0"/>
          <a:ext cx="4988158" cy="7858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6524" tIns="137160" rIns="256032" bIns="137160" numCol="1" spcCol="1270" anchor="ctr" anchorCtr="0">
          <a:noAutofit/>
        </a:bodyPr>
        <a:lstStyle/>
        <a:p>
          <a:pPr lvl="0" algn="ctr" defTabSz="1600200">
            <a:lnSpc>
              <a:spcPct val="90000"/>
            </a:lnSpc>
            <a:spcBef>
              <a:spcPct val="0"/>
            </a:spcBef>
            <a:spcAft>
              <a:spcPct val="35000"/>
            </a:spcAft>
          </a:pPr>
          <a:r>
            <a:rPr lang="ru-RU" sz="3600" kern="1200" dirty="0" smtClean="0"/>
            <a:t>Кабель</a:t>
          </a:r>
          <a:endParaRPr lang="ru-RU" sz="3600" kern="1200" dirty="0"/>
        </a:p>
      </dsp:txBody>
      <dsp:txXfrm rot="10800000">
        <a:off x="1452870" y="0"/>
        <a:ext cx="4988158" cy="785818"/>
      </dsp:txXfrm>
    </dsp:sp>
    <dsp:sp modelId="{FBCBE14D-59B6-4D4C-BA83-340D21FED19B}">
      <dsp:nvSpPr>
        <dsp:cNvPr id="0" name=""/>
        <dsp:cNvSpPr/>
      </dsp:nvSpPr>
      <dsp:spPr>
        <a:xfrm>
          <a:off x="1059961" y="0"/>
          <a:ext cx="785818" cy="78581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52870" y="0"/>
          <a:ext cx="4988158" cy="7858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6524" tIns="137160" rIns="256032" bIns="137160" numCol="1" spcCol="1270" anchor="ctr" anchorCtr="0">
          <a:noAutofit/>
        </a:bodyPr>
        <a:lstStyle/>
        <a:p>
          <a:pPr lvl="0" algn="ctr" defTabSz="1600200">
            <a:lnSpc>
              <a:spcPct val="90000"/>
            </a:lnSpc>
            <a:spcBef>
              <a:spcPct val="0"/>
            </a:spcBef>
            <a:spcAft>
              <a:spcPct val="35000"/>
            </a:spcAft>
          </a:pPr>
          <a:r>
            <a:rPr lang="ru-RU" sz="3600" kern="1200" dirty="0" smtClean="0"/>
            <a:t>Кабель</a:t>
          </a:r>
          <a:endParaRPr lang="ru-RU" sz="3600" kern="1200" dirty="0"/>
        </a:p>
      </dsp:txBody>
      <dsp:txXfrm rot="10800000">
        <a:off x="1452870" y="0"/>
        <a:ext cx="4988158" cy="785818"/>
      </dsp:txXfrm>
    </dsp:sp>
    <dsp:sp modelId="{FBCBE14D-59B6-4D4C-BA83-340D21FED19B}">
      <dsp:nvSpPr>
        <dsp:cNvPr id="0" name=""/>
        <dsp:cNvSpPr/>
      </dsp:nvSpPr>
      <dsp:spPr>
        <a:xfrm>
          <a:off x="1059961" y="0"/>
          <a:ext cx="785818" cy="78581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52870" y="0"/>
          <a:ext cx="4988158" cy="7858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6524" tIns="137160" rIns="256032" bIns="137160" numCol="1" spcCol="1270" anchor="ctr" anchorCtr="0">
          <a:noAutofit/>
        </a:bodyPr>
        <a:lstStyle/>
        <a:p>
          <a:pPr lvl="0" algn="ctr" defTabSz="1600200">
            <a:lnSpc>
              <a:spcPct val="90000"/>
            </a:lnSpc>
            <a:spcBef>
              <a:spcPct val="0"/>
            </a:spcBef>
            <a:spcAft>
              <a:spcPct val="35000"/>
            </a:spcAft>
          </a:pPr>
          <a:r>
            <a:rPr lang="ru-RU" sz="3600" kern="1200" dirty="0" smtClean="0"/>
            <a:t>Кабель</a:t>
          </a:r>
          <a:endParaRPr lang="ru-RU" sz="3600" kern="1200" dirty="0"/>
        </a:p>
      </dsp:txBody>
      <dsp:txXfrm rot="10800000">
        <a:off x="1452870" y="0"/>
        <a:ext cx="4988158" cy="785818"/>
      </dsp:txXfrm>
    </dsp:sp>
    <dsp:sp modelId="{FBCBE14D-59B6-4D4C-BA83-340D21FED19B}">
      <dsp:nvSpPr>
        <dsp:cNvPr id="0" name=""/>
        <dsp:cNvSpPr/>
      </dsp:nvSpPr>
      <dsp:spPr>
        <a:xfrm>
          <a:off x="1059961" y="0"/>
          <a:ext cx="785818" cy="78581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65523-31CF-4F1D-82E1-6FA0A9D1DEB5}">
      <dsp:nvSpPr>
        <dsp:cNvPr id="0" name=""/>
        <dsp:cNvSpPr/>
      </dsp:nvSpPr>
      <dsp:spPr>
        <a:xfrm rot="10800000">
          <a:off x="1452870" y="0"/>
          <a:ext cx="4988158" cy="78581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6524" tIns="137160" rIns="256032" bIns="137160" numCol="1" spcCol="1270" anchor="ctr" anchorCtr="0">
          <a:noAutofit/>
        </a:bodyPr>
        <a:lstStyle/>
        <a:p>
          <a:pPr lvl="0" algn="ctr" defTabSz="1600200">
            <a:lnSpc>
              <a:spcPct val="90000"/>
            </a:lnSpc>
            <a:spcBef>
              <a:spcPct val="0"/>
            </a:spcBef>
            <a:spcAft>
              <a:spcPct val="35000"/>
            </a:spcAft>
          </a:pPr>
          <a:r>
            <a:rPr lang="ru-RU" sz="3600" kern="1200" dirty="0" err="1" smtClean="0"/>
            <a:t>Хаб</a:t>
          </a:r>
          <a:endParaRPr lang="ru-RU" sz="3600" kern="1200" dirty="0"/>
        </a:p>
      </dsp:txBody>
      <dsp:txXfrm rot="10800000">
        <a:off x="1452870" y="0"/>
        <a:ext cx="4988158" cy="785818"/>
      </dsp:txXfrm>
    </dsp:sp>
    <dsp:sp modelId="{FBCBE14D-59B6-4D4C-BA83-340D21FED19B}">
      <dsp:nvSpPr>
        <dsp:cNvPr id="0" name=""/>
        <dsp:cNvSpPr/>
      </dsp:nvSpPr>
      <dsp:spPr>
        <a:xfrm>
          <a:off x="1059961" y="0"/>
          <a:ext cx="785818" cy="78581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0E3728-418B-40DF-A7B5-A5433F5E5D05}" type="datetimeFigureOut">
              <a:rPr lang="ru-RU" smtClean="0"/>
              <a:pPr/>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81581-276C-46B6-A3D0-8B7F7332C22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E3728-418B-40DF-A7B5-A5433F5E5D05}" type="datetimeFigureOut">
              <a:rPr lang="ru-RU" smtClean="0"/>
              <a:pPr/>
              <a:t>14.04.2014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81581-276C-46B6-A3D0-8B7F7332C22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4.xml"/><Relationship Id="rId7"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microsoft.com/office/2007/relationships/diagramDrawing" Target="../diagrams/drawing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6.xml"/><Relationship Id="rId7"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microsoft.com/office/2007/relationships/diagramDrawing" Target="../diagrams/drawing6.xml"/><Relationship Id="rId4" Type="http://schemas.openxmlformats.org/officeDocument/2006/relationships/diagramLayout" Target="../diagrams/layout6.xml"/><Relationship Id="rId9" Type="http://schemas.openxmlformats.org/officeDocument/2006/relationships/image" Target="../media/image13.jpeg"/></Relationships>
</file>

<file path=ppt/slides/_rels/slide2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Data" Target="../diagrams/data7.xml"/><Relationship Id="rId7"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microsoft.com/office/2007/relationships/diagramDrawing" Target="../diagrams/drawing7.xml"/><Relationship Id="rId4" Type="http://schemas.openxmlformats.org/officeDocument/2006/relationships/diagramLayout" Target="../diagrams/layout7.xml"/><Relationship Id="rId9" Type="http://schemas.openxmlformats.org/officeDocument/2006/relationships/image" Target="../media/image16.jpeg"/></Relationships>
</file>

<file path=ppt/slides/_rels/slide22.xml.rels><?xml version="1.0" encoding="UTF-8" standalone="yes"?>
<Relationships xmlns="http://schemas.openxmlformats.org/package/2006/relationships"><Relationship Id="rId8" Type="http://schemas.openxmlformats.org/officeDocument/2006/relationships/image" Target="../media/image18.gif"/><Relationship Id="rId3" Type="http://schemas.openxmlformats.org/officeDocument/2006/relationships/diagramData" Target="../diagrams/data8.xml"/><Relationship Id="rId7" Type="http://schemas.openxmlformats.org/officeDocument/2006/relationships/image" Target="../media/image1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microsoft.com/office/2007/relationships/diagramDrawing" Target="../diagrams/drawing8.xml"/><Relationship Id="rId4" Type="http://schemas.openxmlformats.org/officeDocument/2006/relationships/diagramLayout" Target="../diagrams/layout8.xml"/><Relationship Id="rId9" Type="http://schemas.openxmlformats.org/officeDocument/2006/relationships/image" Target="../media/image19.jpeg"/></Relationships>
</file>

<file path=ppt/slides/_rels/slide23.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diagramData" Target="../diagrams/data9.xml"/><Relationship Id="rId7" Type="http://schemas.openxmlformats.org/officeDocument/2006/relationships/image" Target="../media/image20.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microsoft.com/office/2007/relationships/diagramDrawing" Target="../diagrams/drawing9.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3000" r="-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8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Компьютерные сети</a:t>
            </a:r>
            <a:endParaRPr lang="ru-RU" sz="8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endParaRPr>
          </a:p>
        </p:txBody>
      </p:sp>
      <p:sp>
        <p:nvSpPr>
          <p:cNvPr id="3" name="TextBox 2"/>
          <p:cNvSpPr txBox="1"/>
          <p:nvPr/>
        </p:nvSpPr>
        <p:spPr>
          <a:xfrm>
            <a:off x="5500694" y="5929330"/>
            <a:ext cx="3643306" cy="923330"/>
          </a:xfrm>
          <a:prstGeom prst="rect">
            <a:avLst/>
          </a:prstGeom>
          <a:noFill/>
        </p:spPr>
        <p:txBody>
          <a:bodyPr wrap="square" rtlCol="0">
            <a:spAutoFit/>
          </a:bodyPr>
          <a:lstStyle/>
          <a:p>
            <a:pPr algn="ctr"/>
            <a:r>
              <a:rPr lang="ru-RU" dirty="0" smtClean="0">
                <a:solidFill>
                  <a:schemeClr val="bg1"/>
                </a:solidFill>
              </a:rPr>
              <a:t>Казанцева</a:t>
            </a:r>
            <a:br>
              <a:rPr lang="ru-RU" dirty="0" smtClean="0">
                <a:solidFill>
                  <a:schemeClr val="bg1"/>
                </a:solidFill>
              </a:rPr>
            </a:br>
            <a:r>
              <a:rPr lang="ru-RU" dirty="0" smtClean="0">
                <a:solidFill>
                  <a:schemeClr val="bg1"/>
                </a:solidFill>
              </a:rPr>
              <a:t> Мария Владимировна,</a:t>
            </a:r>
            <a:br>
              <a:rPr lang="ru-RU" dirty="0" smtClean="0">
                <a:solidFill>
                  <a:schemeClr val="bg1"/>
                </a:solidFill>
              </a:rPr>
            </a:br>
            <a:r>
              <a:rPr lang="ru-RU" dirty="0" smtClean="0">
                <a:solidFill>
                  <a:schemeClr val="bg1"/>
                </a:solidFill>
              </a:rPr>
              <a:t> МБОУ «СОШ № 110» г. Барнаул</a:t>
            </a:r>
            <a:endParaRPr lang="ru-RU"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Локальная сеть на основе сервера</a:t>
            </a:r>
            <a:endParaRPr lang="ru-RU" sz="4000" dirty="0"/>
          </a:p>
        </p:txBody>
      </p:sp>
      <p:sp>
        <p:nvSpPr>
          <p:cNvPr id="5" name="Содержимое 4"/>
          <p:cNvSpPr>
            <a:spLocks noGrp="1"/>
          </p:cNvSpPr>
          <p:nvPr>
            <p:ph idx="1"/>
          </p:nvPr>
        </p:nvSpPr>
        <p:spPr>
          <a:xfrm>
            <a:off x="571472" y="1500174"/>
            <a:ext cx="8115328" cy="4857784"/>
          </a:xfrm>
        </p:spPr>
        <p:txBody>
          <a:bodyPr>
            <a:noAutofit/>
          </a:bodyPr>
          <a:lstStyle/>
          <a:p>
            <a:pPr>
              <a:buNone/>
            </a:pPr>
            <a:r>
              <a:rPr lang="ru-RU" sz="1100" b="1" dirty="0" smtClean="0">
                <a:solidFill>
                  <a:srgbClr val="CC0099"/>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Для </a:t>
            </a:r>
            <a:r>
              <a:rPr lang="ru-RU" sz="2400" dirty="0">
                <a:latin typeface="Times New Roman" pitchFamily="18" charset="0"/>
                <a:cs typeface="Times New Roman" pitchFamily="18" charset="0"/>
              </a:rPr>
              <a:t>увеличения производительности, а также в целях обеспечения большей надежности при хранении информации в сети, некоторые компьютеры специально выделяются для хранения файлов или программ-приложений. Такие компьютеры </a:t>
            </a:r>
            <a:r>
              <a:rPr lang="ru-RU" sz="2400" dirty="0" smtClean="0">
                <a:latin typeface="Times New Roman" pitchFamily="18" charset="0"/>
                <a:cs typeface="Times New Roman" pitchFamily="18" charset="0"/>
              </a:rPr>
              <a:t>называются </a:t>
            </a:r>
            <a:r>
              <a:rPr lang="ru-RU" sz="2400" i="1" u="sng" dirty="0" smtClean="0">
                <a:latin typeface="Times New Roman" pitchFamily="18" charset="0"/>
                <a:cs typeface="Times New Roman" pitchFamily="18" charset="0"/>
              </a:rPr>
              <a:t>серверами</a:t>
            </a:r>
            <a:r>
              <a:rPr lang="ru-RU" sz="2400" dirty="0">
                <a:latin typeface="Times New Roman" pitchFamily="18" charset="0"/>
                <a:cs typeface="Times New Roman" pitchFamily="18" charset="0"/>
              </a:rPr>
              <a:t>, а локальная сеть – </a:t>
            </a:r>
            <a:r>
              <a:rPr lang="ru-RU" sz="2400" i="1" dirty="0">
                <a:latin typeface="Times New Roman" pitchFamily="18" charset="0"/>
                <a:cs typeface="Times New Roman" pitchFamily="18" charset="0"/>
              </a:rPr>
              <a:t>сетью на основе серверов</a:t>
            </a:r>
            <a:r>
              <a:rPr lang="ru-RU" sz="2400" dirty="0">
                <a:latin typeface="Times New Roman" pitchFamily="18" charset="0"/>
                <a:cs typeface="Times New Roman" pitchFamily="18" charset="0"/>
              </a:rPr>
              <a:t>.  </a:t>
            </a:r>
          </a:p>
          <a:p>
            <a:pPr>
              <a:buNone/>
            </a:pPr>
            <a:r>
              <a:rPr lang="ru-RU" sz="2400" b="1" u="sng" dirty="0">
                <a:latin typeface="Times New Roman" pitchFamily="18" charset="0"/>
                <a:cs typeface="Times New Roman" pitchFamily="18" charset="0"/>
              </a:rPr>
              <a:t>Сервер </a:t>
            </a:r>
            <a:r>
              <a:rPr lang="ru-RU" sz="2400" dirty="0">
                <a:latin typeface="Times New Roman" pitchFamily="18" charset="0"/>
                <a:cs typeface="Times New Roman" pitchFamily="18" charset="0"/>
              </a:rPr>
              <a:t>- специальный управляющий компьютер, предназначенный для:</a:t>
            </a:r>
          </a:p>
          <a:p>
            <a:pPr>
              <a:buNone/>
            </a:pPr>
            <a:r>
              <a:rPr lang="ru-RU" sz="2400" dirty="0">
                <a:latin typeface="Times New Roman" pitchFamily="18" charset="0"/>
                <a:cs typeface="Times New Roman" pitchFamily="18" charset="0"/>
              </a:rPr>
              <a:t>1</a:t>
            </a:r>
            <a:r>
              <a:rPr lang="ru-RU" sz="2400" i="1" dirty="0">
                <a:latin typeface="Times New Roman" pitchFamily="18" charset="0"/>
                <a:cs typeface="Times New Roman" pitchFamily="18" charset="0"/>
              </a:rPr>
              <a:t>. хранения данных для всей сети.</a:t>
            </a:r>
            <a:endParaRPr lang="ru-RU" sz="2400" dirty="0">
              <a:latin typeface="Times New Roman" pitchFamily="18" charset="0"/>
              <a:cs typeface="Times New Roman" pitchFamily="18" charset="0"/>
            </a:endParaRPr>
          </a:p>
          <a:p>
            <a:pPr>
              <a:buNone/>
            </a:pPr>
            <a:r>
              <a:rPr lang="ru-RU" sz="2400" i="1" dirty="0">
                <a:latin typeface="Times New Roman" pitchFamily="18" charset="0"/>
                <a:cs typeface="Times New Roman" pitchFamily="18" charset="0"/>
              </a:rPr>
              <a:t>2. подключения </a:t>
            </a:r>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периферийных устройств;</a:t>
            </a:r>
            <a:endParaRPr lang="ru-RU" sz="2400" dirty="0">
              <a:latin typeface="Times New Roman" pitchFamily="18" charset="0"/>
              <a:cs typeface="Times New Roman" pitchFamily="18" charset="0"/>
            </a:endParaRPr>
          </a:p>
          <a:p>
            <a:pPr>
              <a:buNone/>
            </a:pPr>
            <a:r>
              <a:rPr lang="ru-RU" sz="2400" i="1" dirty="0">
                <a:latin typeface="Times New Roman" pitchFamily="18" charset="0"/>
                <a:cs typeface="Times New Roman" pitchFamily="18" charset="0"/>
              </a:rPr>
              <a:t>3. централизованного управления всей сетью;</a:t>
            </a:r>
            <a:endParaRPr lang="ru-RU" sz="2400" dirty="0">
              <a:latin typeface="Times New Roman" pitchFamily="18" charset="0"/>
              <a:cs typeface="Times New Roman" pitchFamily="18" charset="0"/>
            </a:endParaRPr>
          </a:p>
          <a:p>
            <a:pPr>
              <a:buNone/>
            </a:pPr>
            <a:r>
              <a:rPr lang="ru-RU" sz="2400" i="1" dirty="0">
                <a:latin typeface="Times New Roman" pitchFamily="18" charset="0"/>
                <a:cs typeface="Times New Roman" pitchFamily="18" charset="0"/>
              </a:rPr>
              <a:t>4. определения  маршрутов передачи сообщений;</a:t>
            </a:r>
            <a:endParaRPr lang="ru-RU" sz="2400" dirty="0">
              <a:latin typeface="Times New Roman" pitchFamily="18" charset="0"/>
              <a:cs typeface="Times New Roman" pitchFamily="18" charset="0"/>
            </a:endParaRPr>
          </a:p>
          <a:p>
            <a:pPr lvl="1" algn="ctr" defTabSz="762000" eaLnBrk="0" hangingPunct="0">
              <a:buNone/>
            </a:pPr>
            <a:r>
              <a:rPr lang="ru-RU"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«Шина»</a:t>
            </a:r>
            <a:endParaRPr lang="ru-RU" sz="4000" dirty="0"/>
          </a:p>
        </p:txBody>
      </p:sp>
      <p:sp>
        <p:nvSpPr>
          <p:cNvPr id="5" name="Содержимое 4"/>
          <p:cNvSpPr>
            <a:spLocks noGrp="1"/>
          </p:cNvSpPr>
          <p:nvPr>
            <p:ph idx="1"/>
          </p:nvPr>
        </p:nvSpPr>
        <p:spPr>
          <a:xfrm>
            <a:off x="571472" y="1600201"/>
            <a:ext cx="8115328" cy="1971676"/>
          </a:xfrm>
        </p:spPr>
        <p:txBody>
          <a:bodyPr>
            <a:normAutofit/>
          </a:bodyPr>
          <a:lstStyle/>
          <a:p>
            <a:pPr lvl="1" algn="ctr" defTabSz="762000" eaLnBrk="0" hangingPunct="0">
              <a:buNone/>
            </a:pPr>
            <a:r>
              <a:rPr lang="ru-RU" dirty="0" smtClean="0"/>
              <a:t>Вариант </a:t>
            </a:r>
            <a:r>
              <a:rPr lang="ru-RU" dirty="0"/>
              <a:t>соединения компьютеров между собой, когда кабель проходит от одного компьютера к другому, последовательно соединяя компьютеры между собой.</a:t>
            </a:r>
            <a:endParaRPr lang="ru-RU" sz="3200" dirty="0">
              <a:latin typeface="Times New Roman" pitchFamily="18" charset="0"/>
              <a:cs typeface="Times New Roman" pitchFamily="18" charset="0"/>
            </a:endParaRPr>
          </a:p>
        </p:txBody>
      </p:sp>
      <p:pic>
        <p:nvPicPr>
          <p:cNvPr id="4" name="Picture 4" descr="a22_1"/>
          <p:cNvPicPr>
            <a:picLocks noChangeAspect="1" noChangeArrowheads="1"/>
          </p:cNvPicPr>
          <p:nvPr/>
        </p:nvPicPr>
        <p:blipFill>
          <a:blip r:embed="rId3" cstate="print"/>
          <a:srcRect/>
          <a:stretch>
            <a:fillRect/>
          </a:stretch>
        </p:blipFill>
        <p:spPr bwMode="auto">
          <a:xfrm>
            <a:off x="3071802" y="3786190"/>
            <a:ext cx="2786082" cy="1511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«Шина»</a:t>
            </a:r>
            <a:endParaRPr lang="ru-RU" sz="4000" dirty="0"/>
          </a:p>
        </p:txBody>
      </p:sp>
      <p:sp>
        <p:nvSpPr>
          <p:cNvPr id="7" name="Rectangle 3"/>
          <p:cNvSpPr txBox="1">
            <a:spLocks noChangeArrowheads="1"/>
          </p:cNvSpPr>
          <p:nvPr/>
        </p:nvSpPr>
        <p:spPr>
          <a:xfrm>
            <a:off x="642910" y="1600200"/>
            <a:ext cx="8043890" cy="5257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ru-RU" sz="2400" b="1" i="1" u="none" strike="noStrike" kern="1200" cap="none" spc="0" normalizeH="0" baseline="0" noProof="0" dirty="0" smtClean="0">
                <a:ln>
                  <a:noFill/>
                </a:ln>
                <a:solidFill>
                  <a:schemeClr val="tx1"/>
                </a:solidFill>
                <a:effectLst/>
                <a:uLnTx/>
                <a:uFillTx/>
                <a:latin typeface="+mn-lt"/>
                <a:ea typeface="+mn-ea"/>
                <a:cs typeface="+mn-cs"/>
              </a:rPr>
              <a:t>ДОСТОИНСТВА </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упрощение логической и программной архитектуры сети; </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простота расширения;</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Простота  методов управления;</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минимальный расход кабели; </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отсутствие        необходимости централизованного     управления; </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надежность (выход из строя одного компьютера не нарушит работу других). </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ru-RU" sz="2400" b="1" i="1" u="none" strike="noStrike" kern="1200" cap="none" spc="0" normalizeH="0" baseline="0" noProof="0" dirty="0" smtClean="0">
                <a:ln>
                  <a:noFill/>
                </a:ln>
                <a:solidFill>
                  <a:schemeClr val="tx1"/>
                </a:solidFill>
                <a:effectLst/>
                <a:uLnTx/>
                <a:uFillTx/>
                <a:latin typeface="+mn-lt"/>
                <a:ea typeface="+mn-ea"/>
                <a:cs typeface="+mn-cs"/>
              </a:rPr>
              <a:t>НЕДОСТАТКИ</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кабель,   соединяющий   все   станции - один. Следовательно «общаться» компьютеры могут только «по очереди», а это означает, что нужны специальные средства для разрешения конфликтов; </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затруднен   поиск   неисправностей кабеля, при его разрыве нарушается работа всей сети.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«Кольцо»</a:t>
            </a:r>
            <a:endParaRPr lang="ru-RU" sz="4000" dirty="0"/>
          </a:p>
        </p:txBody>
      </p:sp>
      <p:sp>
        <p:nvSpPr>
          <p:cNvPr id="5" name="Содержимое 4"/>
          <p:cNvSpPr>
            <a:spLocks noGrp="1"/>
          </p:cNvSpPr>
          <p:nvPr>
            <p:ph idx="1"/>
          </p:nvPr>
        </p:nvSpPr>
        <p:spPr>
          <a:xfrm>
            <a:off x="3357554" y="2428868"/>
            <a:ext cx="5114932" cy="3186122"/>
          </a:xfrm>
        </p:spPr>
        <p:txBody>
          <a:bodyPr>
            <a:normAutofit/>
          </a:bodyPr>
          <a:lstStyle/>
          <a:p>
            <a:pPr lvl="1" algn="ctr" defTabSz="762000" eaLnBrk="0" hangingPunct="0">
              <a:buNone/>
            </a:pPr>
            <a:r>
              <a:rPr lang="ru-RU" dirty="0" smtClean="0"/>
              <a:t>Все </a:t>
            </a:r>
            <a:r>
              <a:rPr lang="ru-RU" dirty="0"/>
              <a:t>компьютеры связаны в кольцо, и функции сервера распределены между всеми машинами сети.</a:t>
            </a:r>
            <a:endParaRPr lang="ru-RU" sz="3200" dirty="0">
              <a:latin typeface="Times New Roman" pitchFamily="18" charset="0"/>
              <a:cs typeface="Times New Roman" pitchFamily="18" charset="0"/>
            </a:endParaRPr>
          </a:p>
        </p:txBody>
      </p:sp>
      <p:pic>
        <p:nvPicPr>
          <p:cNvPr id="6" name="Picture 4" descr="a22_2"/>
          <p:cNvPicPr>
            <a:picLocks noChangeAspect="1" noChangeArrowheads="1"/>
          </p:cNvPicPr>
          <p:nvPr/>
        </p:nvPicPr>
        <p:blipFill>
          <a:blip r:embed="rId3" cstate="print"/>
          <a:srcRect/>
          <a:stretch>
            <a:fillRect/>
          </a:stretch>
        </p:blipFill>
        <p:spPr bwMode="auto">
          <a:xfrm>
            <a:off x="785786" y="2857496"/>
            <a:ext cx="3009878"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«Кольцо»</a:t>
            </a:r>
            <a:endParaRPr lang="ru-RU" sz="4000" dirty="0"/>
          </a:p>
        </p:txBody>
      </p:sp>
      <p:sp>
        <p:nvSpPr>
          <p:cNvPr id="7" name="Rectangle 3"/>
          <p:cNvSpPr txBox="1">
            <a:spLocks noChangeArrowheads="1"/>
          </p:cNvSpPr>
          <p:nvPr/>
        </p:nvSpPr>
        <p:spPr>
          <a:xfrm>
            <a:off x="457200" y="1600200"/>
            <a:ext cx="8229600" cy="5257800"/>
          </a:xfrm>
          <a:prstGeom prst="rect">
            <a:avLst/>
          </a:prstGeom>
        </p:spPr>
        <p:txBody>
          <a:bodyPr vert="horz" lIns="91440" tIns="45720" rIns="91440" bIns="45720" rtlCol="0">
            <a:normAutofit/>
          </a:bodyPr>
          <a:lstStyle/>
          <a:p>
            <a:pPr marL="381000" marR="0" lvl="0" indent="-3810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smtClean="0">
              <a:ln>
                <a:noFill/>
              </a:ln>
              <a:solidFill>
                <a:schemeClr val="tx1"/>
              </a:solidFill>
              <a:effectLst/>
              <a:uLnTx/>
              <a:uFillTx/>
              <a:latin typeface="+mn-lt"/>
              <a:ea typeface="+mn-ea"/>
              <a:cs typeface="+mn-cs"/>
            </a:endParaRP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800" b="1" i="1" u="none" strike="noStrike" kern="1200" cap="none" spc="0" normalizeH="0" baseline="0" noProof="0" smtClean="0">
                <a:ln>
                  <a:noFill/>
                </a:ln>
                <a:solidFill>
                  <a:schemeClr val="tx1"/>
                </a:solidFill>
                <a:effectLst/>
                <a:uLnTx/>
                <a:uFillTx/>
                <a:latin typeface="+mn-lt"/>
                <a:ea typeface="+mn-ea"/>
                <a:cs typeface="+mn-cs"/>
              </a:rPr>
              <a:t>ДОСТОИНСТВА </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0" i="0" u="none" strike="noStrike" kern="1200" cap="none" spc="0" normalizeH="0" baseline="0" noProof="0" smtClean="0">
                <a:ln>
                  <a:noFill/>
                </a:ln>
                <a:solidFill>
                  <a:schemeClr val="tx1"/>
                </a:solidFill>
                <a:effectLst/>
                <a:uLnTx/>
                <a:uFillTx/>
                <a:latin typeface="+mn-lt"/>
                <a:ea typeface="+mn-ea"/>
                <a:cs typeface="+mn-cs"/>
              </a:rPr>
              <a:t>- </a:t>
            </a:r>
            <a:r>
              <a:rPr kumimoji="0" lang="ru-RU" sz="2000" b="1" i="0" u="none" strike="noStrike" kern="1200" cap="none" spc="0" normalizeH="0" baseline="0" noProof="0" smtClean="0">
                <a:ln>
                  <a:noFill/>
                </a:ln>
                <a:solidFill>
                  <a:schemeClr val="tx1"/>
                </a:solidFill>
                <a:effectLst/>
                <a:uLnTx/>
                <a:uFillTx/>
                <a:latin typeface="+mn-lt"/>
                <a:ea typeface="+mn-ea"/>
                <a:cs typeface="+mn-cs"/>
              </a:rPr>
              <a:t>низкая стоимость; </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1" i="0" u="none" strike="noStrike" kern="1200" cap="none" spc="0" normalizeH="0" baseline="0" noProof="0" smtClean="0">
                <a:ln>
                  <a:noFill/>
                </a:ln>
                <a:solidFill>
                  <a:schemeClr val="tx1"/>
                </a:solidFill>
                <a:effectLst/>
                <a:uLnTx/>
                <a:uFillTx/>
                <a:latin typeface="+mn-lt"/>
                <a:ea typeface="+mn-ea"/>
                <a:cs typeface="+mn-cs"/>
              </a:rPr>
              <a:t>- высокая  эффективность использования моноканала;</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1" i="0" u="none" strike="noStrike" kern="1200" cap="none" spc="0" normalizeH="0" baseline="0" noProof="0" smtClean="0">
                <a:ln>
                  <a:noFill/>
                </a:ln>
                <a:solidFill>
                  <a:schemeClr val="tx1"/>
                </a:solidFill>
                <a:effectLst/>
                <a:uLnTx/>
                <a:uFillTx/>
                <a:latin typeface="+mn-lt"/>
                <a:ea typeface="+mn-ea"/>
                <a:cs typeface="+mn-cs"/>
              </a:rPr>
              <a:t> - просчета расширения;</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1" i="0" u="none" strike="noStrike" kern="1200" cap="none" spc="0" normalizeH="0" baseline="0" noProof="0" smtClean="0">
                <a:ln>
                  <a:noFill/>
                </a:ln>
                <a:solidFill>
                  <a:schemeClr val="tx1"/>
                </a:solidFill>
                <a:effectLst/>
                <a:uLnTx/>
                <a:uFillTx/>
                <a:latin typeface="+mn-lt"/>
                <a:ea typeface="+mn-ea"/>
                <a:cs typeface="+mn-cs"/>
              </a:rPr>
              <a:t> - простота   методов   управления.</a:t>
            </a:r>
          </a:p>
          <a:p>
            <a:pPr marL="381000" marR="0" lvl="0" indent="-381000" algn="l" defTabSz="914400" rtl="0" eaLnBrk="1" fontAlgn="auto" latinLnBrk="0" hangingPunct="1">
              <a:lnSpc>
                <a:spcPct val="80000"/>
              </a:lnSpc>
              <a:spcBef>
                <a:spcPct val="20000"/>
              </a:spcBef>
              <a:spcAft>
                <a:spcPts val="0"/>
              </a:spcAft>
              <a:buClrTx/>
              <a:buSzTx/>
              <a:buFontTx/>
              <a:buNone/>
              <a:tabLst/>
              <a:defRPr/>
            </a:pPr>
            <a:endParaRPr kumimoji="0" lang="ru-RU" sz="2000" b="1" i="1" u="none" strike="noStrike" kern="1200" cap="none" spc="0" normalizeH="0" baseline="0" noProof="0" smtClean="0">
              <a:ln>
                <a:noFill/>
              </a:ln>
              <a:solidFill>
                <a:schemeClr val="tx1"/>
              </a:solidFill>
              <a:effectLst/>
              <a:uLnTx/>
              <a:uFillTx/>
              <a:latin typeface="+mn-lt"/>
              <a:ea typeface="+mn-ea"/>
              <a:cs typeface="+mn-cs"/>
            </a:endParaRP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800" b="1" i="1" u="none" strike="noStrike" kern="1200" cap="none" spc="0" normalizeH="0" baseline="0" noProof="0" smtClean="0">
                <a:ln>
                  <a:noFill/>
                </a:ln>
                <a:solidFill>
                  <a:schemeClr val="tx1"/>
                </a:solidFill>
                <a:effectLst/>
                <a:uLnTx/>
                <a:uFillTx/>
                <a:latin typeface="+mn-lt"/>
                <a:ea typeface="+mn-ea"/>
                <a:cs typeface="+mn-cs"/>
              </a:rPr>
              <a:t>НЕДОСТАТКИ</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0" i="0" u="none" strike="noStrike" kern="1200" cap="none" spc="0" normalizeH="0" baseline="0" noProof="0" smtClean="0">
                <a:ln>
                  <a:noFill/>
                </a:ln>
                <a:solidFill>
                  <a:schemeClr val="tx1"/>
                </a:solidFill>
                <a:effectLst/>
                <a:uLnTx/>
                <a:uFillTx/>
                <a:latin typeface="+mn-lt"/>
                <a:ea typeface="+mn-ea"/>
                <a:cs typeface="+mn-cs"/>
              </a:rPr>
              <a:t>- </a:t>
            </a:r>
            <a:r>
              <a:rPr kumimoji="0" lang="ru-RU" sz="2000" b="1" i="0" u="none" strike="noStrike" kern="1200" cap="none" spc="0" normalizeH="0" baseline="0" noProof="0" smtClean="0">
                <a:ln>
                  <a:noFill/>
                </a:ln>
                <a:solidFill>
                  <a:schemeClr val="tx1"/>
                </a:solidFill>
                <a:effectLst/>
                <a:uLnTx/>
                <a:uFillTx/>
                <a:latin typeface="+mn-lt"/>
                <a:ea typeface="+mn-ea"/>
                <a:cs typeface="+mn-cs"/>
              </a:rPr>
              <a:t>в случае выхода из строя хотя бы одного компьютера вся сеть парализуется;</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1" i="0" u="none" strike="noStrike" kern="1200" cap="none" spc="0" normalizeH="0" baseline="0" noProof="0" smtClean="0">
                <a:ln>
                  <a:noFill/>
                </a:ln>
                <a:solidFill>
                  <a:schemeClr val="tx1"/>
                </a:solidFill>
                <a:effectLst/>
                <a:uLnTx/>
                <a:uFillTx/>
                <a:latin typeface="+mn-lt"/>
                <a:ea typeface="+mn-ea"/>
                <a:cs typeface="+mn-cs"/>
              </a:rPr>
              <a:t> - на каждой рабочей станции необходим буфер для промежуточной. хранения передаваемой информации, что замедляет передачу данных;</a:t>
            </a:r>
          </a:p>
          <a:p>
            <a:pPr marL="381000" marR="0" lvl="0" indent="-381000" algn="l" defTabSz="914400" rtl="0" eaLnBrk="1" fontAlgn="auto" latinLnBrk="0" hangingPunct="1">
              <a:lnSpc>
                <a:spcPct val="80000"/>
              </a:lnSpc>
              <a:spcBef>
                <a:spcPct val="20000"/>
              </a:spcBef>
              <a:spcAft>
                <a:spcPts val="0"/>
              </a:spcAft>
              <a:buClrTx/>
              <a:buSzTx/>
              <a:buFontTx/>
              <a:buNone/>
              <a:tabLst/>
              <a:defRPr/>
            </a:pPr>
            <a:r>
              <a:rPr kumimoji="0" lang="ru-RU" sz="2000" b="1" i="0" u="none" strike="noStrike" kern="1200" cap="none" spc="0" normalizeH="0" baseline="0" noProof="0" smtClean="0">
                <a:ln>
                  <a:noFill/>
                </a:ln>
                <a:solidFill>
                  <a:schemeClr val="tx1"/>
                </a:solidFill>
                <a:effectLst/>
                <a:uLnTx/>
                <a:uFillTx/>
                <a:latin typeface="+mn-lt"/>
                <a:ea typeface="+mn-ea"/>
                <a:cs typeface="+mn-cs"/>
              </a:rPr>
              <a:t>- подключение новой станции требует  отключения   сети.   Поэтом разрабатываются        специальные устройства,  позволяющие блокировать разрывы цепи.</a:t>
            </a:r>
            <a:endParaRPr kumimoji="0" lang="ru-RU" sz="2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«Звезда»</a:t>
            </a:r>
            <a:endParaRPr lang="ru-RU" sz="4000" dirty="0"/>
          </a:p>
        </p:txBody>
      </p:sp>
      <p:sp>
        <p:nvSpPr>
          <p:cNvPr id="5" name="Содержимое 4"/>
          <p:cNvSpPr>
            <a:spLocks noGrp="1"/>
          </p:cNvSpPr>
          <p:nvPr>
            <p:ph idx="1"/>
          </p:nvPr>
        </p:nvSpPr>
        <p:spPr>
          <a:xfrm>
            <a:off x="3071802" y="1714488"/>
            <a:ext cx="5543560" cy="4500594"/>
          </a:xfrm>
        </p:spPr>
        <p:txBody>
          <a:bodyPr>
            <a:noAutofit/>
          </a:bodyPr>
          <a:lstStyle/>
          <a:p>
            <a:pPr lvl="1" algn="ctr" defTabSz="762000" eaLnBrk="0" hangingPunct="0">
              <a:buNone/>
            </a:pPr>
            <a:r>
              <a:rPr lang="ru-RU" sz="2700" dirty="0" smtClean="0"/>
              <a:t>К </a:t>
            </a:r>
            <a:r>
              <a:rPr lang="ru-RU" sz="2700" dirty="0"/>
              <a:t>каждой рабочей станции подходи отдельный кабель из одного узла - </a:t>
            </a:r>
            <a:r>
              <a:rPr lang="ru-RU" sz="2700" dirty="0" smtClean="0"/>
              <a:t>сервера, управляющий </a:t>
            </a:r>
            <a:r>
              <a:rPr lang="ru-RU" sz="2700" dirty="0"/>
              <a:t>всей сетью, определяет маршруты передачи сообщений, подключает периферийные устройства, является хранилищем данных для всей сети.</a:t>
            </a:r>
            <a:r>
              <a:rPr lang="ru-RU" sz="2700" dirty="0" smtClean="0"/>
              <a:t>  </a:t>
            </a:r>
            <a:endParaRPr lang="ru-RU" sz="2700" dirty="0">
              <a:latin typeface="Times New Roman" pitchFamily="18" charset="0"/>
              <a:cs typeface="Times New Roman" pitchFamily="18" charset="0"/>
            </a:endParaRPr>
          </a:p>
        </p:txBody>
      </p:sp>
      <p:pic>
        <p:nvPicPr>
          <p:cNvPr id="7" name="Picture 4" descr="a22_3"/>
          <p:cNvPicPr>
            <a:picLocks noChangeAspect="1" noChangeArrowheads="1"/>
          </p:cNvPicPr>
          <p:nvPr/>
        </p:nvPicPr>
        <p:blipFill>
          <a:blip r:embed="rId3" cstate="print"/>
          <a:srcRect/>
          <a:stretch>
            <a:fillRect/>
          </a:stretch>
        </p:blipFill>
        <p:spPr bwMode="auto">
          <a:xfrm>
            <a:off x="428596" y="2571744"/>
            <a:ext cx="2520950" cy="2157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«Звезда»</a:t>
            </a:r>
            <a:endParaRPr lang="ru-RU" sz="4000" dirty="0"/>
          </a:p>
        </p:txBody>
      </p:sp>
      <p:sp>
        <p:nvSpPr>
          <p:cNvPr id="9" name="Rectangle 3"/>
          <p:cNvSpPr txBox="1">
            <a:spLocks noChangeArrowheads="1"/>
          </p:cNvSpPr>
          <p:nvPr/>
        </p:nvSpPr>
        <p:spPr>
          <a:xfrm>
            <a:off x="571471" y="1773238"/>
            <a:ext cx="8126441" cy="452596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ru-RU" sz="2800" b="1" i="1" u="none" strike="noStrike" kern="1200" cap="none" spc="0" normalizeH="0" baseline="0" noProof="0" smtClean="0">
                <a:ln>
                  <a:noFill/>
                </a:ln>
                <a:solidFill>
                  <a:schemeClr val="tx1"/>
                </a:solidFill>
                <a:effectLst/>
                <a:uLnTx/>
                <a:uFillTx/>
                <a:latin typeface="+mn-lt"/>
                <a:ea typeface="+mn-ea"/>
                <a:cs typeface="+mn-cs"/>
              </a:rPr>
              <a:t>ДОСТОИНСТВА </a:t>
            </a: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ru-RU" sz="2800" b="0" i="0" u="none" strike="noStrike" kern="1200" cap="none" spc="0" normalizeH="0" baseline="0" noProof="0" smtClean="0">
                <a:ln>
                  <a:noFill/>
                </a:ln>
                <a:solidFill>
                  <a:schemeClr val="tx1"/>
                </a:solidFill>
                <a:effectLst/>
                <a:uLnTx/>
                <a:uFillTx/>
                <a:latin typeface="+mn-lt"/>
                <a:ea typeface="+mn-ea"/>
                <a:cs typeface="+mn-cs"/>
              </a:rPr>
              <a:t>- надежность (выход из строя одной станции или кабеля не повлияет на работу других).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ru-RU"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ru-RU" sz="2800" b="1" i="1" u="none" strike="noStrike" kern="1200" cap="none" spc="0" normalizeH="0" baseline="0" noProof="0" smtClean="0">
                <a:ln>
                  <a:noFill/>
                </a:ln>
                <a:solidFill>
                  <a:schemeClr val="tx1"/>
                </a:solidFill>
                <a:effectLst/>
                <a:uLnTx/>
                <a:uFillTx/>
                <a:latin typeface="+mn-lt"/>
                <a:ea typeface="+mn-ea"/>
                <a:cs typeface="+mn-cs"/>
              </a:rPr>
              <a:t>НЕДОСТАТКИ</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800" b="0" i="0" u="none" strike="noStrike" kern="1200" cap="none" spc="0" normalizeH="0" baseline="0" noProof="0" smtClean="0">
                <a:ln>
                  <a:noFill/>
                </a:ln>
                <a:solidFill>
                  <a:schemeClr val="tx1"/>
                </a:solidFill>
                <a:effectLst/>
                <a:uLnTx/>
                <a:uFillTx/>
                <a:latin typeface="+mn-lt"/>
                <a:ea typeface="+mn-ea"/>
                <a:cs typeface="+mn-cs"/>
              </a:rPr>
              <a:t>требуется     большое     количество кабеля; </a:t>
            </a:r>
          </a:p>
          <a:p>
            <a:pPr marL="342900" marR="0" lvl="0" indent="-342900" algn="l" defTabSz="914400" rtl="0" eaLnBrk="1" fontAlgn="auto" latinLnBrk="0" hangingPunct="1">
              <a:lnSpc>
                <a:spcPct val="90000"/>
              </a:lnSpc>
              <a:spcBef>
                <a:spcPct val="20000"/>
              </a:spcBef>
              <a:spcAft>
                <a:spcPts val="0"/>
              </a:spcAft>
              <a:buClrTx/>
              <a:buSzTx/>
              <a:buFontTx/>
              <a:buChar char="-"/>
              <a:tabLst/>
              <a:defRPr/>
            </a:pPr>
            <a:r>
              <a:rPr kumimoji="0" lang="ru-RU" sz="2800" b="0" i="0" u="none" strike="noStrike" kern="1200" cap="none" spc="0" normalizeH="0" baseline="0" noProof="0" smtClean="0">
                <a:ln>
                  <a:noFill/>
                </a:ln>
                <a:solidFill>
                  <a:schemeClr val="tx1"/>
                </a:solidFill>
                <a:effectLst/>
                <a:uLnTx/>
                <a:uFillTx/>
                <a:latin typeface="+mn-lt"/>
                <a:ea typeface="+mn-ea"/>
                <a:cs typeface="+mn-cs"/>
              </a:rPr>
              <a:t>надежность и производительность определяется центральным узлом, который может оказаться «узким местом» (поэтому часто это оборудование дублируется).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ru-RU"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sp>
        <p:nvSpPr>
          <p:cNvPr id="4" name="Прямоугольник 3"/>
          <p:cNvSpPr/>
          <p:nvPr/>
        </p:nvSpPr>
        <p:spPr>
          <a:xfrm>
            <a:off x="500034" y="1785926"/>
            <a:ext cx="8143932" cy="954107"/>
          </a:xfrm>
          <a:prstGeom prst="rect">
            <a:avLst/>
          </a:prstGeom>
        </p:spPr>
        <p:txBody>
          <a:bodyPr wrap="square">
            <a:spAutoFit/>
          </a:bodyPr>
          <a:lstStyle/>
          <a:p>
            <a:r>
              <a:rPr lang="ru-RU" sz="2700" dirty="0">
                <a:latin typeface="Times New Roman" pitchFamily="18" charset="0"/>
                <a:cs typeface="Times New Roman" pitchFamily="18" charset="0"/>
              </a:rPr>
              <a:t>Каждый компьютер, подключенный к локальной сети, должен иметь:</a:t>
            </a:r>
          </a:p>
        </p:txBody>
      </p:sp>
      <p:graphicFrame>
        <p:nvGraphicFramePr>
          <p:cNvPr id="5" name="Схема 4"/>
          <p:cNvGraphicFramePr/>
          <p:nvPr/>
        </p:nvGraphicFramePr>
        <p:xfrm>
          <a:off x="785786" y="2786058"/>
          <a:ext cx="7500990" cy="3492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928794" y="2786058"/>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1</a:t>
            </a:r>
            <a:endParaRPr lang="ru-RU" sz="6000" b="1" dirty="0">
              <a:solidFill>
                <a:schemeClr val="accent6">
                  <a:lumMod val="75000"/>
                </a:schemeClr>
              </a:solidFill>
            </a:endParaRPr>
          </a:p>
        </p:txBody>
      </p:sp>
      <p:sp>
        <p:nvSpPr>
          <p:cNvPr id="7" name="TextBox 6"/>
          <p:cNvSpPr txBox="1"/>
          <p:nvPr/>
        </p:nvSpPr>
        <p:spPr>
          <a:xfrm>
            <a:off x="1928794" y="4000504"/>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
        <p:nvSpPr>
          <p:cNvPr id="10" name="TextBox 9"/>
          <p:cNvSpPr txBox="1"/>
          <p:nvPr/>
        </p:nvSpPr>
        <p:spPr>
          <a:xfrm>
            <a:off x="1928794" y="5286388"/>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3</a:t>
            </a:r>
            <a:endParaRPr lang="ru-RU" sz="60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graphicFrame>
        <p:nvGraphicFramePr>
          <p:cNvPr id="5" name="Схема 4"/>
          <p:cNvGraphicFramePr/>
          <p:nvPr/>
        </p:nvGraphicFramePr>
        <p:xfrm>
          <a:off x="714348" y="1571612"/>
          <a:ext cx="750099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785918" y="14287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1</a:t>
            </a:r>
            <a:endParaRPr lang="ru-RU" sz="6000" b="1" dirty="0">
              <a:solidFill>
                <a:schemeClr val="accent6">
                  <a:lumMod val="75000"/>
                </a:schemeClr>
              </a:solidFill>
            </a:endParaRPr>
          </a:p>
        </p:txBody>
      </p:sp>
      <p:sp>
        <p:nvSpPr>
          <p:cNvPr id="11" name="Прямоугольник 10"/>
          <p:cNvSpPr/>
          <p:nvPr/>
        </p:nvSpPr>
        <p:spPr>
          <a:xfrm>
            <a:off x="357158" y="2500306"/>
            <a:ext cx="8429684" cy="1384995"/>
          </a:xfrm>
          <a:prstGeom prst="rect">
            <a:avLst/>
          </a:prstGeom>
        </p:spPr>
        <p:txBody>
          <a:bodyPr wrap="square">
            <a:spAutoFit/>
          </a:bodyPr>
          <a:lstStyle/>
          <a:p>
            <a:pPr algn="ctr"/>
            <a:r>
              <a:rPr lang="ru-RU" sz="2700" b="1" i="1" dirty="0">
                <a:latin typeface="Times New Roman" pitchFamily="18" charset="0"/>
                <a:cs typeface="Times New Roman" pitchFamily="18" charset="0"/>
              </a:rPr>
              <a:t>Сетевой адаптер – </a:t>
            </a:r>
            <a:r>
              <a:rPr lang="ru-RU" sz="2700" dirty="0">
                <a:latin typeface="Times New Roman" pitchFamily="18" charset="0"/>
                <a:cs typeface="Times New Roman" pitchFamily="18" charset="0"/>
              </a:rPr>
              <a:t>специальная плата, предназначенная для передачи и приема информации из сети</a:t>
            </a:r>
            <a:r>
              <a:rPr lang="ru-RU" sz="2700" b="1" dirty="0">
                <a:latin typeface="Times New Roman" pitchFamily="18" charset="0"/>
                <a:cs typeface="Times New Roman" pitchFamily="18" charset="0"/>
              </a:rPr>
              <a:t>.</a:t>
            </a:r>
            <a:endParaRPr lang="ru-RU" sz="2700" dirty="0">
              <a:latin typeface="Times New Roman" pitchFamily="18" charset="0"/>
              <a:cs typeface="Times New Roman" pitchFamily="18" charset="0"/>
            </a:endParaRPr>
          </a:p>
        </p:txBody>
      </p:sp>
      <p:pic>
        <p:nvPicPr>
          <p:cNvPr id="19458" name="Picture 2" descr="http://bt.lg.ua/images/0080640.jpg"/>
          <p:cNvPicPr>
            <a:picLocks noChangeAspect="1" noChangeArrowheads="1"/>
          </p:cNvPicPr>
          <p:nvPr/>
        </p:nvPicPr>
        <p:blipFill>
          <a:blip r:embed="rId7" cstate="screen"/>
          <a:srcRect/>
          <a:stretch>
            <a:fillRect/>
          </a:stretch>
        </p:blipFill>
        <p:spPr bwMode="auto">
          <a:xfrm>
            <a:off x="428596" y="4214818"/>
            <a:ext cx="3000396" cy="1601462"/>
          </a:xfrm>
          <a:prstGeom prst="rect">
            <a:avLst/>
          </a:prstGeom>
          <a:noFill/>
        </p:spPr>
      </p:pic>
      <p:pic>
        <p:nvPicPr>
          <p:cNvPr id="19460" name="Picture 4" descr="http://oborud-set.ucoz.ru/_ph/1/2/56894593.jpg"/>
          <p:cNvPicPr>
            <a:picLocks noChangeAspect="1" noChangeArrowheads="1"/>
          </p:cNvPicPr>
          <p:nvPr/>
        </p:nvPicPr>
        <p:blipFill>
          <a:blip r:embed="rId8" cstate="screen"/>
          <a:srcRect/>
          <a:stretch>
            <a:fillRect/>
          </a:stretch>
        </p:blipFill>
        <p:spPr bwMode="auto">
          <a:xfrm>
            <a:off x="4893292" y="4357694"/>
            <a:ext cx="2607624" cy="164735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graphicFrame>
        <p:nvGraphicFramePr>
          <p:cNvPr id="5" name="Схема 4"/>
          <p:cNvGraphicFramePr/>
          <p:nvPr/>
        </p:nvGraphicFramePr>
        <p:xfrm>
          <a:off x="714348" y="1571612"/>
          <a:ext cx="750099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785918" y="14287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
        <p:nvSpPr>
          <p:cNvPr id="11" name="Прямоугольник 10"/>
          <p:cNvSpPr/>
          <p:nvPr/>
        </p:nvSpPr>
        <p:spPr>
          <a:xfrm>
            <a:off x="357158" y="2500306"/>
            <a:ext cx="8429684" cy="3539430"/>
          </a:xfrm>
          <a:prstGeom prst="rect">
            <a:avLst/>
          </a:prstGeom>
        </p:spPr>
        <p:txBody>
          <a:bodyPr wrap="square">
            <a:spAutoFit/>
          </a:bodyPr>
          <a:lstStyle/>
          <a:p>
            <a:r>
              <a:rPr lang="ru-RU" sz="2800" dirty="0"/>
              <a:t>Соединение компьютеров (сетевых адаптеров) между собой производится с помощью кабелей различных типов (коаксиальный, витая пара, оптоволоконный</a:t>
            </a:r>
            <a:r>
              <a:rPr lang="ru-RU" sz="2800" dirty="0" smtClean="0"/>
              <a:t>).</a:t>
            </a:r>
          </a:p>
          <a:p>
            <a:r>
              <a:rPr lang="ru-RU" sz="2800" dirty="0"/>
              <a:t> </a:t>
            </a:r>
            <a:r>
              <a:rPr lang="ru-RU" sz="2800" b="1" i="1" dirty="0"/>
              <a:t>Кабель</a:t>
            </a:r>
            <a:r>
              <a:rPr lang="ru-RU" sz="2800" dirty="0"/>
              <a:t> – основной канал связи – физическая среда передачи информации. Основная характеристика канала связи – </a:t>
            </a:r>
            <a:r>
              <a:rPr lang="ru-RU" sz="2800" b="1" dirty="0"/>
              <a:t>пропускная способность</a:t>
            </a:r>
            <a:r>
              <a:rPr lang="ru-RU" sz="2800" dirty="0"/>
              <a:t>, т.е. максимальная скорость передачи информации (измеряется в бит/сек, килобит/сек, мегабит/сек).</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Сегодня на уроке</a:t>
            </a:r>
            <a:endParaRPr lang="ru-RU"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Содержимое 2"/>
          <p:cNvSpPr>
            <a:spLocks noGrp="1"/>
          </p:cNvSpPr>
          <p:nvPr>
            <p:ph idx="1"/>
          </p:nvPr>
        </p:nvSpPr>
        <p:spPr/>
        <p:txBody>
          <a:bodyPr/>
          <a:lstStyle/>
          <a:p>
            <a:pPr marL="514350" indent="-514350">
              <a:buFont typeface="+mj-lt"/>
              <a:buAutoNum type="arabicPeriod"/>
            </a:pPr>
            <a:r>
              <a:rPr lang="ru-RU" dirty="0" smtClean="0"/>
              <a:t>Получим </a:t>
            </a:r>
            <a:r>
              <a:rPr lang="ru-RU" dirty="0" smtClean="0"/>
              <a:t>представление о компьютерных сетях, их видах;</a:t>
            </a:r>
          </a:p>
          <a:p>
            <a:pPr marL="514350" indent="-514350">
              <a:buFont typeface="+mj-lt"/>
              <a:buAutoNum type="arabicPeriod"/>
            </a:pPr>
            <a:r>
              <a:rPr lang="ru-RU" dirty="0" smtClean="0"/>
              <a:t> </a:t>
            </a:r>
            <a:r>
              <a:rPr lang="ru-RU" dirty="0" smtClean="0"/>
              <a:t>Познакомимся </a:t>
            </a:r>
            <a:r>
              <a:rPr lang="ru-RU" dirty="0" smtClean="0"/>
              <a:t>со </a:t>
            </a:r>
            <a:r>
              <a:rPr lang="ru-RU" dirty="0" smtClean="0"/>
              <a:t>структурой и топологией компьютерных сетей;</a:t>
            </a:r>
          </a:p>
          <a:p>
            <a:pPr marL="514350" indent="-514350">
              <a:buFont typeface="+mj-lt"/>
              <a:buAutoNum type="arabicPeriod"/>
            </a:pPr>
            <a:r>
              <a:rPr lang="ru-RU" dirty="0" smtClean="0"/>
              <a:t>Рассмотрим аппаратное устройство </a:t>
            </a:r>
            <a:r>
              <a:rPr lang="ru-RU" dirty="0" smtClean="0"/>
              <a:t>компьютерной </a:t>
            </a:r>
            <a:r>
              <a:rPr lang="ru-RU" dirty="0" smtClean="0"/>
              <a:t>сети.</a:t>
            </a:r>
            <a:endParaRPr lang="ru-RU" dirty="0" smtClean="0"/>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graphicFrame>
        <p:nvGraphicFramePr>
          <p:cNvPr id="5" name="Схема 4"/>
          <p:cNvGraphicFramePr/>
          <p:nvPr/>
        </p:nvGraphicFramePr>
        <p:xfrm>
          <a:off x="714348" y="1571612"/>
          <a:ext cx="750099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785918" y="14287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
        <p:nvSpPr>
          <p:cNvPr id="6" name="Прямоугольник 5"/>
          <p:cNvSpPr/>
          <p:nvPr/>
        </p:nvSpPr>
        <p:spPr>
          <a:xfrm>
            <a:off x="357158" y="2413338"/>
            <a:ext cx="8429684" cy="2585323"/>
          </a:xfrm>
          <a:prstGeom prst="rect">
            <a:avLst/>
          </a:prstGeom>
        </p:spPr>
        <p:txBody>
          <a:bodyPr wrap="square">
            <a:spAutoFit/>
          </a:bodyPr>
          <a:lstStyle/>
          <a:p>
            <a:pPr algn="ctr"/>
            <a:r>
              <a:rPr lang="ru-RU" sz="2700" b="1" i="1" dirty="0"/>
              <a:t>Витая пара</a:t>
            </a:r>
            <a:r>
              <a:rPr lang="ru-RU" sz="2700" dirty="0"/>
              <a:t> - проводной канал связи, содержащую пару скрученных проводников, обладает малой пропускной способностью – менее 1 Мбит/сек.  Скручивание позволяет повысить помехоустойчивость кабеля и снизить влияние каждой пары на все остальные.</a:t>
            </a:r>
          </a:p>
        </p:txBody>
      </p:sp>
      <p:pic>
        <p:nvPicPr>
          <p:cNvPr id="30722" name="Picture 2" descr="http://www.era.kh.ua/img/network/additional_equipment/cable_network/31031/orbit_utp4-c5e-solid-2448__31031_1.jpg"/>
          <p:cNvPicPr>
            <a:picLocks noChangeAspect="1" noChangeArrowheads="1"/>
          </p:cNvPicPr>
          <p:nvPr/>
        </p:nvPicPr>
        <p:blipFill>
          <a:blip r:embed="rId7" cstate="screen"/>
          <a:srcRect/>
          <a:stretch>
            <a:fillRect/>
          </a:stretch>
        </p:blipFill>
        <p:spPr bwMode="auto">
          <a:xfrm>
            <a:off x="357158" y="5000636"/>
            <a:ext cx="2225083" cy="1000132"/>
          </a:xfrm>
          <a:prstGeom prst="rect">
            <a:avLst/>
          </a:prstGeom>
          <a:noFill/>
        </p:spPr>
      </p:pic>
      <p:pic>
        <p:nvPicPr>
          <p:cNvPr id="30724" name="Picture 4" descr="http://e-dep.ru/components/com_mtree/img/listings/m/947.jpg"/>
          <p:cNvPicPr>
            <a:picLocks noChangeAspect="1" noChangeArrowheads="1"/>
          </p:cNvPicPr>
          <p:nvPr/>
        </p:nvPicPr>
        <p:blipFill>
          <a:blip r:embed="rId8" cstate="screen"/>
          <a:srcRect/>
          <a:stretch>
            <a:fillRect/>
          </a:stretch>
        </p:blipFill>
        <p:spPr bwMode="auto">
          <a:xfrm>
            <a:off x="3643306" y="5000636"/>
            <a:ext cx="1643074" cy="1440849"/>
          </a:xfrm>
          <a:prstGeom prst="rect">
            <a:avLst/>
          </a:prstGeom>
          <a:noFill/>
        </p:spPr>
      </p:pic>
      <p:pic>
        <p:nvPicPr>
          <p:cNvPr id="30726" name="Picture 6" descr="240px-Lanman_tool.jpg"/>
          <p:cNvPicPr>
            <a:picLocks noChangeAspect="1" noChangeArrowheads="1"/>
          </p:cNvPicPr>
          <p:nvPr/>
        </p:nvPicPr>
        <p:blipFill>
          <a:blip r:embed="rId9" cstate="print"/>
          <a:srcRect/>
          <a:stretch>
            <a:fillRect/>
          </a:stretch>
        </p:blipFill>
        <p:spPr bwMode="auto">
          <a:xfrm>
            <a:off x="6072198" y="5072074"/>
            <a:ext cx="2286000" cy="126682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graphicFrame>
        <p:nvGraphicFramePr>
          <p:cNvPr id="5" name="Схема 4"/>
          <p:cNvGraphicFramePr/>
          <p:nvPr/>
        </p:nvGraphicFramePr>
        <p:xfrm>
          <a:off x="714348" y="1571612"/>
          <a:ext cx="750099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785918" y="14287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
        <p:nvSpPr>
          <p:cNvPr id="6" name="Прямоугольник 5"/>
          <p:cNvSpPr/>
          <p:nvPr/>
        </p:nvSpPr>
        <p:spPr>
          <a:xfrm>
            <a:off x="357158" y="2413338"/>
            <a:ext cx="8429684" cy="3108543"/>
          </a:xfrm>
          <a:prstGeom prst="rect">
            <a:avLst/>
          </a:prstGeom>
        </p:spPr>
        <p:txBody>
          <a:bodyPr wrap="square">
            <a:spAutoFit/>
          </a:bodyPr>
          <a:lstStyle/>
          <a:p>
            <a:pPr algn="ctr"/>
            <a:r>
              <a:rPr lang="ru-RU" sz="2800" b="1" i="1" dirty="0"/>
              <a:t>Коаксиальный кабель </a:t>
            </a:r>
            <a:r>
              <a:rPr lang="ru-RU" sz="2800" i="1" dirty="0"/>
              <a:t>- </a:t>
            </a:r>
            <a:r>
              <a:rPr lang="ru-RU" sz="2800" dirty="0"/>
              <a:t>состоит из центрального проводника (сплошного или многожильного), покрытого слоем полимерного изолятора, поверх которого расположен другой проводник (экран). Экран представляет собой оплетку из медного провода вокруг изолятора или обернутую вокруг изолятора фольгу.</a:t>
            </a:r>
            <a:endParaRPr lang="ru-RU" sz="2700" dirty="0"/>
          </a:p>
        </p:txBody>
      </p:sp>
      <p:pic>
        <p:nvPicPr>
          <p:cNvPr id="33794" name="Picture 2" descr="http://www.brownbear.ru/photo/1024/15047.jpg"/>
          <p:cNvPicPr>
            <a:picLocks noChangeAspect="1" noChangeArrowheads="1"/>
          </p:cNvPicPr>
          <p:nvPr/>
        </p:nvPicPr>
        <p:blipFill>
          <a:blip r:embed="rId7" cstate="screen"/>
          <a:srcRect/>
          <a:stretch>
            <a:fillRect/>
          </a:stretch>
        </p:blipFill>
        <p:spPr bwMode="auto">
          <a:xfrm>
            <a:off x="714348" y="5214950"/>
            <a:ext cx="2143140" cy="1285884"/>
          </a:xfrm>
          <a:prstGeom prst="rect">
            <a:avLst/>
          </a:prstGeom>
          <a:noFill/>
        </p:spPr>
      </p:pic>
      <p:pic>
        <p:nvPicPr>
          <p:cNvPr id="33796" name="Picture 4" descr="http://www.asia.ru/images/target/photo/50643571/DIN__7_16__N_Series_RF_Connector.jpg"/>
          <p:cNvPicPr>
            <a:picLocks noChangeAspect="1" noChangeArrowheads="1"/>
          </p:cNvPicPr>
          <p:nvPr/>
        </p:nvPicPr>
        <p:blipFill>
          <a:blip r:embed="rId8" cstate="screen"/>
          <a:srcRect/>
          <a:stretch>
            <a:fillRect/>
          </a:stretch>
        </p:blipFill>
        <p:spPr bwMode="auto">
          <a:xfrm>
            <a:off x="4071934" y="5429264"/>
            <a:ext cx="1214423" cy="1214423"/>
          </a:xfrm>
          <a:prstGeom prst="rect">
            <a:avLst/>
          </a:prstGeom>
          <a:noFill/>
        </p:spPr>
      </p:pic>
      <p:pic>
        <p:nvPicPr>
          <p:cNvPr id="33798" name="Picture 6" descr="http://hittele.com/image/cache/data/%D0%A0%D0%B5%D0%BF%D0%B8%D1%82%D0%B5%D1%80%D1%8B/%D0%9A%D0%BE%D0%BC%D0%BF%D0%BB%D0%B5%D0%BA%D1%82%D1%83%D1%8E%D1%89%D0%B8%D0%B5/%D0%A0%D0%B0%D0%B7%D1%8A%D0%B5%D0%BC%D1%8B/67m-500x500.jpg"/>
          <p:cNvPicPr>
            <a:picLocks noChangeAspect="1" noChangeArrowheads="1"/>
          </p:cNvPicPr>
          <p:nvPr/>
        </p:nvPicPr>
        <p:blipFill>
          <a:blip r:embed="rId9" cstate="screen"/>
          <a:srcRect/>
          <a:stretch>
            <a:fillRect/>
          </a:stretch>
        </p:blipFill>
        <p:spPr bwMode="auto">
          <a:xfrm>
            <a:off x="6215074" y="5572140"/>
            <a:ext cx="1904980" cy="79818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graphicFrame>
        <p:nvGraphicFramePr>
          <p:cNvPr id="5" name="Схема 4"/>
          <p:cNvGraphicFramePr/>
          <p:nvPr/>
        </p:nvGraphicFramePr>
        <p:xfrm>
          <a:off x="714348" y="1571612"/>
          <a:ext cx="750099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785918" y="14287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
        <p:nvSpPr>
          <p:cNvPr id="6" name="Прямоугольник 5"/>
          <p:cNvSpPr/>
          <p:nvPr/>
        </p:nvSpPr>
        <p:spPr>
          <a:xfrm>
            <a:off x="357158" y="2413338"/>
            <a:ext cx="8429684" cy="1384995"/>
          </a:xfrm>
          <a:prstGeom prst="rect">
            <a:avLst/>
          </a:prstGeom>
        </p:spPr>
        <p:txBody>
          <a:bodyPr wrap="square">
            <a:spAutoFit/>
          </a:bodyPr>
          <a:lstStyle/>
          <a:p>
            <a:pPr algn="ctr"/>
            <a:r>
              <a:rPr lang="ru-RU" sz="2800" b="1" i="1" dirty="0"/>
              <a:t>Оптоволоконный кабель </a:t>
            </a:r>
            <a:r>
              <a:rPr lang="ru-RU" sz="2800" i="1" dirty="0"/>
              <a:t>- </a:t>
            </a:r>
            <a:r>
              <a:rPr lang="ru-RU" sz="2800" dirty="0"/>
              <a:t>состоит из тонкого стеклянного цилиндра, покрытого оболочкой с другим коэффициентом преломления.</a:t>
            </a:r>
            <a:endParaRPr lang="ru-RU" sz="2700" dirty="0"/>
          </a:p>
        </p:txBody>
      </p:sp>
      <p:pic>
        <p:nvPicPr>
          <p:cNvPr id="34818" name="Picture 2" descr="http://www.opticis.ru/upload/iblock/c9b/c9b5482b158662081079aabcbf7aca48.jpg"/>
          <p:cNvPicPr>
            <a:picLocks noChangeAspect="1" noChangeArrowheads="1"/>
          </p:cNvPicPr>
          <p:nvPr/>
        </p:nvPicPr>
        <p:blipFill>
          <a:blip r:embed="rId7" cstate="screen"/>
          <a:srcRect/>
          <a:stretch>
            <a:fillRect/>
          </a:stretch>
        </p:blipFill>
        <p:spPr bwMode="auto">
          <a:xfrm>
            <a:off x="500034" y="4429132"/>
            <a:ext cx="3011981" cy="1857388"/>
          </a:xfrm>
          <a:prstGeom prst="rect">
            <a:avLst/>
          </a:prstGeom>
          <a:noFill/>
        </p:spPr>
      </p:pic>
      <p:pic>
        <p:nvPicPr>
          <p:cNvPr id="34820" name="Picture 4" descr="http://www.svs35.ru/products_pictures/okkm_1.gif"/>
          <p:cNvPicPr>
            <a:picLocks noChangeAspect="1" noChangeArrowheads="1"/>
          </p:cNvPicPr>
          <p:nvPr/>
        </p:nvPicPr>
        <p:blipFill>
          <a:blip r:embed="rId8" cstate="print"/>
          <a:srcRect/>
          <a:stretch>
            <a:fillRect/>
          </a:stretch>
        </p:blipFill>
        <p:spPr bwMode="auto">
          <a:xfrm>
            <a:off x="3929058" y="4071942"/>
            <a:ext cx="2286016" cy="1108935"/>
          </a:xfrm>
          <a:prstGeom prst="rect">
            <a:avLst/>
          </a:prstGeom>
          <a:noFill/>
        </p:spPr>
      </p:pic>
      <p:pic>
        <p:nvPicPr>
          <p:cNvPr id="34822" name="Picture 6" descr="http://www.abn.ru/catalog/3m/images/big/hot_melt-acces12.jpg"/>
          <p:cNvPicPr>
            <a:picLocks noChangeAspect="1" noChangeArrowheads="1"/>
          </p:cNvPicPr>
          <p:nvPr/>
        </p:nvPicPr>
        <p:blipFill>
          <a:blip r:embed="rId9" cstate="screen"/>
          <a:srcRect/>
          <a:stretch>
            <a:fillRect/>
          </a:stretch>
        </p:blipFill>
        <p:spPr bwMode="auto">
          <a:xfrm>
            <a:off x="5643570" y="4714884"/>
            <a:ext cx="2786082" cy="161894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graphicFrame>
        <p:nvGraphicFramePr>
          <p:cNvPr id="5" name="Схема 4"/>
          <p:cNvGraphicFramePr/>
          <p:nvPr/>
        </p:nvGraphicFramePr>
        <p:xfrm>
          <a:off x="714348" y="1500174"/>
          <a:ext cx="7500990" cy="785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1785918" y="14287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3</a:t>
            </a:r>
            <a:endParaRPr lang="ru-RU" sz="6000" b="1" dirty="0">
              <a:solidFill>
                <a:schemeClr val="accent6">
                  <a:lumMod val="75000"/>
                </a:schemeClr>
              </a:solidFill>
            </a:endParaRPr>
          </a:p>
        </p:txBody>
      </p:sp>
      <p:sp>
        <p:nvSpPr>
          <p:cNvPr id="6" name="Прямоугольник 5"/>
          <p:cNvSpPr/>
          <p:nvPr/>
        </p:nvSpPr>
        <p:spPr>
          <a:xfrm>
            <a:off x="285720" y="2413338"/>
            <a:ext cx="8501122" cy="2677656"/>
          </a:xfrm>
          <a:prstGeom prst="rect">
            <a:avLst/>
          </a:prstGeom>
        </p:spPr>
        <p:txBody>
          <a:bodyPr wrap="square">
            <a:spAutoFit/>
          </a:bodyPr>
          <a:lstStyle/>
          <a:p>
            <a:pPr algn="ctr"/>
            <a:r>
              <a:rPr lang="ru-RU" sz="2800" b="1" dirty="0"/>
              <a:t> </a:t>
            </a:r>
            <a:r>
              <a:rPr lang="ru-RU" sz="2800" b="1" dirty="0" err="1"/>
              <a:t>Хаб</a:t>
            </a:r>
            <a:r>
              <a:rPr lang="ru-RU" sz="2800" b="1" dirty="0"/>
              <a:t> (коммутатор, концентратор</a:t>
            </a:r>
            <a:r>
              <a:rPr lang="ru-RU" sz="2800" dirty="0"/>
              <a:t>)- </a:t>
            </a:r>
            <a:r>
              <a:rPr lang="ru-RU" sz="2800" dirty="0" smtClean="0"/>
              <a:t>устройство</a:t>
            </a:r>
            <a:r>
              <a:rPr lang="ru-RU" sz="2800" dirty="0"/>
              <a:t>, предающее сигналы от одних подключенных к нему компьютеров к другим</a:t>
            </a:r>
            <a:r>
              <a:rPr lang="ru-RU" sz="2800" dirty="0" smtClean="0"/>
              <a:t>. Каждый </a:t>
            </a:r>
            <a:r>
              <a:rPr lang="ru-RU" sz="2800" dirty="0" err="1"/>
              <a:t>хаб</a:t>
            </a:r>
            <a:r>
              <a:rPr lang="ru-RU" sz="2800" dirty="0"/>
              <a:t> имеет от 8 до 30 разъемов (портов) для подключения либо компьютера, либо другого </a:t>
            </a:r>
            <a:r>
              <a:rPr lang="ru-RU" sz="2800" dirty="0" err="1"/>
              <a:t>хаба</a:t>
            </a:r>
            <a:r>
              <a:rPr lang="ru-RU" sz="2800" dirty="0"/>
              <a:t>. К каждому порту подключается только одно устройство. </a:t>
            </a:r>
          </a:p>
        </p:txBody>
      </p:sp>
      <p:pic>
        <p:nvPicPr>
          <p:cNvPr id="35842" name="Picture 2" descr="http://setevoe.ucoz.ru/_ph/1/2/761649812.jpg"/>
          <p:cNvPicPr>
            <a:picLocks noChangeAspect="1" noChangeArrowheads="1"/>
          </p:cNvPicPr>
          <p:nvPr/>
        </p:nvPicPr>
        <p:blipFill>
          <a:blip r:embed="rId7" cstate="screen"/>
          <a:srcRect/>
          <a:stretch>
            <a:fillRect/>
          </a:stretch>
        </p:blipFill>
        <p:spPr bwMode="auto">
          <a:xfrm>
            <a:off x="857224" y="5286388"/>
            <a:ext cx="2740352" cy="1257082"/>
          </a:xfrm>
          <a:prstGeom prst="rect">
            <a:avLst/>
          </a:prstGeom>
          <a:noFill/>
        </p:spPr>
      </p:pic>
      <p:pic>
        <p:nvPicPr>
          <p:cNvPr id="35844" name="Picture 4" descr="http://img.ava.ua/img/products/273/273875/3056303.jpg"/>
          <p:cNvPicPr>
            <a:picLocks noChangeAspect="1" noChangeArrowheads="1"/>
          </p:cNvPicPr>
          <p:nvPr/>
        </p:nvPicPr>
        <p:blipFill>
          <a:blip r:embed="rId8" cstate="print"/>
          <a:srcRect/>
          <a:stretch>
            <a:fillRect/>
          </a:stretch>
        </p:blipFill>
        <p:spPr bwMode="auto">
          <a:xfrm>
            <a:off x="4429124" y="5072074"/>
            <a:ext cx="3143272" cy="126359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Техническая поддержка сетей</a:t>
            </a:r>
            <a:endParaRPr lang="ru-RU" sz="4000" dirty="0"/>
          </a:p>
        </p:txBody>
      </p:sp>
      <p:sp>
        <p:nvSpPr>
          <p:cNvPr id="6" name="Прямоугольник 5"/>
          <p:cNvSpPr/>
          <p:nvPr/>
        </p:nvSpPr>
        <p:spPr>
          <a:xfrm>
            <a:off x="428596" y="1643050"/>
            <a:ext cx="8501122" cy="3108543"/>
          </a:xfrm>
          <a:prstGeom prst="rect">
            <a:avLst/>
          </a:prstGeom>
        </p:spPr>
        <p:txBody>
          <a:bodyPr wrap="square">
            <a:spAutoFit/>
          </a:bodyPr>
          <a:lstStyle/>
          <a:p>
            <a:pPr algn="ctr"/>
            <a:r>
              <a:rPr lang="ru-RU" sz="2800" b="1" dirty="0"/>
              <a:t> </a:t>
            </a:r>
            <a:r>
              <a:rPr lang="ru-RU" sz="2800" dirty="0"/>
              <a:t> Существуют и </a:t>
            </a:r>
            <a:r>
              <a:rPr lang="ru-RU" sz="2800" b="1" i="1" dirty="0"/>
              <a:t>беспроводные локальные сети</a:t>
            </a:r>
            <a:r>
              <a:rPr lang="ru-RU" sz="2800" dirty="0" smtClean="0"/>
              <a:t>. Это </a:t>
            </a:r>
            <a:r>
              <a:rPr lang="ru-RU" sz="2800" dirty="0"/>
              <a:t>технология, позволяющая создавать вычислительные </a:t>
            </a:r>
            <a:r>
              <a:rPr lang="ru-RU" sz="2800" dirty="0" smtClean="0"/>
              <a:t>сети, </a:t>
            </a:r>
            <a:r>
              <a:rPr lang="ru-RU" sz="2800" dirty="0"/>
              <a:t>полностью соответствующие стандартам для обычных проводных </a:t>
            </a:r>
            <a:r>
              <a:rPr lang="ru-RU" sz="2800" dirty="0" smtClean="0"/>
              <a:t>сетей, </a:t>
            </a:r>
            <a:r>
              <a:rPr lang="ru-RU" sz="2800" dirty="0"/>
              <a:t>без использования кабельной проводки. В качестве носителя информации в таких сетях выступают радиоволны </a:t>
            </a:r>
            <a:r>
              <a:rPr lang="ru-RU" sz="2800" dirty="0" err="1"/>
              <a:t>СВЧ-диапазона</a:t>
            </a:r>
            <a:r>
              <a:rPr lang="ru-RU" sz="2800" dirty="0"/>
              <a:t>.</a:t>
            </a:r>
            <a:r>
              <a:rPr lang="ru-RU" sz="2800" dirty="0" smtClean="0"/>
              <a:t> </a:t>
            </a:r>
            <a:endParaRPr lang="ru-RU" sz="2800" dirty="0"/>
          </a:p>
        </p:txBody>
      </p:sp>
      <p:pic>
        <p:nvPicPr>
          <p:cNvPr id="36866" name="Picture 2" descr="http://www.fermo.ru/_img/shop/net/d-link_dap-1150_1.jpg"/>
          <p:cNvPicPr>
            <a:picLocks noChangeAspect="1" noChangeArrowheads="1"/>
          </p:cNvPicPr>
          <p:nvPr/>
        </p:nvPicPr>
        <p:blipFill>
          <a:blip r:embed="rId3" cstate="print"/>
          <a:srcRect/>
          <a:stretch>
            <a:fillRect/>
          </a:stretch>
        </p:blipFill>
        <p:spPr bwMode="auto">
          <a:xfrm>
            <a:off x="1000100" y="4786322"/>
            <a:ext cx="2643206" cy="1839529"/>
          </a:xfrm>
          <a:prstGeom prst="rect">
            <a:avLst/>
          </a:prstGeom>
          <a:noFill/>
        </p:spPr>
      </p:pic>
      <p:pic>
        <p:nvPicPr>
          <p:cNvPr id="36868" name="Picture 4" descr="http://2ryki.ru/Media/Images/ad180f27-4177-4b8e-86fc-76e2910ed3a8.jpeg"/>
          <p:cNvPicPr>
            <a:picLocks noChangeAspect="1" noChangeArrowheads="1"/>
          </p:cNvPicPr>
          <p:nvPr/>
        </p:nvPicPr>
        <p:blipFill>
          <a:blip r:embed="rId4" cstate="screen"/>
          <a:srcRect/>
          <a:stretch>
            <a:fillRect/>
          </a:stretch>
        </p:blipFill>
        <p:spPr bwMode="auto">
          <a:xfrm>
            <a:off x="5572132" y="4714884"/>
            <a:ext cx="2571768" cy="192882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Подведение итогов</a:t>
            </a:r>
            <a:endParaRPr lang="ru-RU"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Содержимое 2"/>
          <p:cNvSpPr>
            <a:spLocks noGrp="1"/>
          </p:cNvSpPr>
          <p:nvPr>
            <p:ph idx="1"/>
          </p:nvPr>
        </p:nvSpPr>
        <p:spPr/>
        <p:txBody>
          <a:bodyPr/>
          <a:lstStyle/>
          <a:p>
            <a:pPr>
              <a:buFont typeface="Wingdings" pitchFamily="2" charset="2"/>
              <a:buChar char="ü"/>
            </a:pPr>
            <a:r>
              <a:rPr lang="ru-RU" dirty="0" smtClean="0"/>
              <a:t>Что такое компьютерная сеть</a:t>
            </a:r>
            <a:r>
              <a:rPr lang="ru-RU" dirty="0" smtClean="0"/>
              <a:t>? </a:t>
            </a:r>
          </a:p>
          <a:p>
            <a:pPr>
              <a:buFont typeface="Wingdings" pitchFamily="2" charset="2"/>
              <a:buChar char="ü"/>
            </a:pPr>
            <a:r>
              <a:rPr lang="ru-RU" dirty="0" smtClean="0"/>
              <a:t>Какие компьютерные сети бывают?</a:t>
            </a:r>
          </a:p>
          <a:p>
            <a:pPr>
              <a:buFont typeface="Wingdings" pitchFamily="2" charset="2"/>
              <a:buChar char="ü"/>
            </a:pPr>
            <a:r>
              <a:rPr lang="ru-RU" dirty="0" smtClean="0"/>
              <a:t>Что </a:t>
            </a:r>
            <a:r>
              <a:rPr lang="ru-RU" dirty="0" smtClean="0"/>
              <a:t>такое топология сети</a:t>
            </a:r>
            <a:r>
              <a:rPr lang="ru-RU" dirty="0" smtClean="0"/>
              <a:t>?</a:t>
            </a:r>
          </a:p>
          <a:p>
            <a:pPr>
              <a:buFont typeface="Wingdings" pitchFamily="2" charset="2"/>
              <a:buChar char="ü"/>
            </a:pPr>
            <a:r>
              <a:rPr lang="ru-RU" dirty="0" smtClean="0"/>
              <a:t>Какая топология </a:t>
            </a:r>
            <a:r>
              <a:rPr lang="ru-RU" dirty="0" smtClean="0"/>
              <a:t>сети у нас в классе</a:t>
            </a:r>
            <a:r>
              <a:rPr lang="ru-RU" dirty="0" smtClean="0"/>
              <a:t>?</a:t>
            </a:r>
          </a:p>
          <a:p>
            <a:pPr>
              <a:buFont typeface="Wingdings" pitchFamily="2" charset="2"/>
              <a:buChar char="ü"/>
            </a:pPr>
            <a:r>
              <a:rPr lang="ru-RU" dirty="0" smtClean="0"/>
              <a:t>Перечислите основные устройства, предназначенные для организации сети.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Домашнее задание</a:t>
            </a:r>
            <a:endParaRPr lang="ru-RU"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Содержимое 2"/>
          <p:cNvSpPr>
            <a:spLocks noGrp="1"/>
          </p:cNvSpPr>
          <p:nvPr>
            <p:ph idx="1"/>
          </p:nvPr>
        </p:nvSpPr>
        <p:spPr/>
        <p:txBody>
          <a:bodyPr/>
          <a:lstStyle/>
          <a:p>
            <a:pPr>
              <a:buNone/>
            </a:pPr>
            <a:r>
              <a:rPr lang="ru-RU" dirty="0" smtClean="0"/>
              <a:t>§ 2.1. стр. 115 – 119</a:t>
            </a:r>
          </a:p>
          <a:p>
            <a:pPr>
              <a:buNone/>
            </a:pPr>
            <a:r>
              <a:rPr lang="ru-RU" dirty="0" smtClean="0"/>
              <a:t>Отвечать на вопросы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457200" y="274638"/>
            <a:ext cx="8229600" cy="1011222"/>
          </a:xfrm>
        </p:spPr>
        <p:txBody>
          <a:bodyPr>
            <a:normAutofit/>
          </a:bodyPr>
          <a:lstStyle/>
          <a:p>
            <a:r>
              <a:rPr lang="ru-RU" sz="6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Компьютерные сети</a:t>
            </a:r>
            <a:endParaRPr lang="ru-RU" sz="6000" dirty="0"/>
          </a:p>
        </p:txBody>
      </p:sp>
      <p:sp>
        <p:nvSpPr>
          <p:cNvPr id="9" name="Содержимое 8"/>
          <p:cNvSpPr>
            <a:spLocks noGrp="1"/>
          </p:cNvSpPr>
          <p:nvPr>
            <p:ph idx="1"/>
          </p:nvPr>
        </p:nvSpPr>
        <p:spPr/>
        <p:txBody>
          <a:bodyPr/>
          <a:lstStyle/>
          <a:p>
            <a:pPr algn="ctr">
              <a:buNone/>
            </a:pPr>
            <a:r>
              <a:rPr lang="ru-RU" dirty="0" smtClean="0"/>
              <a:t>Это совокупность компьютеров и различных устройств, обеспечивающих информационный обмен между компьютерами в сети без использования каких-либо промежуточных носителей информации.</a:t>
            </a:r>
            <a:endParaRPr lang="en-US" dirty="0" smtClean="0"/>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Классификация компьютерных сетей</a:t>
            </a:r>
            <a:endParaRPr lang="ru-RU" sz="4000"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785918" y="178592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1</a:t>
            </a:r>
            <a:endParaRPr lang="ru-RU" sz="6000" b="1" dirty="0">
              <a:solidFill>
                <a:schemeClr val="accent6">
                  <a:lumMod val="75000"/>
                </a:schemeClr>
              </a:solidFill>
            </a:endParaRPr>
          </a:p>
        </p:txBody>
      </p:sp>
      <p:sp>
        <p:nvSpPr>
          <p:cNvPr id="6" name="TextBox 5"/>
          <p:cNvSpPr txBox="1"/>
          <p:nvPr/>
        </p:nvSpPr>
        <p:spPr>
          <a:xfrm>
            <a:off x="1785918" y="3357562"/>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
        <p:nvSpPr>
          <p:cNvPr id="7" name="TextBox 6"/>
          <p:cNvSpPr txBox="1"/>
          <p:nvPr/>
        </p:nvSpPr>
        <p:spPr>
          <a:xfrm>
            <a:off x="1785918" y="5000636"/>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3</a:t>
            </a:r>
            <a:endParaRPr lang="ru-RU" sz="60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Классификация компьютерных сетей</a:t>
            </a:r>
            <a:endParaRPr lang="ru-RU" sz="4000" dirty="0"/>
          </a:p>
        </p:txBody>
      </p:sp>
      <p:sp>
        <p:nvSpPr>
          <p:cNvPr id="9" name="Содержимое 8"/>
          <p:cNvSpPr>
            <a:spLocks noGrp="1"/>
          </p:cNvSpPr>
          <p:nvPr>
            <p:ph idx="1"/>
          </p:nvPr>
        </p:nvSpPr>
        <p:spPr>
          <a:xfrm>
            <a:off x="3571868" y="1600200"/>
            <a:ext cx="5114932" cy="4972072"/>
          </a:xfrm>
        </p:spPr>
        <p:txBody>
          <a:bodyPr>
            <a:normAutofit fontScale="85000" lnSpcReduction="10000"/>
          </a:bodyPr>
          <a:lstStyle/>
          <a:p>
            <a:pPr algn="ctr">
              <a:buNone/>
            </a:pPr>
            <a:r>
              <a:rPr lang="ru-RU" b="1" i="1" u="sng" dirty="0" smtClean="0"/>
              <a:t>Локальная сеть</a:t>
            </a:r>
            <a:r>
              <a:rPr lang="ru-RU" dirty="0" smtClean="0"/>
              <a:t> объединяет компьютеры, установленные в одном помещении (например, школьный компьютерный класс, состоящий из 8—12 компьютеров) или в одном здании (например, в здании школы могут быть объединены в локальную сеть несколько десятков компьютеров, установленных в различных предметных кабинетах).</a:t>
            </a:r>
            <a:endParaRPr lang="ru-RU" dirty="0"/>
          </a:p>
        </p:txBody>
      </p:sp>
      <p:pic>
        <p:nvPicPr>
          <p:cNvPr id="10" name="Picture 5" descr="img123"/>
          <p:cNvPicPr>
            <a:picLocks noChangeAspect="1" noChangeArrowheads="1"/>
          </p:cNvPicPr>
          <p:nvPr/>
        </p:nvPicPr>
        <p:blipFill>
          <a:blip r:embed="rId3" cstate="print">
            <a:clrChange>
              <a:clrFrom>
                <a:srgbClr val="004E98"/>
              </a:clrFrom>
              <a:clrTo>
                <a:srgbClr val="004E98">
                  <a:alpha val="0"/>
                </a:srgbClr>
              </a:clrTo>
            </a:clrChange>
          </a:blip>
          <a:srcRect/>
          <a:stretch>
            <a:fillRect/>
          </a:stretch>
        </p:blipFill>
        <p:spPr>
          <a:xfrm>
            <a:off x="357158" y="2857496"/>
            <a:ext cx="3632200" cy="2730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Классификация компьютерных сетей</a:t>
            </a:r>
            <a:endParaRPr lang="ru-RU" sz="4000" dirty="0"/>
          </a:p>
        </p:txBody>
      </p:sp>
      <p:sp>
        <p:nvSpPr>
          <p:cNvPr id="9" name="Содержимое 8"/>
          <p:cNvSpPr>
            <a:spLocks noGrp="1"/>
          </p:cNvSpPr>
          <p:nvPr>
            <p:ph idx="1"/>
          </p:nvPr>
        </p:nvSpPr>
        <p:spPr>
          <a:xfrm>
            <a:off x="3571868" y="1600200"/>
            <a:ext cx="5114932" cy="4972072"/>
          </a:xfrm>
        </p:spPr>
        <p:txBody>
          <a:bodyPr>
            <a:normAutofit fontScale="85000" lnSpcReduction="10000"/>
          </a:bodyPr>
          <a:lstStyle/>
          <a:p>
            <a:pPr algn="ctr">
              <a:buNone/>
            </a:pPr>
            <a:r>
              <a:rPr lang="ru-RU" dirty="0" smtClean="0"/>
              <a:t>Многие организации, заинтересованные в защите информации от несанкционированного доступа (например, военные, банковские и пр.), создают собственные, так называемые </a:t>
            </a:r>
            <a:r>
              <a:rPr lang="ru-RU" b="1" i="1" u="sng" dirty="0" smtClean="0"/>
              <a:t>корпоративные сети. </a:t>
            </a:r>
            <a:r>
              <a:rPr lang="ru-RU" dirty="0" smtClean="0"/>
              <a:t>Корпоративная сеть может объединять тысячи и десятки тысяч компьютеров, размещенных в различных странах и городах.</a:t>
            </a:r>
            <a:endParaRPr lang="ru-RU" dirty="0"/>
          </a:p>
        </p:txBody>
      </p:sp>
      <p:pic>
        <p:nvPicPr>
          <p:cNvPr id="1026" name="Picture 2" descr="http://www.lucidsystems.net/images/hosted-online-backup.gif"/>
          <p:cNvPicPr>
            <a:picLocks noChangeAspect="1" noChangeArrowheads="1"/>
          </p:cNvPicPr>
          <p:nvPr/>
        </p:nvPicPr>
        <p:blipFill>
          <a:blip r:embed="rId3" cstate="print"/>
          <a:srcRect/>
          <a:stretch>
            <a:fillRect/>
          </a:stretch>
        </p:blipFill>
        <p:spPr bwMode="auto">
          <a:xfrm>
            <a:off x="571472" y="2786058"/>
            <a:ext cx="3000397" cy="225029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Классификация компьютерных сетей</a:t>
            </a:r>
            <a:endParaRPr lang="ru-RU" sz="4000" dirty="0"/>
          </a:p>
        </p:txBody>
      </p:sp>
      <p:sp>
        <p:nvSpPr>
          <p:cNvPr id="9" name="Содержимое 8"/>
          <p:cNvSpPr>
            <a:spLocks noGrp="1"/>
          </p:cNvSpPr>
          <p:nvPr>
            <p:ph idx="1"/>
          </p:nvPr>
        </p:nvSpPr>
        <p:spPr>
          <a:xfrm>
            <a:off x="3571868" y="2000240"/>
            <a:ext cx="5114932" cy="2828932"/>
          </a:xfrm>
        </p:spPr>
        <p:txBody>
          <a:bodyPr>
            <a:normAutofit/>
          </a:bodyPr>
          <a:lstStyle/>
          <a:p>
            <a:pPr algn="ctr">
              <a:buNone/>
            </a:pPr>
            <a:r>
              <a:rPr lang="ru-RU" sz="2800" b="1" i="1" u="sng" dirty="0" smtClean="0"/>
              <a:t>Региональные компьютерные сети</a:t>
            </a:r>
            <a:r>
              <a:rPr lang="ru-RU" sz="2800" dirty="0" smtClean="0"/>
              <a:t>, объединяют компьютеры в пределах одного региона (города, страны, континента).</a:t>
            </a:r>
            <a:endParaRPr lang="ru-RU" sz="2800" dirty="0"/>
          </a:p>
        </p:txBody>
      </p:sp>
      <p:pic>
        <p:nvPicPr>
          <p:cNvPr id="18434" name="Picture 2" descr="http://s6.postimg.org/mv428zswx/m_IMTy_EYp_UTqu_LAc_Npic_MGYjz_LAo9_Cp_JZ.jpg"/>
          <p:cNvPicPr>
            <a:picLocks noChangeAspect="1" noChangeArrowheads="1"/>
          </p:cNvPicPr>
          <p:nvPr/>
        </p:nvPicPr>
        <p:blipFill>
          <a:blip r:embed="rId3" cstate="screen"/>
          <a:srcRect/>
          <a:stretch>
            <a:fillRect/>
          </a:stretch>
        </p:blipFill>
        <p:spPr bwMode="auto">
          <a:xfrm>
            <a:off x="857224" y="2500306"/>
            <a:ext cx="2714644" cy="217994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Топология компьютерных сетей</a:t>
            </a:r>
            <a:endParaRPr lang="ru-RU" sz="4000" dirty="0"/>
          </a:p>
        </p:txBody>
      </p:sp>
      <p:sp>
        <p:nvSpPr>
          <p:cNvPr id="5" name="Содержимое 4"/>
          <p:cNvSpPr>
            <a:spLocks noGrp="1"/>
          </p:cNvSpPr>
          <p:nvPr>
            <p:ph idx="1"/>
          </p:nvPr>
        </p:nvSpPr>
        <p:spPr>
          <a:xfrm>
            <a:off x="571472" y="1600201"/>
            <a:ext cx="8115328" cy="1543048"/>
          </a:xfrm>
        </p:spPr>
        <p:txBody>
          <a:bodyPr>
            <a:normAutofit/>
          </a:bodyPr>
          <a:lstStyle/>
          <a:p>
            <a:pPr algn="ctr">
              <a:buNone/>
            </a:pPr>
            <a:r>
              <a:rPr lang="ru-RU" dirty="0" smtClean="0"/>
              <a:t>Общая схема соединения компьютеров в локальные сети называется </a:t>
            </a:r>
            <a:r>
              <a:rPr lang="ru-RU" sz="2800" b="1" i="1" u="sng" dirty="0" smtClean="0"/>
              <a:t>топологией сети</a:t>
            </a:r>
            <a:endParaRPr lang="ru-RU" i="1" dirty="0"/>
          </a:p>
        </p:txBody>
      </p:sp>
      <p:graphicFrame>
        <p:nvGraphicFramePr>
          <p:cNvPr id="6" name="Содержимое 3"/>
          <p:cNvGraphicFramePr>
            <a:graphicFrameLocks/>
          </p:cNvGraphicFramePr>
          <p:nvPr/>
        </p:nvGraphicFramePr>
        <p:xfrm>
          <a:off x="571472" y="3143248"/>
          <a:ext cx="8115328" cy="2982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928662" y="3357562"/>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1</a:t>
            </a:r>
            <a:endParaRPr lang="ru-RU" sz="6000" b="1" dirty="0">
              <a:solidFill>
                <a:schemeClr val="accent6">
                  <a:lumMod val="75000"/>
                </a:schemeClr>
              </a:solidFill>
            </a:endParaRPr>
          </a:p>
        </p:txBody>
      </p:sp>
      <p:sp>
        <p:nvSpPr>
          <p:cNvPr id="10" name="TextBox 9"/>
          <p:cNvSpPr txBox="1"/>
          <p:nvPr/>
        </p:nvSpPr>
        <p:spPr>
          <a:xfrm>
            <a:off x="857224" y="4929198"/>
            <a:ext cx="714380" cy="1015663"/>
          </a:xfrm>
          <a:prstGeom prst="rect">
            <a:avLst/>
          </a:prstGeom>
          <a:noFill/>
        </p:spPr>
        <p:txBody>
          <a:bodyPr wrap="square" rtlCol="0">
            <a:spAutoFit/>
          </a:bodyPr>
          <a:lstStyle/>
          <a:p>
            <a:pPr algn="ctr"/>
            <a:r>
              <a:rPr lang="ru-RU" sz="6000" b="1" dirty="0" smtClean="0">
                <a:solidFill>
                  <a:schemeClr val="accent6">
                    <a:lumMod val="75000"/>
                  </a:schemeClr>
                </a:solidFill>
              </a:rPr>
              <a:t>2</a:t>
            </a:r>
            <a:endParaRPr lang="ru-RU" sz="60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214282" y="274638"/>
            <a:ext cx="8472518" cy="1011222"/>
          </a:xfrm>
        </p:spPr>
        <p:txBody>
          <a:bodyPr>
            <a:noAutofit/>
          </a:bodyPr>
          <a:lstStyle/>
          <a:p>
            <a:r>
              <a:rPr lang="ru-RU" sz="40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Одноранговая</a:t>
            </a:r>
            <a:r>
              <a:rPr lang="ru-RU"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5">
                      <a:satMod val="175000"/>
                      <a:alpha val="40000"/>
                    </a:schemeClr>
                  </a:glow>
                  <a:outerShdw blurRad="50800" dist="40000" dir="5400000" algn="tl" rotWithShape="0">
                    <a:srgbClr val="000000">
                      <a:shade val="5000"/>
                      <a:satMod val="120000"/>
                      <a:alpha val="33000"/>
                    </a:srgbClr>
                  </a:outerShdw>
                </a:effectLst>
              </a:rPr>
              <a:t> локальная сеть</a:t>
            </a:r>
            <a:endParaRPr lang="ru-RU" sz="4000" dirty="0"/>
          </a:p>
        </p:txBody>
      </p:sp>
      <p:sp>
        <p:nvSpPr>
          <p:cNvPr id="5" name="Содержимое 4"/>
          <p:cNvSpPr>
            <a:spLocks noGrp="1"/>
          </p:cNvSpPr>
          <p:nvPr>
            <p:ph idx="1"/>
          </p:nvPr>
        </p:nvSpPr>
        <p:spPr>
          <a:xfrm>
            <a:off x="571472" y="1600200"/>
            <a:ext cx="8115328" cy="2400303"/>
          </a:xfrm>
        </p:spPr>
        <p:txBody>
          <a:bodyPr>
            <a:normAutofit fontScale="85000" lnSpcReduction="10000"/>
          </a:bodyPr>
          <a:lstStyle/>
          <a:p>
            <a:pPr lvl="1" algn="ctr" defTabSz="762000" eaLnBrk="0" hangingPunct="0">
              <a:buNone/>
            </a:pPr>
            <a:r>
              <a:rPr lang="ru-RU" sz="1600" b="1" dirty="0" smtClean="0">
                <a:solidFill>
                  <a:srgbClr val="CC0099"/>
                </a:solidFill>
                <a:latin typeface="Times New Roman" pitchFamily="18" charset="0"/>
              </a:rPr>
              <a:t>	</a:t>
            </a:r>
            <a:r>
              <a:rPr lang="ru-RU" b="1" i="1" u="sng" dirty="0"/>
              <a:t> </a:t>
            </a:r>
            <a:r>
              <a:rPr lang="ru-RU" sz="3200" b="1" i="1" u="sng" dirty="0" err="1">
                <a:latin typeface="Times New Roman" pitchFamily="18" charset="0"/>
                <a:cs typeface="Times New Roman" pitchFamily="18" charset="0"/>
              </a:rPr>
              <a:t>Одноранговая</a:t>
            </a:r>
            <a:r>
              <a:rPr lang="ru-RU" sz="3200" b="1" i="1" u="sng" dirty="0">
                <a:latin typeface="Times New Roman" pitchFamily="18" charset="0"/>
                <a:cs typeface="Times New Roman" pitchFamily="18" charset="0"/>
              </a:rPr>
              <a:t> локальная сеть</a:t>
            </a:r>
            <a:r>
              <a:rPr lang="ru-RU" sz="3200" b="1" dirty="0">
                <a:latin typeface="Times New Roman" pitchFamily="18" charset="0"/>
                <a:cs typeface="Times New Roman" pitchFamily="18" charset="0"/>
              </a:rPr>
              <a:t> </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сеть</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поддерживающая равноправие компьютеров и предоставляющая пользователям самостоятельно решать какие ресурсы своего компьютера: папки, файлы, программы  сделать общедоступными.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601</Words>
  <Application>Microsoft Office PowerPoint</Application>
  <PresentationFormat>Экран (4:3)</PresentationFormat>
  <Paragraphs>117</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Компьютерные сети</vt:lpstr>
      <vt:lpstr>Сегодня на уроке</vt:lpstr>
      <vt:lpstr>Компьютерные сети</vt:lpstr>
      <vt:lpstr>Классификация компьютерных сетей</vt:lpstr>
      <vt:lpstr>Классификация компьютерных сетей</vt:lpstr>
      <vt:lpstr>Классификация компьютерных сетей</vt:lpstr>
      <vt:lpstr>Классификация компьютерных сетей</vt:lpstr>
      <vt:lpstr>Топология компьютерных сетей</vt:lpstr>
      <vt:lpstr>Одноранговая локальная сеть</vt:lpstr>
      <vt:lpstr>Локальная сеть на основе сервера</vt:lpstr>
      <vt:lpstr>Топология «Шина»</vt:lpstr>
      <vt:lpstr>Топология «Шина»</vt:lpstr>
      <vt:lpstr>Топология «Кольцо»</vt:lpstr>
      <vt:lpstr>Топология «Кольцо»</vt:lpstr>
      <vt:lpstr>Топология «Звезда»</vt:lpstr>
      <vt:lpstr>Топология «Звезда»</vt:lpstr>
      <vt:lpstr>Техническая поддержка сетей</vt:lpstr>
      <vt:lpstr>Техническая поддержка сетей</vt:lpstr>
      <vt:lpstr>Техническая поддержка сетей</vt:lpstr>
      <vt:lpstr>Техническая поддержка сетей</vt:lpstr>
      <vt:lpstr>Техническая поддержка сетей</vt:lpstr>
      <vt:lpstr>Техническая поддержка сетей</vt:lpstr>
      <vt:lpstr>Техническая поддержка сетей</vt:lpstr>
      <vt:lpstr>Техническая поддержка сетей</vt:lpstr>
      <vt:lpstr>Подведение итогов</vt:lpstr>
      <vt:lpstr>Домашнее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Компьютерные сети</dc:title>
  <dc:creator>123</dc:creator>
  <cp:lastModifiedBy>123</cp:lastModifiedBy>
  <cp:revision>24</cp:revision>
  <dcterms:created xsi:type="dcterms:W3CDTF">2014-04-07T14:49:14Z</dcterms:created>
  <dcterms:modified xsi:type="dcterms:W3CDTF">2014-04-14T15:28:39Z</dcterms:modified>
</cp:coreProperties>
</file>