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9" r:id="rId3"/>
    <p:sldId id="276" r:id="rId4"/>
    <p:sldId id="278" r:id="rId5"/>
    <p:sldId id="257" r:id="rId6"/>
    <p:sldId id="258" r:id="rId7"/>
    <p:sldId id="264" r:id="rId8"/>
    <p:sldId id="266" r:id="rId9"/>
    <p:sldId id="263" r:id="rId10"/>
    <p:sldId id="269" r:id="rId11"/>
    <p:sldId id="272" r:id="rId12"/>
    <p:sldId id="274" r:id="rId13"/>
    <p:sldId id="270" r:id="rId14"/>
    <p:sldId id="284" r:id="rId15"/>
    <p:sldId id="280" r:id="rId16"/>
    <p:sldId id="279" r:id="rId17"/>
    <p:sldId id="282" r:id="rId18"/>
    <p:sldId id="283" r:id="rId19"/>
    <p:sldId id="271" r:id="rId20"/>
    <p:sldId id="260" r:id="rId21"/>
    <p:sldId id="286" r:id="rId22"/>
    <p:sldId id="285" r:id="rId23"/>
    <p:sldId id="287" r:id="rId24"/>
    <p:sldId id="288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ssyria-cmw.narod.ru/kult.files/0002842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present.ru/katalog/az_mini/0002933b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ПРОВЕРЯЕМ </a:t>
            </a:r>
            <a:br>
              <a:rPr lang="ru-RU" b="1" dirty="0" smtClean="0"/>
            </a:br>
            <a:r>
              <a:rPr lang="ru-RU" b="1" dirty="0" smtClean="0"/>
              <a:t>ДОМАШНЕЕ ЗАДАНИЕ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920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Какие государства оказались на территории бывшей Ассирийской державы </a:t>
            </a:r>
            <a:br>
              <a:rPr lang="ru-RU" sz="2800" b="1" dirty="0" smtClean="0"/>
            </a:br>
            <a:r>
              <a:rPr lang="ru-RU" sz="2800" b="1" dirty="0" smtClean="0"/>
              <a:t>(стр.96, 1 абзац параграфа 18)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474888"/>
            <a:ext cx="7499350" cy="474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Мидия</a:t>
            </a:r>
          </a:p>
          <a:p>
            <a:r>
              <a:rPr lang="ru-RU" b="1" dirty="0" smtClean="0"/>
              <a:t>Вавилон</a:t>
            </a:r>
            <a:r>
              <a:rPr lang="ru-RU" dirty="0" smtClean="0"/>
              <a:t> (</a:t>
            </a:r>
            <a:r>
              <a:rPr lang="ru-RU" dirty="0" err="1" smtClean="0"/>
              <a:t>Нововавилонское</a:t>
            </a:r>
            <a:r>
              <a:rPr lang="ru-RU" dirty="0" smtClean="0"/>
              <a:t> царство)</a:t>
            </a:r>
          </a:p>
          <a:p>
            <a:r>
              <a:rPr lang="ru-RU" b="1" dirty="0" smtClean="0"/>
              <a:t>Лидия </a:t>
            </a:r>
            <a:r>
              <a:rPr lang="ru-RU" dirty="0" smtClean="0"/>
              <a:t>(на полуострове Малая Азия)</a:t>
            </a:r>
          </a:p>
          <a:p>
            <a:r>
              <a:rPr lang="ru-RU" b="1" dirty="0" smtClean="0"/>
              <a:t>Египет</a:t>
            </a:r>
            <a:r>
              <a:rPr lang="ru-RU" dirty="0" smtClean="0"/>
              <a:t> (вновь стал великой державой)</a:t>
            </a:r>
          </a:p>
          <a:p>
            <a:endParaRPr lang="ru-RU" dirty="0" smtClean="0"/>
          </a:p>
          <a:p>
            <a:r>
              <a:rPr lang="ru-RU" b="1" dirty="0" smtClean="0"/>
              <a:t>Египет и Вавилон </a:t>
            </a:r>
            <a:r>
              <a:rPr lang="ru-RU" dirty="0" smtClean="0"/>
              <a:t>стали бороться за территорию Палестины, Финикии, Сирии.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Навуходоносор – царь Вавилона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24000"/>
            <a:ext cx="4433126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Навуходоносор начал</a:t>
            </a:r>
          </a:p>
          <a:p>
            <a:pPr>
              <a:buNone/>
            </a:pPr>
            <a:r>
              <a:rPr lang="ru-RU" dirty="0" smtClean="0"/>
              <a:t>завоевания, ещё будучи</a:t>
            </a:r>
          </a:p>
          <a:p>
            <a:pPr>
              <a:buNone/>
            </a:pPr>
            <a:r>
              <a:rPr lang="ru-RU" dirty="0" smtClean="0"/>
              <a:t>принцем. В 605 г. до н.э.</a:t>
            </a:r>
          </a:p>
          <a:p>
            <a:pPr>
              <a:buNone/>
            </a:pPr>
            <a:r>
              <a:rPr lang="ru-RU" dirty="0" smtClean="0"/>
              <a:t>напал на </a:t>
            </a:r>
            <a:r>
              <a:rPr lang="ru-RU" dirty="0" err="1" smtClean="0"/>
              <a:t>Кархемиш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египетское войско было</a:t>
            </a:r>
          </a:p>
          <a:p>
            <a:pPr>
              <a:buNone/>
            </a:pPr>
            <a:r>
              <a:rPr lang="ru-RU" dirty="0" smtClean="0"/>
              <a:t>уничтожено. В 587 г. до</a:t>
            </a:r>
          </a:p>
          <a:p>
            <a:pPr>
              <a:buNone/>
            </a:pPr>
            <a:r>
              <a:rPr lang="ru-RU" dirty="0" smtClean="0"/>
              <a:t>н.э. захватил Иерусалим,</a:t>
            </a:r>
          </a:p>
          <a:p>
            <a:pPr>
              <a:buNone/>
            </a:pPr>
            <a:r>
              <a:rPr lang="ru-RU" dirty="0" smtClean="0"/>
              <a:t>евреев переселил в</a:t>
            </a:r>
          </a:p>
          <a:p>
            <a:pPr>
              <a:buNone/>
            </a:pPr>
            <a:r>
              <a:rPr lang="ru-RU" dirty="0" smtClean="0"/>
              <a:t>Вавилон.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323852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60266" cy="61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групп: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 группа - стр.97 последний абзац.</a:t>
            </a:r>
          </a:p>
          <a:p>
            <a:r>
              <a:rPr lang="ru-RU" b="1" dirty="0" smtClean="0"/>
              <a:t>2 группа – стр.98 первый абзац.</a:t>
            </a:r>
          </a:p>
          <a:p>
            <a:r>
              <a:rPr lang="ru-RU" b="1" dirty="0" smtClean="0"/>
              <a:t>3 группа – стр.98 второй абзац.</a:t>
            </a:r>
          </a:p>
          <a:p>
            <a:endParaRPr lang="ru-RU" b="1" dirty="0" smtClean="0"/>
          </a:p>
          <a:p>
            <a:r>
              <a:rPr lang="ru-RU" b="1" dirty="0" smtClean="0"/>
              <a:t>Прочитать, рассказать для класса с помощью иллюстрации на доске.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r>
              <a:rPr lang="ru-RU" dirty="0" smtClean="0"/>
              <a:t>Город Вавилон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79243"/>
            <a:ext cx="8097167" cy="55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4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Висячие сады </a:t>
            </a:r>
            <a:r>
              <a:rPr lang="ru-RU" sz="3100" b="1" dirty="0" smtClean="0"/>
              <a:t>(одно из семи чудес света)</a:t>
            </a:r>
            <a:endParaRPr lang="ru-RU" sz="31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000628" cy="375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0655" y="2786058"/>
            <a:ext cx="549334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Висячие сады – подарок Навуходоносора своей жене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8203864" cy="499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920"/>
            <a:ext cx="8715404" cy="67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98" y="116632"/>
            <a:ext cx="8887198" cy="665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65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16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53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83506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Какие научные знания были у вавилонян?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Запишите в тетрадь, используя текст п.3 на стр.99.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Математика </a:t>
            </a:r>
          </a:p>
          <a:p>
            <a:r>
              <a:rPr lang="ru-RU" b="1" dirty="0" smtClean="0"/>
              <a:t>Медицина</a:t>
            </a:r>
          </a:p>
          <a:p>
            <a:r>
              <a:rPr lang="ru-RU" b="1" dirty="0" smtClean="0"/>
              <a:t>Астрономия (составили точный календарь, поделили год на недели, сутки на часы и минуты).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14176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Персы – одно из племен </a:t>
            </a:r>
            <a:r>
              <a:rPr lang="ru-RU" sz="2400" b="1" dirty="0" err="1" smtClean="0"/>
              <a:t>Мидийского</a:t>
            </a:r>
            <a:r>
              <a:rPr lang="ru-RU" sz="2400" b="1" dirty="0" smtClean="0"/>
              <a:t> царства, не желавшие подчиняться </a:t>
            </a:r>
            <a:r>
              <a:rPr lang="ru-RU" sz="2400" b="1" dirty="0" err="1" smtClean="0"/>
              <a:t>мидийскому</a:t>
            </a:r>
            <a:r>
              <a:rPr lang="ru-RU" sz="2400" b="1" dirty="0" smtClean="0"/>
              <a:t> царю.</a:t>
            </a:r>
            <a:endParaRPr lang="ru-RU" sz="2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61065"/>
            <a:ext cx="9001156" cy="56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539 г. до н.э. персидские войска двинулись на Вавилон и беспрепятственно заняли город.</a:t>
            </a:r>
          </a:p>
          <a:p>
            <a:endParaRPr lang="ru-RU" b="1" dirty="0" smtClean="0"/>
          </a:p>
          <a:p>
            <a:r>
              <a:rPr lang="ru-RU" b="1" dirty="0" smtClean="0"/>
              <a:t>Сколько лет после гибели Ассирии просуществовало </a:t>
            </a:r>
            <a:r>
              <a:rPr lang="ru-RU" b="1" dirty="0" err="1" smtClean="0"/>
              <a:t>Нововавилонское</a:t>
            </a:r>
            <a:r>
              <a:rPr lang="ru-RU" b="1" dirty="0" smtClean="0"/>
              <a:t> царство?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Параграф 18</a:t>
            </a:r>
            <a:r>
              <a:rPr lang="ru-RU" b="1" smtClean="0"/>
              <a:t>, </a:t>
            </a:r>
          </a:p>
          <a:p>
            <a:r>
              <a:rPr lang="ru-RU" b="1" smtClean="0"/>
              <a:t>повторить </a:t>
            </a:r>
            <a:r>
              <a:rPr lang="ru-RU" b="1" dirty="0" smtClean="0"/>
              <a:t>параграфы 15-17.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343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74638"/>
            <a:ext cx="8929718" cy="1143000"/>
          </a:xfrm>
          <a:solidFill>
            <a:srgbClr val="00CC99"/>
          </a:solidFill>
        </p:spPr>
        <p:txBody>
          <a:bodyPr/>
          <a:lstStyle/>
          <a:p>
            <a:r>
              <a:rPr lang="ru-RU" b="1" dirty="0" smtClean="0"/>
              <a:t>Расскажи об ассирийской армии</a:t>
            </a:r>
            <a:endParaRPr lang="ru-RU" b="1" dirty="0"/>
          </a:p>
        </p:txBody>
      </p:sp>
      <p:pic>
        <p:nvPicPr>
          <p:cNvPr id="5125" name="Picture 5" descr="Картинка 35 из 1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12875"/>
            <a:ext cx="4356100" cy="3668713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412875"/>
            <a:ext cx="3211513" cy="3500438"/>
          </a:xfrm>
          <a:prstGeom prst="rect">
            <a:avLst/>
          </a:prstGeom>
          <a:noFill/>
        </p:spPr>
      </p:pic>
      <p:pic>
        <p:nvPicPr>
          <p:cNvPr id="5128" name="Picture 8" descr="Картинка 40 из 14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86112"/>
            <a:ext cx="2247900" cy="367188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37d8cc75c7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781550"/>
            <a:ext cx="2952750" cy="2076450"/>
          </a:xfrm>
          <a:prstGeom prst="rect">
            <a:avLst/>
          </a:prstGeom>
          <a:noFill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5137150" cy="5661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997200"/>
            <a:ext cx="3786187" cy="386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Решение задачи.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Из </a:t>
            </a:r>
            <a:r>
              <a:rPr lang="ru-RU" b="1" dirty="0"/>
              <a:t>надписи ассирийского царя о походе в Урарту: «Кровь их я заставил течь, как реки; селения я запалил, как костры; свежую воду канала превратил я в болото, прекрасные сады вырубили мои воины... ни колоса я не оставил». </a:t>
            </a:r>
            <a:endParaRPr lang="ru-RU" b="1" dirty="0" smtClean="0"/>
          </a:p>
          <a:p>
            <a:r>
              <a:rPr lang="ru-RU" b="1" i="1" dirty="0" smtClean="0"/>
              <a:t>Какой </a:t>
            </a:r>
            <a:r>
              <a:rPr lang="ru-RU" b="1" i="1" dirty="0"/>
              <a:t>характер носили войны Ассирии?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9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/>
          <a:lstStyle/>
          <a:p>
            <a:r>
              <a:rPr lang="ru-RU" b="1" dirty="0"/>
              <a:t>Решение </a:t>
            </a:r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928670"/>
            <a:ext cx="8143932" cy="55966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одном из клинописных текстов, найденных в </a:t>
            </a:r>
            <a:r>
              <a:rPr lang="ru-RU" b="1" dirty="0" smtClean="0"/>
              <a:t>Ассирии</a:t>
            </a:r>
            <a:r>
              <a:rPr lang="ru-RU" b="1" dirty="0"/>
              <a:t>, сказано: «В третьем году моего правления укрепленные города задумали мятеж. Многочисленные войска, я мобилизовал и </a:t>
            </a:r>
            <a:r>
              <a:rPr lang="ru-RU" b="1" dirty="0" smtClean="0"/>
              <a:t>выступил </a:t>
            </a:r>
            <a:r>
              <a:rPr lang="ru-RU" b="1" dirty="0"/>
              <a:t>в поход на завоевание этих городов. Сильными осадными орудиями я пробил их укрепленные стены и сровнял их с землей. Людей с их имуществом я взял в плен; эти города я разрушил, снес и сжег в огне...»</a:t>
            </a:r>
          </a:p>
          <a:p>
            <a:r>
              <a:rPr lang="ru-RU" b="1" i="1" dirty="0" smtClean="0"/>
              <a:t>Что </a:t>
            </a:r>
            <a:r>
              <a:rPr lang="ru-RU" b="1" i="1" dirty="0"/>
              <a:t>мы можем узнать из этого отрывка и какие сделать </a:t>
            </a:r>
            <a:r>
              <a:rPr lang="ru-RU" b="1" i="1" dirty="0" smtClean="0"/>
              <a:t>выводы</a:t>
            </a:r>
            <a:r>
              <a:rPr lang="ru-RU" b="1" i="1" dirty="0"/>
              <a:t>? Предположите, кто мог быть его автором.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560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КАРТОЧКА </a:t>
            </a:r>
            <a:r>
              <a:rPr lang="ru-RU" dirty="0"/>
              <a:t>№ 21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Вопрос: </a:t>
            </a:r>
            <a:r>
              <a:rPr lang="ru-RU" sz="3600" b="1" dirty="0"/>
              <a:t>«Почему ассирийцы смогли создать мощную и сильную державу?»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8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План-памятка для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оценки </a:t>
            </a:r>
            <a:r>
              <a:rPr lang="ru-RU" b="1" u="sng" dirty="0"/>
              <a:t>устного ответа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600200"/>
            <a:ext cx="8001056" cy="49971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Внимательно выслушай ответ своего одноклассника.</a:t>
            </a:r>
          </a:p>
          <a:p>
            <a:r>
              <a:rPr lang="ru-RU" b="1" dirty="0"/>
              <a:t>Обрати внимание, по существу ли поставленного вопроса отвечал твой одноклассник.</a:t>
            </a:r>
          </a:p>
          <a:p>
            <a:r>
              <a:rPr lang="ru-RU" b="1" dirty="0"/>
              <a:t>Правильно ли воспроизведены в ответе факты, даты, названия событий, географических объектов, имена, фамилии.</a:t>
            </a:r>
          </a:p>
          <a:p>
            <a:r>
              <a:rPr lang="ru-RU" b="1" dirty="0"/>
              <a:t>Дополни или исправь ответ одноклассника, если в этом есть необходимость.</a:t>
            </a:r>
          </a:p>
          <a:p>
            <a:r>
              <a:rPr lang="ru-RU" b="1" dirty="0"/>
              <a:t>Есть ли вывод в конце выступления.</a:t>
            </a:r>
          </a:p>
          <a:p>
            <a:r>
              <a:rPr lang="ru-RU" b="1" dirty="0"/>
              <a:t>Попробуй оценить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33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Победители Ассирии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6816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450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ПРОВЕРЯЕМ  ДОМАШНЕЕ ЗАДАНИЕ</vt:lpstr>
      <vt:lpstr>Слайд 2</vt:lpstr>
      <vt:lpstr>Расскажи об ассирийской армии</vt:lpstr>
      <vt:lpstr>Слайд 4</vt:lpstr>
      <vt:lpstr>Решение задачи. </vt:lpstr>
      <vt:lpstr>Решение задачи</vt:lpstr>
      <vt:lpstr> КАРТОЧКА № 21 </vt:lpstr>
      <vt:lpstr>План-памятка для  оценки устного ответа </vt:lpstr>
      <vt:lpstr>Тема урока</vt:lpstr>
      <vt:lpstr>Какие государства оказались на территории бывшей Ассирийской державы  (стр.96, 1 абзац параграфа 18)</vt:lpstr>
      <vt:lpstr>Проверь себя:</vt:lpstr>
      <vt:lpstr>Навуходоносор – царь Вавилона</vt:lpstr>
      <vt:lpstr>Слайд 13</vt:lpstr>
      <vt:lpstr>Задания для групп:</vt:lpstr>
      <vt:lpstr>Город Вавилон</vt:lpstr>
      <vt:lpstr>Слайд 16</vt:lpstr>
      <vt:lpstr>Висячие сады (одно из семи чудес света)</vt:lpstr>
      <vt:lpstr>Висячие сады – подарок Навуходоносора своей жене</vt:lpstr>
      <vt:lpstr>Слайд 19</vt:lpstr>
      <vt:lpstr>Слайд 20</vt:lpstr>
      <vt:lpstr>Какие научные знания были у вавилонян?  Запишите в тетрадь, используя текст п.3 на стр.99.  </vt:lpstr>
      <vt:lpstr>Проверьте себя:</vt:lpstr>
      <vt:lpstr>Персы – одно из племен Мидийского царства, не желавшие подчиняться мидийскому царю.</vt:lpstr>
      <vt:lpstr>Слайд 24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ПРОВЕРЯЕМ  ДОМАШНЕЕ ЗАДАНИЕ</dc:title>
  <dc:creator>user</dc:creator>
  <cp:lastModifiedBy>Пользователь Windows</cp:lastModifiedBy>
  <cp:revision>16</cp:revision>
  <dcterms:created xsi:type="dcterms:W3CDTF">2013-11-20T02:17:33Z</dcterms:created>
  <dcterms:modified xsi:type="dcterms:W3CDTF">2013-12-04T03:35:31Z</dcterms:modified>
</cp:coreProperties>
</file>