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8A56C7-6AF9-4263-AE23-666F8B1A4A2C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C9F11B-16B1-4E31-AB09-08A37687885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9F11B-16B1-4E31-AB09-08A37687885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zelenokumsk2006.narod.ru/foto/herou/foto/stykalov1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81400" y="152400"/>
            <a:ext cx="5562600" cy="3886200"/>
          </a:xfrm>
        </p:spPr>
        <p:txBody>
          <a:bodyPr>
            <a:normAutofit/>
          </a:bodyPr>
          <a:lstStyle/>
          <a:p>
            <a:r>
              <a:rPr lang="ru-RU" sz="3600" b="1" u="sng" dirty="0" err="1" smtClean="0">
                <a:solidFill>
                  <a:schemeClr val="bg1"/>
                </a:solidFill>
              </a:rPr>
              <a:t>Геро́й</a:t>
            </a:r>
            <a:r>
              <a:rPr lang="ru-RU" sz="3600" b="1" u="sng" dirty="0" smtClean="0">
                <a:solidFill>
                  <a:schemeClr val="bg1"/>
                </a:solidFill>
              </a:rPr>
              <a:t> </a:t>
            </a:r>
            <a:r>
              <a:rPr lang="ru-RU" sz="3600" b="1" u="sng" dirty="0" err="1" smtClean="0">
                <a:solidFill>
                  <a:schemeClr val="bg1"/>
                </a:solidFill>
              </a:rPr>
              <a:t>Сове́тского</a:t>
            </a:r>
            <a:r>
              <a:rPr lang="ru-RU" sz="3600" b="1" u="sng" dirty="0" smtClean="0">
                <a:solidFill>
                  <a:schemeClr val="bg1"/>
                </a:solidFill>
              </a:rPr>
              <a:t> </a:t>
            </a:r>
            <a:r>
              <a:rPr lang="ru-RU" sz="3600" b="1" u="sng" dirty="0" err="1" smtClean="0">
                <a:solidFill>
                  <a:schemeClr val="bg1"/>
                </a:solidFill>
              </a:rPr>
              <a:t>Сою́за</a:t>
            </a:r>
            <a:r>
              <a:rPr lang="ru-RU" sz="2800" dirty="0" smtClean="0">
                <a:solidFill>
                  <a:schemeClr val="bg1"/>
                </a:solidFill>
              </a:rPr>
              <a:t> — высшая степень отличия СССР.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 Высшее звание, которого удостаивали за совершение подвига или выдающихся заслуг во время боевых действий.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76400" y="4038600"/>
            <a:ext cx="6400800" cy="1752600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</a:rPr>
              <a:t>«Наши земляки –</a:t>
            </a:r>
            <a:br>
              <a:rPr lang="ru-RU" sz="5400" b="1" dirty="0" smtClean="0">
                <a:solidFill>
                  <a:schemeClr val="bg1"/>
                </a:solidFill>
              </a:rPr>
            </a:br>
            <a:r>
              <a:rPr lang="ru-RU" sz="5400" b="1" dirty="0" smtClean="0">
                <a:solidFill>
                  <a:schemeClr val="bg1"/>
                </a:solidFill>
              </a:rPr>
              <a:t> Герои Советского Союза»</a:t>
            </a:r>
            <a:endParaRPr lang="ru-RU" sz="5400" dirty="0"/>
          </a:p>
        </p:txBody>
      </p:sp>
      <p:pic>
        <p:nvPicPr>
          <p:cNvPr id="4" name="Picture 3" descr="C:\Users\1\Desktop\1-1 - копия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2933702" cy="3886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chemeClr val="bg1"/>
                </a:solidFill>
              </a:rPr>
              <a:t>Наши земляки – 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Герои Советского Союза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181600" y="1600200"/>
            <a:ext cx="3505200" cy="487680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endParaRPr lang="ru-RU" sz="3500" b="1" u="sng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sz="3800" b="1" u="sng" dirty="0" smtClean="0">
                <a:solidFill>
                  <a:schemeClr val="bg1"/>
                </a:solidFill>
              </a:rPr>
              <a:t>Филимонов Иван Максимович</a:t>
            </a:r>
          </a:p>
          <a:p>
            <a:pPr algn="ctr">
              <a:buNone/>
            </a:pPr>
            <a:endParaRPr lang="ru-RU" sz="3500" b="1" u="sng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Капитан. 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Командир стрелкового батальона 667-го стрелкового полка 218-й </a:t>
            </a:r>
            <a:r>
              <a:rPr lang="ru-RU" b="1" dirty="0" err="1" smtClean="0">
                <a:solidFill>
                  <a:schemeClr val="bg1"/>
                </a:solidFill>
              </a:rPr>
              <a:t>Ромаданской</a:t>
            </a:r>
            <a:r>
              <a:rPr lang="ru-RU" b="1" dirty="0" smtClean="0">
                <a:solidFill>
                  <a:schemeClr val="bg1"/>
                </a:solidFill>
              </a:rPr>
              <a:t> стрелковой дивизии. </a:t>
            </a:r>
          </a:p>
          <a:p>
            <a:endParaRPr lang="ru-RU" dirty="0"/>
          </a:p>
        </p:txBody>
      </p:sp>
      <p:pic>
        <p:nvPicPr>
          <p:cNvPr id="4" name="Рисунок 3" descr="Филимонов И.М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981200"/>
            <a:ext cx="3505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C:\Users\1\Desktop\1-1 - копия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152400"/>
            <a:ext cx="1676401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b="1" dirty="0" smtClean="0">
                <a:solidFill>
                  <a:schemeClr val="bg1"/>
                </a:solidFill>
              </a:rPr>
              <a:t>Наши земляки –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 Герои Советского Союза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057400"/>
            <a:ext cx="3505200" cy="452596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3500" b="1" u="sng" dirty="0" err="1" smtClean="0">
                <a:solidFill>
                  <a:schemeClr val="bg1"/>
                </a:solidFill>
              </a:rPr>
              <a:t>Шебалков</a:t>
            </a:r>
            <a:r>
              <a:rPr lang="ru-RU" sz="3500" b="1" u="sng" dirty="0" smtClean="0">
                <a:solidFill>
                  <a:schemeClr val="bg1"/>
                </a:solidFill>
              </a:rPr>
              <a:t> Андрей Георгиевич</a:t>
            </a:r>
          </a:p>
          <a:p>
            <a:pPr algn="ctr">
              <a:buNone/>
            </a:pPr>
            <a:endParaRPr lang="ru-RU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Помощник командира взвода пешей разведки.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 В боях с врагами был четыре раза ранен. 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Рисунок 3" descr="Шебалков А.Г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828800"/>
            <a:ext cx="3657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:\Users\1\Desktop\1-1 - копия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52400"/>
            <a:ext cx="1676401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1\Desktop\60602197f2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8763000" cy="1470025"/>
          </a:xfrm>
        </p:spPr>
        <p:txBody>
          <a:bodyPr/>
          <a:lstStyle/>
          <a:p>
            <a:pPr algn="r"/>
            <a:r>
              <a:rPr lang="ru-RU" b="1" dirty="0" smtClean="0">
                <a:solidFill>
                  <a:schemeClr val="bg1"/>
                </a:solidFill>
              </a:rPr>
              <a:t>Наши земляки –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 Герои Советского Союза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95800" y="1752600"/>
            <a:ext cx="4191000" cy="4953000"/>
          </a:xfrm>
        </p:spPr>
        <p:txBody>
          <a:bodyPr>
            <a:normAutofit fontScale="77500" lnSpcReduction="20000"/>
          </a:bodyPr>
          <a:lstStyle/>
          <a:p>
            <a:r>
              <a:rPr lang="ru-RU" sz="4700" b="1" u="sng" dirty="0" smtClean="0">
                <a:solidFill>
                  <a:schemeClr val="bg1"/>
                </a:solidFill>
              </a:rPr>
              <a:t>Ардинцев Яков Спиридонович</a:t>
            </a:r>
          </a:p>
          <a:p>
            <a:endParaRPr lang="ru-RU" sz="4700" b="1" u="sng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 Старший лейтенант. Командир противотанковой батареи 1187-го истребительного противотанкового артиллерийского полка. За боевые заслуги награжден орденом Красной Звезды. Пал смертью храбрых 20 августа 1944 г. 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  <p:pic>
        <p:nvPicPr>
          <p:cNvPr id="4" name="Рисунок 3" descr="Я.С.Ардинцев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133600"/>
            <a:ext cx="3581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C:\Users\1\Desktop\1-1 - копия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152400"/>
            <a:ext cx="1676401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chemeClr val="bg1"/>
                </a:solidFill>
              </a:rPr>
              <a:t>Наши земляки – 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Герои Советского Союза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19600" y="1905000"/>
            <a:ext cx="4495800" cy="49530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u="sng" dirty="0" smtClean="0">
                <a:solidFill>
                  <a:schemeClr val="bg1"/>
                </a:solidFill>
              </a:rPr>
              <a:t>ИЛЬЯШЕНКО Георгий Данилович</a:t>
            </a:r>
          </a:p>
          <a:p>
            <a:pPr algn="ctr"/>
            <a:endParaRPr lang="ru-RU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chemeClr val="bg1"/>
                </a:solidFill>
              </a:rPr>
              <a:t>Старший лейтенант, 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летчик 4-го минно-торпедного авиационного полка</a:t>
            </a:r>
          </a:p>
          <a:p>
            <a:pPr algn="ctr">
              <a:buNone/>
            </a:pPr>
            <a:r>
              <a:rPr lang="ru-RU" dirty="0" smtClean="0">
                <a:solidFill>
                  <a:schemeClr val="bg1"/>
                </a:solidFill>
              </a:rPr>
              <a:t> (2-я минно-торпедная авиационная дивизия, ВВС Тихоокеанского флота)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Г.Д.Ильяшенко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752600"/>
            <a:ext cx="3505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C:\Users\1\Desktop\1-1 - копия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0"/>
            <a:ext cx="1676401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chemeClr val="bg1"/>
                </a:solidFill>
              </a:rPr>
              <a:t>Наши земляки – 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Герои Советского Союза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53000" y="1676400"/>
            <a:ext cx="3962400" cy="541020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endParaRPr lang="ru-RU" sz="4200" b="1" u="sng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sz="4200" b="1" u="sng" dirty="0" smtClean="0">
                <a:solidFill>
                  <a:schemeClr val="bg1"/>
                </a:solidFill>
              </a:rPr>
              <a:t>Крайнев Николай Степанович</a:t>
            </a:r>
          </a:p>
          <a:p>
            <a:pPr algn="ctr">
              <a:buNone/>
            </a:pPr>
            <a:endParaRPr lang="ru-RU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Рядовой. Командовал стрелковым отделением. В боях с немецко-фашистскими захватчиками был три раза ранен. Геройски погиб в бою с гитлеровскими оккупантами 17 декабря 1944 г. 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Рисунок 3" descr="Крайнев Н.С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676400"/>
            <a:ext cx="396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C:\Users\1\Desktop\1-1 - копия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152400"/>
            <a:ext cx="1676401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chemeClr val="bg1"/>
                </a:solidFill>
              </a:rPr>
              <a:t>Наши земляки – 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Герои Советского Союза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3600"/>
            <a:ext cx="3733800" cy="452596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3500" b="1" u="sng" dirty="0" smtClean="0">
                <a:solidFill>
                  <a:schemeClr val="bg1"/>
                </a:solidFill>
              </a:rPr>
              <a:t>НЕДВИЖАЙ Иван Макарович</a:t>
            </a:r>
          </a:p>
          <a:p>
            <a:pPr algn="ctr"/>
            <a:endParaRPr lang="ru-RU" u="sng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chemeClr val="bg1"/>
                </a:solidFill>
              </a:rPr>
              <a:t>Младший сержант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bg1"/>
                </a:solidFill>
              </a:rPr>
              <a:t>Командир отделения разведки 897-й горнострелковый полк 242-й горнострелковой дивизии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Рисунок 3" descr="Недвижай И.М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1981200"/>
            <a:ext cx="3733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C:\Users\1\Desktop\1-1 - копия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152400"/>
            <a:ext cx="1676401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b="1" dirty="0" smtClean="0">
                <a:solidFill>
                  <a:schemeClr val="bg1"/>
                </a:solidFill>
              </a:rPr>
              <a:t>Наши земляки – 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Герои Советского Союза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53000" y="2057400"/>
            <a:ext cx="3810000" cy="452596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4100" b="1" u="sng" dirty="0" smtClean="0">
                <a:solidFill>
                  <a:schemeClr val="bg1"/>
                </a:solidFill>
              </a:rPr>
              <a:t>ПАВЛОВ Иван Дмитриевич</a:t>
            </a:r>
          </a:p>
          <a:p>
            <a:pPr algn="ctr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chemeClr val="bg1"/>
                </a:solidFill>
              </a:rPr>
              <a:t>Полковник ,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командир эскадрильи 165-го гвардейского штурмового авиаполка</a:t>
            </a:r>
          </a:p>
          <a:p>
            <a:pPr algn="ctr">
              <a:buNone/>
            </a:pPr>
            <a:r>
              <a:rPr lang="ru-RU" dirty="0" smtClean="0">
                <a:solidFill>
                  <a:schemeClr val="bg1"/>
                </a:solidFill>
              </a:rPr>
              <a:t> </a:t>
            </a:r>
            <a:endParaRPr lang="ru-RU" dirty="0"/>
          </a:p>
        </p:txBody>
      </p:sp>
      <p:pic>
        <p:nvPicPr>
          <p:cNvPr id="4" name="Рисунок 3" descr="И.Д.Павлов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057400"/>
            <a:ext cx="396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C:\Users\1\Desktop\1-1 - копия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52400"/>
            <a:ext cx="1676401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b="1" dirty="0" smtClean="0">
                <a:solidFill>
                  <a:schemeClr val="bg1"/>
                </a:solidFill>
              </a:rPr>
              <a:t>Наши земляки – 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Герои Советского Союза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00600" y="1981200"/>
            <a:ext cx="3962400" cy="4724400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sz="5100" b="1" u="sng" dirty="0" smtClean="0">
                <a:solidFill>
                  <a:schemeClr val="bg1"/>
                </a:solidFill>
              </a:rPr>
              <a:t>Свечкарёв Иван Семёнович</a:t>
            </a:r>
          </a:p>
          <a:p>
            <a:endParaRPr lang="ru-RU" b="1" dirty="0" smtClean="0">
              <a:solidFill>
                <a:schemeClr val="bg1"/>
              </a:solidFill>
            </a:endParaRPr>
          </a:p>
          <a:p>
            <a:endParaRPr lang="ru-RU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sz="4400" b="1" dirty="0" smtClean="0">
                <a:solidFill>
                  <a:schemeClr val="bg1"/>
                </a:solidFill>
              </a:rPr>
              <a:t>Старший сержант. 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chemeClr val="bg1"/>
                </a:solidFill>
              </a:rPr>
              <a:t>Командир противотанкового орудия. 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chemeClr val="bg1"/>
                </a:solidFill>
              </a:rPr>
              <a:t>Пал смертью храбрых в бою с врагом 21 октября 1943 г. </a:t>
            </a:r>
            <a:endParaRPr lang="ru-RU" sz="4400" dirty="0">
              <a:solidFill>
                <a:schemeClr val="bg1"/>
              </a:solidFill>
            </a:endParaRPr>
          </a:p>
        </p:txBody>
      </p:sp>
      <p:pic>
        <p:nvPicPr>
          <p:cNvPr id="4" name="Рисунок 3" descr="Свечкарёв И.С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057400"/>
            <a:ext cx="3581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C:\Users\1\Desktop\1-1 - копия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52400"/>
            <a:ext cx="1676401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b="1" dirty="0" smtClean="0">
                <a:solidFill>
                  <a:schemeClr val="bg1"/>
                </a:solidFill>
              </a:rPr>
              <a:t>Наши земляки – 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Герои Советского Союза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981200"/>
            <a:ext cx="3657600" cy="487680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endParaRPr lang="ru-RU" sz="3800" b="1" u="sng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sz="3800" b="1" u="sng" dirty="0" err="1" smtClean="0">
                <a:solidFill>
                  <a:schemeClr val="bg1"/>
                </a:solidFill>
              </a:rPr>
              <a:t>Стукалов</a:t>
            </a:r>
            <a:r>
              <a:rPr lang="ru-RU" sz="3800" b="1" u="sng" dirty="0" smtClean="0">
                <a:solidFill>
                  <a:schemeClr val="bg1"/>
                </a:solidFill>
              </a:rPr>
              <a:t> Василий Егорович</a:t>
            </a:r>
          </a:p>
          <a:p>
            <a:pPr algn="ctr">
              <a:buNone/>
            </a:pPr>
            <a:endParaRPr lang="ru-RU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Гвардии рядовой. Пулеметчик ручного пулемета. В боях с немецко-фашистскими захватчиками был дважды тяжело ранен и контужен. 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Рисунок 3" descr="Герой Советского Союза Стукалов Василий Егорович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1600200"/>
            <a:ext cx="35052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C:\Users\1\Desktop\1-1 - копия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152400"/>
            <a:ext cx="1676401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chemeClr val="bg1"/>
                </a:solidFill>
              </a:rPr>
              <a:t>Наши земляки – 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Герои Советского Союза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53000" y="2133600"/>
            <a:ext cx="3733800" cy="39925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u="sng" dirty="0" err="1" smtClean="0">
                <a:solidFill>
                  <a:schemeClr val="bg1"/>
                </a:solidFill>
              </a:rPr>
              <a:t>Турченко</a:t>
            </a:r>
            <a:r>
              <a:rPr lang="ru-RU" b="1" u="sng" dirty="0" smtClean="0">
                <a:solidFill>
                  <a:schemeClr val="bg1"/>
                </a:solidFill>
              </a:rPr>
              <a:t> Павел Алексеевич</a:t>
            </a:r>
          </a:p>
          <a:p>
            <a:pPr algn="ctr">
              <a:buNone/>
            </a:pPr>
            <a:endParaRPr lang="ru-RU" b="1" u="sng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Майор. 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Командир стрелкового взвода, затем батальона. 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Рисунок 3" descr="Турченко П.А.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828800"/>
            <a:ext cx="3733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C:\Users\1\Desktop\1-1 - копия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152400"/>
            <a:ext cx="1676401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217</Words>
  <Application>Microsoft Office PowerPoint</Application>
  <PresentationFormat>Экран (4:3)</PresentationFormat>
  <Paragraphs>55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Геро́й Сове́тского Сою́за — высшая степень отличия СССР.  Высшее звание, которого удостаивали за совершение подвига или выдающихся заслуг во время боевых действий.</vt:lpstr>
      <vt:lpstr>Наши земляки –  Герои Советского Союза</vt:lpstr>
      <vt:lpstr>Наши земляки –  Герои Советского Союза</vt:lpstr>
      <vt:lpstr>Наши земляки –  Герои Советского Союза</vt:lpstr>
      <vt:lpstr>Наши земляки –  Герои Советского Союза</vt:lpstr>
      <vt:lpstr>Наши земляки –  Герои Советского Союза</vt:lpstr>
      <vt:lpstr>Наши земляки –  Герои Советского Союза</vt:lpstr>
      <vt:lpstr>Наши земляки –  Герои Советского Союза</vt:lpstr>
      <vt:lpstr>Наши земляки –  Герои Советского Союза</vt:lpstr>
      <vt:lpstr>Наши земляки –  Герои Советского Союза</vt:lpstr>
      <vt:lpstr>Наши земляки –  Герои Советского Союза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Наши земляки – Герои Советского Союза</dc:title>
  <dc:creator>1</dc:creator>
  <cp:lastModifiedBy>1</cp:lastModifiedBy>
  <cp:revision>13</cp:revision>
  <dcterms:created xsi:type="dcterms:W3CDTF">2013-04-20T17:29:34Z</dcterms:created>
  <dcterms:modified xsi:type="dcterms:W3CDTF">2013-04-22T18:25:59Z</dcterms:modified>
</cp:coreProperties>
</file>