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004A-B8F8-48F6-8F00-BF2C0CEFD30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F1BC-2DCE-46A0-A145-F4D77248B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F1BC-2DCE-46A0-A145-F4D77248B9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07E9D9-F9FA-4F80-B70E-4E79AE132ED9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7EBFAB-6707-4267-B0A8-70CCEF58B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08912" cy="1731982"/>
          </a:xfrm>
        </p:spPr>
        <p:txBody>
          <a:bodyPr/>
          <a:lstStyle/>
          <a:p>
            <a:r>
              <a:rPr lang="ru-RU" dirty="0" smtClean="0"/>
              <a:t>Владимир Владимирович </a:t>
            </a:r>
            <a:br>
              <a:rPr lang="ru-RU" dirty="0" smtClean="0"/>
            </a:br>
            <a:r>
              <a:rPr lang="ru-RU" dirty="0" smtClean="0"/>
              <a:t>Путин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488832" cy="2685474"/>
          </a:xfrm>
        </p:spPr>
        <p:txBody>
          <a:bodyPr/>
          <a:lstStyle/>
          <a:p>
            <a:r>
              <a:rPr lang="ru-RU" dirty="0" smtClean="0"/>
              <a:t>Краткая биография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err="1" smtClean="0"/>
              <a:t>Опря</a:t>
            </a:r>
            <a:r>
              <a:rPr lang="ru-RU" dirty="0" smtClean="0"/>
              <a:t> Анастасия Александровна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2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572" y="260648"/>
            <a:ext cx="7756263" cy="1054250"/>
          </a:xfrm>
        </p:spPr>
        <p:txBody>
          <a:bodyPr/>
          <a:lstStyle/>
          <a:p>
            <a:r>
              <a:rPr lang="ru-RU" sz="4000" b="1" dirty="0"/>
              <a:t>Владимир Путин родился 7 октября 1952 года в Ленинграде.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1412776"/>
            <a:ext cx="4854205" cy="3791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3695784">
            <a:off x="4699266" y="1368322"/>
            <a:ext cx="4342950" cy="443406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44647" y="1792008"/>
            <a:ext cx="3052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«Я из простой семьи, и я жил очень долго этой жизнью, практически всю свою сознательную жизнь. Я жил как рядовой нормальный человек, и у меня всегда сохраняется эта связь»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8964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Мать Владимира Путина - Мария Ивановна </a:t>
            </a:r>
            <a:r>
              <a:rPr lang="ru-RU" sz="2000" b="1" dirty="0" err="1" smtClean="0"/>
              <a:t>Шеломова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Отец Владимира Путина - Владимир Спиридонович Путин - участник войны, в 50-е годы служил в охране вагоностроительного завода, позже был мастером на заводе.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9592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348" y="188640"/>
            <a:ext cx="9034652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00" b="1" dirty="0"/>
              <a:t>С 1960 по 1968 годы Владимир Путин учился в школе-восьмилетке №193 в Ленинграде. После восьмого класса поступил в среднюю школу №281 (спецшкола с химическим уклоном на базе технологического института), которую окончил в 1970 году.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229084" cy="36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9084" y="5226784"/>
            <a:ext cx="4899636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Его учительница Вера Дмитриевна Гуревич рассказывала: «В 5-м классе он ещё не очень проявлял себя, но я чувствовала, что в нём есть потенциал, энергия, </a:t>
            </a:r>
            <a:r>
              <a:rPr lang="ru-RU" sz="2000" b="1" dirty="0" smtClean="0"/>
              <a:t>характер.»</a:t>
            </a: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90" y="1700808"/>
            <a:ext cx="4959424" cy="36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 rot="10800000">
            <a:off x="80570" y="5325838"/>
            <a:ext cx="4118620" cy="1461974"/>
          </a:xfrm>
          <a:prstGeom prst="wedgeEllipseCallout">
            <a:avLst>
              <a:gd name="adj1" fmla="val -25547"/>
              <a:gd name="adj2" fmla="val 7348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9700" y="544222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«Я всегда опаздывал на первый урок, поэтому даже зимой не успевал толком одеться.»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90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19"/>
            <a:ext cx="8964488" cy="27089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 1970 году Владимир Путин поступил на юридический факультет ЛГУ, который окончил в 1975 году. В конце 70-х - начале 80-х годов Путин окончил московскую Высшую школу КГБ №1.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018283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ьная выноска 5"/>
          <p:cNvSpPr/>
          <p:nvPr/>
        </p:nvSpPr>
        <p:spPr>
          <a:xfrm>
            <a:off x="4716016" y="1484784"/>
            <a:ext cx="4104456" cy="3168352"/>
          </a:xfrm>
          <a:prstGeom prst="wedgeEllipseCallout">
            <a:avLst>
              <a:gd name="adj1" fmla="val -81709"/>
              <a:gd name="adj2" fmla="val 1888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 smtClean="0"/>
              <a:t>Ещё </a:t>
            </a:r>
            <a:r>
              <a:rPr lang="ru-RU" b="1" i="1" dirty="0" smtClean="0"/>
              <a:t>до того, как окончил школу, у меня возникло желание работать в разведке. Правда, вскоре захотелось стать моряком. Но потом опять разведчиком. А в самом начале очень хотелось быть лётчиком</a:t>
            </a:r>
            <a:r>
              <a:rPr lang="ru-RU" b="1" i="1" dirty="0" smtClean="0"/>
              <a:t>.»</a:t>
            </a:r>
            <a:endParaRPr lang="ru-RU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0" y="4437112"/>
            <a:ext cx="3354947" cy="223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7609" y="4611231"/>
            <a:ext cx="4860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После  того как Путин закончил ЛГУ, его по распределению взяли на работу в органы государственной безопасности. </a:t>
            </a:r>
            <a:r>
              <a:rPr lang="ru-RU" sz="2000" b="1" i="1" dirty="0" smtClean="0"/>
              <a:t>«Мои представления о КГБ возникли на основе романтических рассказов о работе разведчиков», </a:t>
            </a:r>
            <a:r>
              <a:rPr lang="ru-RU" sz="2000" b="1" dirty="0" smtClean="0"/>
              <a:t>– рассказывает Путин.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03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38952" y="2132856"/>
            <a:ext cx="4248472" cy="44821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«Я понял, что если не женюсь ещё года два-три, не женюсь никогда. Хотя, конечно, привычка к холостяцкой жизни сложилась. Людмила её искоренила», – признаётся Путин.</a:t>
            </a:r>
          </a:p>
          <a:p>
            <a:pPr marL="0" indent="0" algn="ctr">
              <a:buNone/>
            </a:pPr>
            <a:r>
              <a:rPr lang="ru-RU" dirty="0"/>
              <a:t>28 июля 1983 года они поженились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>В 1985 году, перед отъездом в Германию, у Владимира и Людмилы Путиных родилась дочь Мария. Младшая Катерина родилась в 1986 году – уже в Дрездене.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656184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Закончив учёбу в Краснознамённом институте имени Андропова, где Владимира Путина подготовили для поездки в Германию, в 1985 году он уехал в ГДР и проработал там до 1990 года. Но перед отъездом в его жизни произошло ещё не одно важное событие...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5542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4572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женой Людмилой </a:t>
            </a:r>
            <a:r>
              <a:rPr lang="ru-RU" dirty="0" err="1" smtClean="0"/>
              <a:t>Шкребневой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4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564904"/>
            <a:ext cx="7745505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1985–1990 годах Владимир Путин работал в ГДР. Он проходил службу в территориальной </a:t>
            </a:r>
            <a:r>
              <a:rPr lang="ru-RU" sz="2800" dirty="0" err="1"/>
              <a:t>разведточке</a:t>
            </a:r>
            <a:r>
              <a:rPr lang="ru-RU" sz="2800" dirty="0"/>
              <a:t> в Дрездене.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 </a:t>
            </a:r>
            <a:r>
              <a:rPr lang="ru-RU" sz="2800" dirty="0"/>
              <a:t>выслуге лет он был повышен в звании до подполковника и в должности до старшего помощника начальника отдела.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А </a:t>
            </a:r>
            <a:r>
              <a:rPr lang="ru-RU" sz="2800" dirty="0"/>
              <a:t>в 1989 году был награждён бронзовой медалью «За выдающиеся заслуги перед Национальной народной армией ГДР».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627276" cy="2418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92" y="3538462"/>
            <a:ext cx="9073008" cy="4609653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/>
              <a:t>С 1990 </a:t>
            </a:r>
            <a:r>
              <a:rPr lang="ru-RU" sz="2200" b="1" dirty="0"/>
              <a:t>года занимал должность помощника ректора Ленинградского госуниверситета по международным </a:t>
            </a:r>
            <a:r>
              <a:rPr lang="ru-RU" sz="2200" b="1" dirty="0" smtClean="0"/>
              <a:t>вопросам. </a:t>
            </a:r>
          </a:p>
          <a:p>
            <a:pPr algn="just"/>
            <a:r>
              <a:rPr lang="ru-RU" sz="2200" b="1" dirty="0" smtClean="0"/>
              <a:t>С </a:t>
            </a:r>
            <a:r>
              <a:rPr lang="ru-RU" sz="2200" b="1" dirty="0"/>
              <a:t>июня 1991 года Путин стал работать председателем Комитета по внешним связям мэрии Санкт-Петербурга и одновременно – с 1994 года – первым заместителем председателя правительства Санкт-Петербурга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/>
              <a:t>После перехода на работу в мэрию Ленинграда Путин подал рапорт на увольнение из органов КГБ СССР.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2440" cy="105425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От помощника ректора ЛГУ до исполняющего обязанности Президента РФ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94018"/>
            <a:ext cx="3381429" cy="22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6" y="1268760"/>
            <a:ext cx="3423158" cy="22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7"/>
            <a:ext cx="8784976" cy="478105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В 1996 </a:t>
            </a:r>
            <a:r>
              <a:rPr lang="ru-RU" b="1" dirty="0" smtClean="0"/>
              <a:t>переезд в </a:t>
            </a:r>
            <a:r>
              <a:rPr lang="ru-RU" b="1" dirty="0" smtClean="0"/>
              <a:t>Москву.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марте 1997 года Путин становится заместителем руководителя Администрации Президента РФ, начальником Главного контрольного управления Президента РФ. </a:t>
            </a:r>
            <a:endParaRPr lang="ru-RU" b="1" dirty="0" smtClean="0"/>
          </a:p>
          <a:p>
            <a:r>
              <a:rPr lang="ru-RU" b="1" dirty="0"/>
              <a:t>в 1997 году защищает кандидатскую диссертацию по экономике в Санкт-Петербургском государственном горном институте.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В мае 1998-го Путин – уже первый заместитель руководителя Администрации Президента РФ, в июле 1998 года назначен директором Федеральной службы безопасности РФ, одновременно – с марта 1999 года - секретарём Совета Безопасности РФ</a:t>
            </a:r>
            <a:r>
              <a:rPr lang="ru-RU" b="1" dirty="0" smtClean="0"/>
              <a:t>.</a:t>
            </a:r>
          </a:p>
          <a:p>
            <a:r>
              <a:rPr lang="ru-RU" b="1" dirty="0"/>
              <a:t>в августе 1999 года Владимир Путин стал Председателем Правительства РФ.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9" y="116632"/>
            <a:ext cx="2975322" cy="198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967"/>
            <a:ext cx="2880320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57" y="4016804"/>
            <a:ext cx="9289032" cy="3877815"/>
          </a:xfrm>
        </p:spPr>
        <p:txBody>
          <a:bodyPr>
            <a:normAutofit/>
          </a:bodyPr>
          <a:lstStyle/>
          <a:p>
            <a:r>
              <a:rPr lang="ru-RU" b="1" dirty="0"/>
              <a:t>26 марта 2000 года Владимир Путин был избран Президентом </a:t>
            </a:r>
            <a:r>
              <a:rPr lang="ru-RU" b="1" dirty="0" smtClean="0"/>
              <a:t>РФ.</a:t>
            </a:r>
          </a:p>
          <a:p>
            <a:r>
              <a:rPr lang="ru-RU" b="1" dirty="0" smtClean="0"/>
              <a:t>14 </a:t>
            </a:r>
            <a:r>
              <a:rPr lang="ru-RU" b="1" dirty="0"/>
              <a:t>марта 2004 года избран Президентом РФ на второй </a:t>
            </a:r>
            <a:r>
              <a:rPr lang="ru-RU" b="1" dirty="0" smtClean="0"/>
              <a:t>срок.</a:t>
            </a:r>
          </a:p>
          <a:p>
            <a:r>
              <a:rPr lang="ru-RU" b="1" dirty="0" smtClean="0"/>
              <a:t>8 </a:t>
            </a:r>
            <a:r>
              <a:rPr lang="ru-RU" b="1" dirty="0"/>
              <a:t>мая 2008 года Указом Президента назначен Председателем Правительства РФ</a:t>
            </a:r>
            <a:r>
              <a:rPr lang="ru-RU" b="1" dirty="0" smtClean="0"/>
              <a:t>.</a:t>
            </a:r>
          </a:p>
          <a:p>
            <a:r>
              <a:rPr lang="ru-RU" b="1" dirty="0"/>
              <a:t>4 марта 2012 года Владимир Путин был избран Президентом Российской Федерации.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Президент и Премьер Российской Федерации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84376" cy="22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47256" cy="22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</TotalTime>
  <Words>658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Владимир Владимирович  Путин </vt:lpstr>
      <vt:lpstr>Владимир Путин родился 7 октября 1952 года в Ленинграде.</vt:lpstr>
      <vt:lpstr>Презентация PowerPoint</vt:lpstr>
      <vt:lpstr>Презентация PowerPoint</vt:lpstr>
      <vt:lpstr>Закончив учёбу в Краснознамённом институте имени Андропова, где Владимира Путина подготовили для поездки в Германию, в 1985 году он уехал в ГДР и проработал там до 1990 года. Но перед отъездом в его жизни произошло ещё не одно важное событие...</vt:lpstr>
      <vt:lpstr>Презентация PowerPoint</vt:lpstr>
      <vt:lpstr>От помощника ректора ЛГУ до исполняющего обязанности Президента РФ</vt:lpstr>
      <vt:lpstr>Презентация PowerPoint</vt:lpstr>
      <vt:lpstr>Президент и Премьер Российской Федерации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Владимирович  Путин</dc:title>
  <dc:creator>днс1</dc:creator>
  <cp:lastModifiedBy>днс1</cp:lastModifiedBy>
  <cp:revision>10</cp:revision>
  <dcterms:created xsi:type="dcterms:W3CDTF">2014-03-27T14:51:57Z</dcterms:created>
  <dcterms:modified xsi:type="dcterms:W3CDTF">2014-04-07T15:26:57Z</dcterms:modified>
</cp:coreProperties>
</file>