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9" r:id="rId9"/>
    <p:sldId id="265" r:id="rId10"/>
    <p:sldId id="271" r:id="rId11"/>
    <p:sldId id="263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A93D"/>
    <a:srgbClr val="C6BB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8E18B4-80EA-4264-8E21-72950990FCF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84C6B0-A518-4B34-B11B-EB5A40916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955224" cy="2232248"/>
          </a:xfrm>
        </p:spPr>
        <p:txBody>
          <a:bodyPr/>
          <a:lstStyle/>
          <a:p>
            <a:r>
              <a:rPr lang="ru-RU" dirty="0" smtClean="0"/>
              <a:t>Как подготовиться к ЕГЭ?...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988424" cy="237626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MM9003957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05064"/>
            <a:ext cx="2088232" cy="2088232"/>
          </a:xfrm>
          <a:prstGeom prst="rect">
            <a:avLst/>
          </a:prstGeom>
          <a:noFill/>
        </p:spPr>
      </p:pic>
      <p:pic>
        <p:nvPicPr>
          <p:cNvPr id="1027" name="Picture 3" descr="C:\Users\Елена\Pictures\iPod Photo Cache\school0410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4015771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Pictures\ЕГЭ\091a5498e68be9a3bf784812d30de2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73" y="512422"/>
            <a:ext cx="8016891" cy="52025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19138" y="5949280"/>
            <a:ext cx="8029326" cy="359445"/>
          </a:xfrm>
          <a:solidFill>
            <a:srgbClr val="FFC000"/>
          </a:solidFill>
          <a:ln>
            <a:solidFill>
              <a:srgbClr val="92D050"/>
            </a:solidFill>
          </a:ln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Учиться</a:t>
            </a:r>
            <a:r>
              <a:rPr lang="ru-RU" sz="4800" dirty="0" smtClean="0"/>
              <a:t> надо </a:t>
            </a:r>
            <a:r>
              <a:rPr lang="ru-RU" sz="4800" dirty="0" smtClean="0">
                <a:solidFill>
                  <a:srgbClr val="FFFF00"/>
                </a:solidFill>
              </a:rPr>
              <a:t>весело</a:t>
            </a:r>
            <a:r>
              <a:rPr lang="ru-RU" sz="4800" dirty="0" smtClean="0"/>
              <a:t>, </a:t>
            </a:r>
            <a:br>
              <a:rPr lang="ru-RU" sz="4800" dirty="0" smtClean="0"/>
            </a:br>
            <a:r>
              <a:rPr lang="ru-RU" sz="4800" dirty="0" smtClean="0"/>
              <a:t>чтоб </a:t>
            </a:r>
            <a:r>
              <a:rPr lang="ru-RU" sz="4800" dirty="0" smtClean="0">
                <a:solidFill>
                  <a:srgbClr val="00B050"/>
                </a:solidFill>
              </a:rPr>
              <a:t>хорошо</a:t>
            </a:r>
            <a:r>
              <a:rPr lang="ru-RU" sz="4800" dirty="0" smtClean="0"/>
              <a:t> учиться!</a:t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лена\Pictures\iPod Photo Cache\fotopodborka_pjatnicy_147_foto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54" y="707612"/>
            <a:ext cx="7942586" cy="545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Pictures\iPod Photo Cache\school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6142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Pictures\iPod Photo Cache\f2b4ad12c784d1a73cc21eb38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20880" cy="514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лена\Pictures\iPod Photo Cache\369de8ae89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336704" cy="502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лена\Pictures\iPod Photo Cache\s3img_87390177_88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800" cy="581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части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объектами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контроля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являются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знания и понимание ключевых элементов,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владение основными алгоритмами,   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умение решать несложные математические задачи,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применять математические модели к решению реальных ситуаций.</a:t>
            </a:r>
          </a:p>
          <a:p>
            <a:endParaRPr lang="ru-RU" sz="32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8433" name="Picture 1" descr="C:\Users\Елена\Pictures\iPod Photo Cache\file-59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636" y="4293096"/>
            <a:ext cx="2506341" cy="193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blank_answers1a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784879" y="1916832"/>
            <a:ext cx="2083265" cy="3020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Елена\Desktop\blank_registration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83568" y="1412776"/>
            <a:ext cx="2824674" cy="410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Елена\Desktop\blank_answers2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6129009" y="1916832"/>
            <a:ext cx="1992991" cy="289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части 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проверяется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интегрировать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знания (восстанавливать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восполнять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воссоединять, т.е. связывать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отдельные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части в целое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различных тем курса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владение некоторыми специальными приемами решения задач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умение грамотно и ясно записывать решение, приводя при этом необходимые пояснения и обоснования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6" name="Picture 2" descr="C:\Users\Елена\Pictures\iPod Photo Cache\image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98903"/>
            <a:ext cx="2132064" cy="196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63904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Ежегодно 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октябре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ФИПИ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своем сайте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fipi.ru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публикует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демонстрационный вариант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контрольных измерительных материалов единого государственного экзамена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4097" name="Picture 1" descr="C:\Users\Елена\Pictures\iPod Photo Cache\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5"/>
            <a:ext cx="3867894" cy="214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подготовки обучающихся проводятся следующие мероприятия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учебной деятельности на уроках.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Дополнительные занятия-консультации в течение учебного года.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Домашние задания по материалам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Интернет- подготовка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СтатГрад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открытый банк данных МИОО).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Обеспечение обучающихся специальной литературой.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Образовательные Интернет-ресурсы.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31640" y="597603"/>
            <a:ext cx="684076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Советы обучающимся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Начинать подготовку с начала учебного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Заинтересоваться предметом и полюбить его, учиться станет легче.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Решать больше типовых заданий. Готовиться самостоятельно.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Внимательнее относиться к замечаниям учителя, следовать его советам.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Систематически выполнять домашнее задание.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Посещать дополнительные занятия.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Считать без калькулятора.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Внимательно читать задания.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Последовательная и упорная подготовка к ЕГЭ позволит меньше волноваться на экзамене.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iPod Photo Cache\0047-047-Udachi-na-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Pictures\iPod Photo Cache\s82832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16200" cy="509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226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Как подготовиться к ЕГЭ?...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Учиться надо весело,  чтоб хорошо учиться!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подготовиться к ЕГЭ?...</dc:title>
  <dc:creator>Елена</dc:creator>
  <cp:lastModifiedBy>Елена</cp:lastModifiedBy>
  <cp:revision>21</cp:revision>
  <dcterms:created xsi:type="dcterms:W3CDTF">2013-04-11T11:34:26Z</dcterms:created>
  <dcterms:modified xsi:type="dcterms:W3CDTF">2013-11-04T13:52:46Z</dcterms:modified>
</cp:coreProperties>
</file>