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3300"/>
    <a:srgbClr val="66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4B0775-0FE2-49B8-AD0F-E13BFD514ACF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3AC5EB-BEC7-49DC-A11F-E6D66F46062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7186E7-562B-4D8A-8D95-994BCAB60719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E6B9-1729-4020-9CDF-97C3E1BD5B3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4D3DE0B-7856-4E1C-BD59-942759215E8C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601D99-C7A0-4BAC-9D30-E905FB5DE9E7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2000B-9599-4FDE-85D1-9997B61B19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B3169-C0F5-4890-9431-EF9F1A80C7E0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8639E-7ED0-44DB-B366-7740DF87E1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5F5FF4-8DE0-4169-89FB-3228B06EBE88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E9E7E-38A9-4B3D-9E28-12EF4BF63C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B17D9-0099-4735-8AF1-8EE8AD3ED19D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52F39-94EE-4FB8-A238-2014C1C915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CD3633-5C85-4FDA-A452-0BB81E7AE600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C73E-BABF-4482-9983-4765AA2162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7FE970-361B-46B3-BF18-B47EE5C37919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B1D4D-922F-439C-96B5-E59F08FF8A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80C72D-E252-4A68-A6F7-27EAE7D9936C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A3DDC-5D13-425B-958C-5564397B6B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7044B8-0B74-468B-A7AA-ABB58386CF1A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B6652-D912-4D62-A99C-26A7C75029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B7157-F4A6-40EF-B559-82E5ADD308F0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9F08D-B7A6-4D0E-800C-7EB2BA9BAF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0FD90-556E-4DE6-A735-BBFA97814377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812F-2566-4035-990E-B9F8E052BB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5CC2E-71A6-4A50-8F7E-88BFBE6D608C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6DF1C-31FA-4047-A489-7600F52DB4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69CCF2B-4325-46C4-9B9A-8E116E202E15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3572B7-7EFD-4408-937A-2B5E528985B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CCE7-D76B-4155-A6E4-E4EED2D09734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3300"/>
                </a:solidFill>
              </a:rPr>
              <a:t>Муниципальное Бюджетное Общеобразовательное Учреждение « </a:t>
            </a:r>
            <a:r>
              <a:rPr lang="ru-RU" sz="1800" b="1" dirty="0" err="1" smtClean="0">
                <a:solidFill>
                  <a:srgbClr val="003300"/>
                </a:solidFill>
              </a:rPr>
              <a:t>Баевская</a:t>
            </a:r>
            <a:r>
              <a:rPr lang="ru-RU" sz="1800" b="1" dirty="0" smtClean="0">
                <a:solidFill>
                  <a:srgbClr val="003300"/>
                </a:solidFill>
              </a:rPr>
              <a:t> СОШ»</a:t>
            </a:r>
            <a:endParaRPr lang="ru-RU" sz="1800" b="1" dirty="0">
              <a:solidFill>
                <a:srgbClr val="00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800" dirty="0" smtClean="0">
                <a:solidFill>
                  <a:srgbClr val="003300"/>
                </a:solidFill>
              </a:rPr>
              <a:t>Районный конкурс учебно-исследовательских работ гуманитарного направления.</a:t>
            </a:r>
          </a:p>
          <a:p>
            <a:pPr algn="ctr">
              <a:buFontTx/>
              <a:buNone/>
            </a:pPr>
            <a:endParaRPr lang="ru-RU" sz="1800" dirty="0" smtClean="0">
              <a:solidFill>
                <a:srgbClr val="003300"/>
              </a:solidFill>
            </a:endParaRPr>
          </a:p>
          <a:p>
            <a:pPr algn="ctr">
              <a:buFontTx/>
              <a:buNone/>
            </a:pPr>
            <a:r>
              <a:rPr lang="ru-RU" sz="1800" b="1" dirty="0" smtClean="0">
                <a:solidFill>
                  <a:srgbClr val="003300"/>
                </a:solidFill>
              </a:rPr>
              <a:t>Номинация : « ЛИТЕРАТУРОВЕДЕНИЕ»</a:t>
            </a:r>
          </a:p>
          <a:p>
            <a:pPr algn="ctr">
              <a:buFontTx/>
              <a:buNone/>
            </a:pPr>
            <a:endParaRPr lang="ru-RU" sz="1800" dirty="0">
              <a:solidFill>
                <a:srgbClr val="003300"/>
              </a:solidFill>
            </a:endParaRPr>
          </a:p>
          <a:p>
            <a:pPr algn="ctr">
              <a:buFontTx/>
              <a:buNone/>
            </a:pPr>
            <a:r>
              <a:rPr lang="ru-RU" sz="2400" dirty="0" smtClean="0">
                <a:solidFill>
                  <a:srgbClr val="003300"/>
                </a:solidFill>
              </a:rPr>
              <a:t>ТЕМА: « Герои английских народных сказок про животных».</a:t>
            </a:r>
          </a:p>
          <a:p>
            <a:pPr algn="ctr">
              <a:buFontTx/>
              <a:buNone/>
            </a:pPr>
            <a:endParaRPr lang="ru-RU" sz="2400" dirty="0">
              <a:solidFill>
                <a:srgbClr val="003300"/>
              </a:solidFill>
            </a:endParaRPr>
          </a:p>
          <a:p>
            <a:pPr algn="r">
              <a:buFontTx/>
              <a:buNone/>
            </a:pPr>
            <a:r>
              <a:rPr lang="ru-RU" sz="1800" u="sng" dirty="0" smtClean="0">
                <a:solidFill>
                  <a:srgbClr val="003300"/>
                </a:solidFill>
              </a:rPr>
              <a:t>Выполнила</a:t>
            </a:r>
            <a:r>
              <a:rPr lang="ru-RU" sz="1800" dirty="0" smtClean="0">
                <a:solidFill>
                  <a:srgbClr val="003300"/>
                </a:solidFill>
              </a:rPr>
              <a:t>: ученица 7 Б класса</a:t>
            </a:r>
          </a:p>
          <a:p>
            <a:pPr algn="r">
              <a:buFontTx/>
              <a:buNone/>
            </a:pPr>
            <a:r>
              <a:rPr lang="ru-RU" sz="1800" dirty="0" smtClean="0">
                <a:solidFill>
                  <a:srgbClr val="003300"/>
                </a:solidFill>
              </a:rPr>
              <a:t>Потемкина Валерия</a:t>
            </a:r>
          </a:p>
          <a:p>
            <a:pPr algn="r">
              <a:buFontTx/>
              <a:buNone/>
            </a:pPr>
            <a:r>
              <a:rPr lang="ru-RU" sz="1800" u="sng" dirty="0" smtClean="0">
                <a:solidFill>
                  <a:srgbClr val="003300"/>
                </a:solidFill>
              </a:rPr>
              <a:t>Руководитель:</a:t>
            </a:r>
            <a:r>
              <a:rPr lang="ru-RU" sz="1800" dirty="0" smtClean="0">
                <a:solidFill>
                  <a:srgbClr val="003300"/>
                </a:solidFill>
              </a:rPr>
              <a:t> учитель английского языка</a:t>
            </a:r>
          </a:p>
          <a:p>
            <a:pPr algn="r">
              <a:buFontTx/>
              <a:buNone/>
            </a:pPr>
            <a:r>
              <a:rPr lang="ru-RU" sz="1800" dirty="0" err="1" smtClean="0">
                <a:solidFill>
                  <a:srgbClr val="003300"/>
                </a:solidFill>
              </a:rPr>
              <a:t>Стешина</a:t>
            </a:r>
            <a:r>
              <a:rPr lang="ru-RU" sz="1800" dirty="0" smtClean="0">
                <a:solidFill>
                  <a:srgbClr val="003300"/>
                </a:solidFill>
              </a:rPr>
              <a:t> Анна Николаевна</a:t>
            </a:r>
          </a:p>
          <a:p>
            <a:pPr algn="ctr">
              <a:buFontTx/>
              <a:buNone/>
            </a:pP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3076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428625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9A7-412C-4486-8A26-FC82CFE8828F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3300"/>
                </a:solidFill>
              </a:rPr>
              <a:t>Герои английских народных сказок про животных.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Наша задача сравнить русскую и английскую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народную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сказки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сравнения возьмём русскую народную сказку «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Волк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козлята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и английскую народную сказку «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Волк и три котёнка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</a:p>
          <a:p>
            <a:pPr>
              <a:buNone/>
            </a:pPr>
            <a:endParaRPr lang="ru-RU" sz="2000" b="1" dirty="0"/>
          </a:p>
          <a:p>
            <a:pPr>
              <a:buNone/>
            </a:pPr>
            <a:endParaRPr lang="ru-RU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12292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428625" cy="792163"/>
          </a:xfrm>
          <a:prstGeom prst="rect">
            <a:avLst/>
          </a:prstGeom>
          <a:noFill/>
        </p:spPr>
      </p:pic>
      <p:pic>
        <p:nvPicPr>
          <p:cNvPr id="12293" name="Picture 5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60350"/>
            <a:ext cx="579438" cy="830263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42976" y="3200400"/>
          <a:ext cx="6334149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383"/>
                <a:gridCol w="2111383"/>
                <a:gridCol w="2111383"/>
              </a:tblGrid>
              <a:tr h="149872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Элементы сказки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Русская народная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Английская народная</a:t>
                      </a:r>
                      <a:endParaRPr lang="ru-RU" dirty="0"/>
                    </a:p>
                  </a:txBody>
                  <a:tcPr/>
                </a:tc>
              </a:tr>
              <a:tr h="265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Действующие лица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Волк, коза, козлята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Волк, кошка, котята</a:t>
                      </a:r>
                      <a:endParaRPr lang="ru-RU" sz="1400" dirty="0"/>
                    </a:p>
                  </a:txBody>
                  <a:tcPr/>
                </a:tc>
              </a:tr>
              <a:tr h="265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противопоставление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Волк- коза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Волк- кошка</a:t>
                      </a:r>
                      <a:endParaRPr lang="ru-RU" sz="1400" dirty="0"/>
                    </a:p>
                  </a:txBody>
                  <a:tcPr/>
                </a:tc>
              </a:tr>
              <a:tr h="265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животные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думают,</a:t>
                      </a:r>
                      <a:r>
                        <a:rPr lang="ru-RU" sz="1400" baseline="0" dirty="0" smtClean="0"/>
                        <a:t> говорят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Думают, говорят, читают, пишут</a:t>
                      </a:r>
                      <a:endParaRPr lang="ru-RU" sz="1400" dirty="0"/>
                    </a:p>
                  </a:txBody>
                  <a:tcPr/>
                </a:tc>
              </a:tr>
              <a:tr h="265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Помощь со стороны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Кузнец перековал горло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 съел сахар, обмазал лапы мукой</a:t>
                      </a:r>
                      <a:endParaRPr lang="ru-RU" sz="1400" dirty="0"/>
                    </a:p>
                  </a:txBody>
                  <a:tcPr/>
                </a:tc>
              </a:tr>
              <a:tr h="265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Проблемы</a:t>
                      </a:r>
                      <a:r>
                        <a:rPr lang="ru-RU" sz="1400" baseline="0" dirty="0" smtClean="0"/>
                        <a:t> героев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Вол</a:t>
                      </a:r>
                      <a:r>
                        <a:rPr lang="ru-RU" sz="1400" baseline="0" dirty="0" smtClean="0"/>
                        <a:t>к утоляет голод, козлята спасаются, коза помогает спастись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Волк утоляет голод, котята спасаются сами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Герои английских народных сказок про животных</a:t>
            </a:r>
            <a:endParaRPr lang="ru-RU" sz="20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Обращения.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Козлятушки</a:t>
                      </a:r>
                      <a:r>
                        <a:rPr lang="ru-RU" sz="1400" dirty="0" smtClean="0"/>
                        <a:t>! Ребятушки!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Мама! Дети!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Место действия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Волк живет в лесу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Плохой волк живет в лесу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Начало</a:t>
                      </a:r>
                      <a:r>
                        <a:rPr lang="ru-RU" sz="1400" baseline="0" dirty="0" smtClean="0"/>
                        <a:t> сказки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Жили-были…(есть зачин)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Кошка жила в доме рядом с лесом</a:t>
                      </a:r>
                      <a:r>
                        <a:rPr lang="ru-RU" sz="1400" baseline="0" dirty="0" smtClean="0"/>
                        <a:t> ( нет зачина)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кульминация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Беда- козлята съедены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Котят нет- котята спрятались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Развязка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Козлята спаслись с помощью мамы. (утверждение семейных ценностей)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Котята сами</a:t>
                      </a:r>
                      <a:r>
                        <a:rPr lang="ru-RU" sz="1400" baseline="0" dirty="0" smtClean="0"/>
                        <a:t> спаслись (идеал- сделай все сам)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Волшебные числа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Три раза волк подходит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 избушке. Семь козлят.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Три раза волк подходит к дому. Три котенка.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эпитеты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Трава шелковая, вода студеная.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Логические определения(Большой волк, маленькие котята)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17D9-0099-4735-8AF1-8EE8AD3ED19D}" type="datetime1">
              <a:rPr lang="ru-RU" smtClean="0"/>
              <a:pPr/>
              <a:t>13.03.2012</a:t>
            </a:fld>
            <a:endParaRPr lang="ru-RU"/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28625" cy="792163"/>
          </a:xfrm>
          <a:prstGeom prst="rect">
            <a:avLst/>
          </a:prstGeom>
          <a:noFill/>
        </p:spPr>
      </p:pic>
      <p:pic>
        <p:nvPicPr>
          <p:cNvPr id="6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428625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Выводы: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общем, герои английских сказок весьма инертны. Главная движущая сила, лежащая в основе поступков сказочных характеров – не прославиться и стать сильнее и мудрее, а избежать какой-либо неудачи, провала. Нередко именно по этой причине английские сказки считаются весьма ординарными.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героев сказок о животных характерен яркий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оптимизм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слабые всегда выходят из сложных положений. Он поддерживается комизмом многих ситуаций и юмором.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изученном материале видно, что поставленные перед нами цели и задачи были решены, на все интересующие нас вопросы мы получили ответы. В своей работе мы: 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17D9-0099-4735-8AF1-8EE8AD3ED19D}" type="datetime1">
              <a:rPr lang="ru-RU" smtClean="0"/>
              <a:pPr/>
              <a:t>13.03.2012</a:t>
            </a:fld>
            <a:endParaRPr lang="ru-RU"/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428625" cy="792163"/>
          </a:xfrm>
          <a:prstGeom prst="rect">
            <a:avLst/>
          </a:prstGeom>
          <a:noFill/>
        </p:spPr>
      </p:pic>
      <p:pic>
        <p:nvPicPr>
          <p:cNvPr id="6" name="Picture 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85728"/>
            <a:ext cx="542925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Выводы: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Сравнили русскую народную и английскую народную сказки о животных и увидели, что в них очень много общего, так как народы мира живут на одной планете, развиваются по общим законам истории. 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Составили наглядную таблицу популярных сказок и выявили героев этих сказок.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заключении хочется добавить, что сказки одновременно демонстрируют национальное своеобразие фольклора каждого народа. И животные – герои сказок – напоминают и своей речью, и поведением людей той страны, где бытуют эти сказки. Иначе и быть не может, так как сказка всегда была отражением народной жизни.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17D9-0099-4735-8AF1-8EE8AD3ED19D}" type="datetime1">
              <a:rPr lang="ru-RU" smtClean="0"/>
              <a:pPr/>
              <a:t>13.03.2012</a:t>
            </a:fld>
            <a:endParaRPr lang="ru-RU"/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28625" cy="792163"/>
          </a:xfrm>
          <a:prstGeom prst="rect">
            <a:avLst/>
          </a:prstGeom>
          <a:noFill/>
        </p:spPr>
      </p:pic>
      <p:pic>
        <p:nvPicPr>
          <p:cNvPr id="6" name="Picture 5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549275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/>
              <a:t>СПАСИБО ЗА ВНИМАНИЕ!!!</a:t>
            </a:r>
            <a:endParaRPr lang="ru-RU" sz="4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17D9-0099-4735-8AF1-8EE8AD3ED19D}" type="datetime1">
              <a:rPr lang="ru-RU" smtClean="0"/>
              <a:pPr/>
              <a:t>13.03.2012</a:t>
            </a:fld>
            <a:endParaRPr lang="ru-RU"/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28625" cy="792163"/>
          </a:xfrm>
          <a:prstGeom prst="rect">
            <a:avLst/>
          </a:prstGeom>
          <a:noFill/>
        </p:spPr>
      </p:pic>
      <p:pic>
        <p:nvPicPr>
          <p:cNvPr id="6" name="Picture 5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290"/>
            <a:ext cx="636587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17D9-0099-4735-8AF1-8EE8AD3ED19D}" type="datetime1">
              <a:rPr lang="ru-RU" smtClean="0"/>
              <a:pPr/>
              <a:t>13.03.2012</a:t>
            </a:fld>
            <a:endParaRPr lang="ru-RU"/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28625" cy="792163"/>
          </a:xfrm>
          <a:prstGeom prst="rect">
            <a:avLst/>
          </a:prstGeom>
          <a:noFill/>
        </p:spPr>
      </p:pic>
      <p:pic>
        <p:nvPicPr>
          <p:cNvPr id="6" name="Picture 5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600075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17D9-0099-4735-8AF1-8EE8AD3ED19D}" type="datetime1">
              <a:rPr lang="ru-RU" smtClean="0"/>
              <a:pPr/>
              <a:t>13.03.2012</a:t>
            </a:fld>
            <a:endParaRPr lang="ru-RU"/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28625" cy="792163"/>
          </a:xfrm>
          <a:prstGeom prst="rect">
            <a:avLst/>
          </a:prstGeom>
          <a:noFill/>
        </p:spPr>
      </p:pic>
      <p:pic>
        <p:nvPicPr>
          <p:cNvPr id="6" name="Picture 5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606425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496C-8A05-48B7-9800-2FFA62C1B557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3300"/>
                </a:solidFill>
              </a:rPr>
              <a:t>Цель: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-познакомиться с английскими народными сказками, выявить популярных героев английских народных сказок про животных.</a:t>
            </a:r>
          </a:p>
          <a:p>
            <a:pPr>
              <a:buFontTx/>
              <a:buNone/>
            </a:pPr>
            <a:endParaRPr lang="ru-RU" sz="2000" dirty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ЗАДАЧИ: 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1) познакомиться с историей английской народной сказки.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2) найти и прочитать популярные народные сказки Англии.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3) провести сравнительный анализ английской и русской народной сказки про животных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4) установить общие и отличительные черты героев сказок России и Англии.</a:t>
            </a:r>
            <a:endParaRPr lang="ru-RU" sz="2000" dirty="0">
              <a:solidFill>
                <a:srgbClr val="003300"/>
              </a:solidFill>
            </a:endParaRPr>
          </a:p>
        </p:txBody>
      </p:sp>
      <p:pic>
        <p:nvPicPr>
          <p:cNvPr id="4101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542925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CA38-092D-4272-9DDE-3D239EED19DC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Актуальность.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5238765"/>
          </a:xfrm>
        </p:spPr>
        <p:txBody>
          <a:bodyPr/>
          <a:lstStyle/>
          <a:p>
            <a:pPr>
              <a:buNone/>
            </a:pP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Детство - беззаботная и самая счастливая пора в жизни человека, время, когда просто необходимо дать ребёнку уверенность в полной защищённости. Именно родители должны помочь малышу расти и развиваться  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ощущением 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добра и справедливости. Такое чувство нам дарят 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сказки</a:t>
            </a:r>
            <a:r>
              <a:rPr lang="ru-RU" sz="1600" dirty="0" smtClean="0"/>
              <a:t>.</a:t>
            </a:r>
            <a:endParaRPr lang="ru-RU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«В 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тридевятом царстве , в тридесятом государстве жили- были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..». 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Многие знакомые нам с детства истории начинаются именно так. Примечательно, что похожие сюжеты встречаются в сказках всех народах мира. Главное, чему учат нас сказки - видеть цель и идти к ней, при этом, не забывая о правилах выживания в сказочном, а затем и в самом настоящем - реальном мире.</a:t>
            </a:r>
          </a:p>
          <a:p>
            <a:pPr>
              <a:buNone/>
            </a:pPr>
            <a:r>
              <a:rPr lang="ru-RU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Актуальность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выбранной мной темы в том, что сказки для детей о животных учат их быть сильными и добрыми, потому что герои сказок, их поступки более понятны детям, чем поучения и наставления взрослых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Мы же на уроках английского языка, знакомясь с произведениями английских писателей очень редко встречаемся с понятием «Английская народная сказка», поэтому мне интересно стало узнать какие английские народные сказки существуют и кто является их героями.</a:t>
            </a:r>
            <a:endParaRPr lang="ru-RU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5125" name="Picture 5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713" y="260350"/>
            <a:ext cx="549275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7E17-49F6-4B8F-AA84-65D60295F762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/>
              <a:t>М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провели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исследование,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/>
              <a:t>о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бъектом </a:t>
            </a:r>
            <a:r>
              <a:rPr lang="ru-RU" sz="2400" dirty="0" smtClean="0"/>
              <a:t>которого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стали народные сказки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Англии, а </a:t>
            </a: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/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редметом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исследования </a:t>
            </a:r>
            <a:r>
              <a:rPr lang="ru-RU" sz="2400" dirty="0" smtClean="0"/>
              <a:t>стали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герои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английских 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народных 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сказок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 животных.</a:t>
            </a: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6149" name="Picture 5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636587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70F9-601A-42CE-8CAD-B35828CAFA82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Методы: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Изучение литературы по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теме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800" dirty="0" smtClean="0"/>
              <a:t>познакомились с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несколькими научными работами по данной проблеме)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Поисковый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нашли и прочитали наиболее интересные английские народные сказки о животных)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Сравнение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провели сравнение английской и русской народной сказки)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результатов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сделали выводы, составили приложение)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7173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600075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B076-525E-4E09-A325-383893BAA251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9" y="357166"/>
            <a:ext cx="6524650" cy="69534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Из истории  английской народной сказки.</a:t>
            </a: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каждого народа есть свои сказки.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них отражается душа народа, его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мудрость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мысли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Англии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народные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сказки были собраны и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записаны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значительно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позже.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сборники английских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/>
              <a:t>н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ародных сказок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появились в конце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века. Впервые собрал и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опубликовал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два тома английских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народных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сказок Джозеф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Джекобс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1854—1916), президент английского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фольклорного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клуба. Собирать сказки Джозефу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Джекобсу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было трудно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так как многие сказки оказались забытыми.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dirty="0"/>
          </a:p>
          <a:p>
            <a:endParaRPr lang="ru-RU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8197" name="Picture 5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606425" cy="863600"/>
          </a:xfrm>
          <a:prstGeom prst="rect">
            <a:avLst/>
          </a:prstGeom>
          <a:noFill/>
        </p:spPr>
      </p:pic>
      <p:pic>
        <p:nvPicPr>
          <p:cNvPr id="8198" name="Picture 6" descr="C:\Documents and Settings\Admin\Мои документы\Мои рисунки\joseph_jacob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428736"/>
            <a:ext cx="3619500" cy="401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AE76-56E2-45C4-8C9F-2DDD053EA6CA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7" y="285728"/>
            <a:ext cx="6453212" cy="76678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Из истории английской народной сказки.</a:t>
            </a: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8472518" cy="4953013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Изучая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литературу по данному вопросу мы увидели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что английская народная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сказка заслуженно привлекла к себе внимание и современных советских писателей. С раннего детства все знают  знаменитую сказку «Три поросенка». А это ведь тоже английская сказка! С. В. Михалков перевел и обработал ее.  </a:t>
            </a:r>
            <a:endParaRPr lang="ru-RU" sz="1800" dirty="0"/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Некоторые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английские сказки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напоминают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сказки и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других народов, например немецкие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французские.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объясняется тем, что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исторические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судьбы Англии,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Франции,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Германии в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далеком прошлом были тесно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связаны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 английский фольклор не мог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испытывать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влияния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народного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творчества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других стран.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основе своей английские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сказки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остались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самобытными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неповторимыми. </a:t>
            </a:r>
          </a:p>
          <a:p>
            <a:pPr>
              <a:buFontTx/>
              <a:buNone/>
            </a:pPr>
            <a:endParaRPr lang="ru-RU" sz="1800" dirty="0">
              <a:solidFill>
                <a:srgbClr val="003300"/>
              </a:solidFill>
            </a:endParaRPr>
          </a:p>
        </p:txBody>
      </p:sp>
      <p:pic>
        <p:nvPicPr>
          <p:cNvPr id="9221" name="Picture 5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649287" cy="863600"/>
          </a:xfrm>
          <a:prstGeom prst="rect">
            <a:avLst/>
          </a:prstGeom>
          <a:noFill/>
        </p:spPr>
      </p:pic>
      <p:pic>
        <p:nvPicPr>
          <p:cNvPr id="9222" name="Picture 6" descr="C:\Documents and Settings\Admin\Мои документы\Мои рисунки\three-little-pi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071810"/>
            <a:ext cx="3487237" cy="241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CC30-9EEA-4B25-A695-40E377AA4378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Виды сказок.</a:t>
            </a: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endParaRPr lang="ru-RU" dirty="0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  <a:p>
            <a:pPr>
              <a:buFontTx/>
              <a:buNone/>
            </a:pPr>
            <a:endParaRPr lang="ru-RU" dirty="0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  <a:p>
            <a:pPr>
              <a:buFontTx/>
              <a:buNone/>
            </a:pPr>
            <a:endParaRPr lang="ru-RU" dirty="0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1600" dirty="0" smtClean="0">
                <a:solidFill>
                  <a:srgbClr val="003300"/>
                </a:solidFill>
              </a:rPr>
              <a:t>Сказки про животных:</a:t>
            </a:r>
          </a:p>
          <a:p>
            <a:pPr>
              <a:buFontTx/>
              <a:buNone/>
            </a:pPr>
            <a:r>
              <a:rPr lang="ru-RU" sz="1600" dirty="0" smtClean="0">
                <a:solidFill>
                  <a:srgbClr val="003300"/>
                </a:solidFill>
              </a:rPr>
              <a:t>«Джонни- пончик»</a:t>
            </a:r>
          </a:p>
          <a:p>
            <a:pPr>
              <a:buFontTx/>
              <a:buNone/>
            </a:pPr>
            <a:r>
              <a:rPr lang="ru-RU" sz="1600" dirty="0" smtClean="0">
                <a:solidFill>
                  <a:srgbClr val="003300"/>
                </a:solidFill>
              </a:rPr>
              <a:t>«Звери в яме»</a:t>
            </a:r>
          </a:p>
          <a:p>
            <a:pPr>
              <a:buFontTx/>
              <a:buNone/>
            </a:pPr>
            <a:r>
              <a:rPr lang="ru-RU" sz="1600" dirty="0" smtClean="0">
                <a:solidFill>
                  <a:srgbClr val="003300"/>
                </a:solidFill>
              </a:rPr>
              <a:t>«Волк и три котенка»</a:t>
            </a:r>
          </a:p>
          <a:p>
            <a:pPr>
              <a:buFontTx/>
              <a:buNone/>
            </a:pPr>
            <a:r>
              <a:rPr lang="ru-RU" sz="1600" dirty="0" smtClean="0">
                <a:solidFill>
                  <a:srgbClr val="003300"/>
                </a:solidFill>
              </a:rPr>
              <a:t>«Кот и попугай»</a:t>
            </a:r>
          </a:p>
          <a:p>
            <a:pPr>
              <a:buFontTx/>
              <a:buNone/>
            </a:pPr>
            <a:r>
              <a:rPr lang="ru-RU" sz="1600" dirty="0" smtClean="0">
                <a:solidFill>
                  <a:srgbClr val="003300"/>
                </a:solidFill>
              </a:rPr>
              <a:t>« Три собаки»</a:t>
            </a:r>
          </a:p>
        </p:txBody>
      </p:sp>
      <p:pic>
        <p:nvPicPr>
          <p:cNvPr id="10245" name="Picture 5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584200" cy="863600"/>
          </a:xfrm>
          <a:prstGeom prst="rect">
            <a:avLst/>
          </a:prstGeom>
          <a:noFill/>
        </p:spPr>
      </p:pic>
      <p:pic>
        <p:nvPicPr>
          <p:cNvPr id="10248" name="Picture 8" descr="C:\Documents and Settings\Admin\Мои документы\Мои рисунки\iCARZ9L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4293360" cy="3204000"/>
          </a:xfrm>
          <a:prstGeom prst="rect">
            <a:avLst/>
          </a:prstGeom>
          <a:noFill/>
        </p:spPr>
      </p:pic>
      <p:pic>
        <p:nvPicPr>
          <p:cNvPr id="10249" name="Picture 9" descr="C:\Documents and Settings\Admin\Мои документы\Мои рисунки\i_04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500" y="500042"/>
            <a:ext cx="4762500" cy="37909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00045" y="4500570"/>
            <a:ext cx="29690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ru-RU" sz="1600" dirty="0" smtClean="0"/>
          </a:p>
          <a:p>
            <a:pPr algn="r"/>
            <a:r>
              <a:rPr lang="ru-RU" sz="1600" dirty="0" smtClean="0"/>
              <a:t>Бытовые сказки:</a:t>
            </a:r>
          </a:p>
          <a:p>
            <a:pPr algn="r"/>
            <a:r>
              <a:rPr lang="ru-RU" sz="1600" dirty="0" smtClean="0"/>
              <a:t>« Сказка про Джека- лентяя»</a:t>
            </a:r>
          </a:p>
          <a:p>
            <a:pPr algn="r"/>
            <a:r>
              <a:rPr lang="ru-RU" sz="1600" dirty="0" smtClean="0"/>
              <a:t>« Мистер Майка»</a:t>
            </a:r>
          </a:p>
          <a:p>
            <a:pPr algn="r"/>
            <a:r>
              <a:rPr lang="ru-RU" sz="1600" dirty="0" smtClean="0"/>
              <a:t>«Три умные головы»</a:t>
            </a:r>
            <a:endParaRPr lang="ru-RU" sz="1600" dirty="0"/>
          </a:p>
        </p:txBody>
      </p:sp>
      <p:pic>
        <p:nvPicPr>
          <p:cNvPr id="10250" name="Picture 10" descr="C:\Documents and Settings\Admin\Мои документы\Мои рисунки\910251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2857496"/>
            <a:ext cx="2512141" cy="3456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5984" y="6643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285852" y="6429396"/>
            <a:ext cx="628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Волшебные сказки: « Волшебная мазь», «Волшебный рог»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B307-5362-4CFA-8910-46973A63ED54}" type="datetime1">
              <a:rPr lang="ru-RU"/>
              <a:pPr/>
              <a:t>13.03.2012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3300"/>
                </a:solidFill>
              </a:rPr>
              <a:t>Герои английских народных сказок про животных.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dirty="0" smtClean="0">
                <a:solidFill>
                  <a:srgbClr val="003300"/>
                </a:solidFill>
              </a:rPr>
              <a:t>Опираясь на исследования ученых и прочитав около 10 английских народных сказок мы составили таблицу, которая наглядно показывает какие герои являются наиболее популярными в сказках народа Англии.</a:t>
            </a:r>
          </a:p>
          <a:p>
            <a:pPr>
              <a:buFontTx/>
              <a:buNone/>
            </a:pPr>
            <a:endParaRPr lang="ru-RU" sz="2000" dirty="0">
              <a:solidFill>
                <a:srgbClr val="003300"/>
              </a:solidFill>
            </a:endParaRPr>
          </a:p>
        </p:txBody>
      </p:sp>
      <p:pic>
        <p:nvPicPr>
          <p:cNvPr id="11269" name="Picture 5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649287" cy="9017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00166" y="2571744"/>
          <a:ext cx="6000792" cy="416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</a:tblGrid>
              <a:tr h="38966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петух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Медведь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собака</a:t>
                      </a:r>
                      <a:endParaRPr lang="ru-RU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ru-RU" dirty="0" smtClean="0"/>
                        <a:t>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ru-RU" dirty="0" smtClean="0"/>
                        <a:t>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ru-RU" dirty="0" smtClean="0"/>
                        <a:t>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ru-RU" dirty="0" smtClean="0"/>
                        <a:t>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ru-RU" dirty="0" smtClean="0"/>
                        <a:t>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ru-RU" dirty="0" smtClean="0"/>
                        <a:t>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ru-RU" dirty="0" smtClean="0"/>
                        <a:t>7)</a:t>
                      </a:r>
                    </a:p>
                    <a:p>
                      <a:r>
                        <a:rPr lang="ru-RU" dirty="0" smtClean="0"/>
                        <a:t>8)</a:t>
                      </a:r>
                    </a:p>
                    <a:p>
                      <a:r>
                        <a:rPr lang="ru-RU" dirty="0" smtClean="0"/>
                        <a:t>9)</a:t>
                      </a:r>
                    </a:p>
                    <a:p>
                      <a:r>
                        <a:rPr lang="ru-RU" dirty="0" smtClean="0"/>
                        <a:t>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0</a:t>
                      </a:r>
                    </a:p>
                    <a:p>
                      <a:r>
                        <a:rPr lang="ru-RU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Сочинение</Template>
  <TotalTime>216</TotalTime>
  <Words>1133</Words>
  <Application>Microsoft Office PowerPoint</Application>
  <PresentationFormat>Экран (4:3)</PresentationFormat>
  <Paragraphs>236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Сочинение</vt:lpstr>
      <vt:lpstr>Муниципальное Бюджетное Общеобразовательное Учреждение « Баевская СОШ»</vt:lpstr>
      <vt:lpstr>Цель:</vt:lpstr>
      <vt:lpstr>Актуальность.</vt:lpstr>
      <vt:lpstr>Слайд 4</vt:lpstr>
      <vt:lpstr>Методы:</vt:lpstr>
      <vt:lpstr>Из истории  английской народной сказки.</vt:lpstr>
      <vt:lpstr>Из истории английской народной сказки.</vt:lpstr>
      <vt:lpstr>Виды сказок.</vt:lpstr>
      <vt:lpstr>Герои английских народных сказок про животных.</vt:lpstr>
      <vt:lpstr>Герои английских народных сказок про животных.</vt:lpstr>
      <vt:lpstr>Герои английских народных сказок про животных</vt:lpstr>
      <vt:lpstr>Выводы:</vt:lpstr>
      <vt:lpstr>Выводы: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2012-03-12T07:58:47Z</dcterms:created>
  <dcterms:modified xsi:type="dcterms:W3CDTF">2012-03-13T10:10:41Z</dcterms:modified>
</cp:coreProperties>
</file>