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estival.1september.ru/articles/620325/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913" y="1484784"/>
            <a:ext cx="8757575" cy="3856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620325/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8748464" cy="298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620325/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8653346" cy="2550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620325/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7855819" cy="37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i="1" u="sng" dirty="0" smtClean="0">
                <a:solidFill>
                  <a:schemeClr val="accent4">
                    <a:lumMod val="50000"/>
                  </a:schemeClr>
                </a:solidFill>
              </a:rPr>
              <a:t>Математический диктант</a:t>
            </a:r>
            <a:endParaRPr lang="ru-RU" b="1" i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328592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3600" b="1" dirty="0" smtClean="0">
                <a:latin typeface="Comic Sans MS" pitchFamily="66" charset="0"/>
              </a:rPr>
              <a:t>Какие две прямые в пространстве называются параллельными?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Сформулируйте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теорему о параллельных прямых.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1" dirty="0" smtClean="0">
                <a:latin typeface="Comic Sans MS" pitchFamily="66" charset="0"/>
              </a:rPr>
              <a:t>Какие прямая и плоскость называются параллельными?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Сформулируйте признак параллельности прямой и плоскости.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1" dirty="0" smtClean="0">
                <a:latin typeface="Comic Sans MS" pitchFamily="66" charset="0"/>
              </a:rPr>
              <a:t>Верно ли утверждение: если одна из двух прямых параллельна плоскости, а вторая пересекает эту плоскость, то прямые параллельны.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52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Математический диктант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Сивалкин</cp:lastModifiedBy>
  <cp:revision>3</cp:revision>
  <dcterms:created xsi:type="dcterms:W3CDTF">2013-09-29T19:10:25Z</dcterms:created>
  <dcterms:modified xsi:type="dcterms:W3CDTF">2013-09-29T19:20:22Z</dcterms:modified>
</cp:coreProperties>
</file>