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задач. Подготовка к контрольной работе.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4.10.13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068960"/>
            <a:ext cx="6704899" cy="890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</a:t>
            </a:r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7927" y="1600200"/>
            <a:ext cx="666814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556792"/>
            <a:ext cx="42386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2994" y="1600200"/>
            <a:ext cx="631801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25" y="836712"/>
            <a:ext cx="35718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3</a:t>
            </a:r>
            <a:endParaRPr lang="ru-RU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1621" y="1600200"/>
            <a:ext cx="546075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268760"/>
            <a:ext cx="38290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4</a:t>
            </a:r>
            <a:endParaRPr lang="ru-RU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4792" y="1600200"/>
            <a:ext cx="535441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196752"/>
            <a:ext cx="3600400" cy="1202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5</a:t>
            </a:r>
            <a:endParaRPr lang="ru-RU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9765" y="1600200"/>
            <a:ext cx="510447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836712"/>
            <a:ext cx="3010842" cy="87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6</a:t>
            </a:r>
            <a:endParaRPr lang="ru-RU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1772" y="1600200"/>
            <a:ext cx="488045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836712"/>
            <a:ext cx="2753047" cy="809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Повторить весь теоретический материал (вопросы на странице 25)</a:t>
            </a:r>
          </a:p>
          <a:p>
            <a:pPr marL="514350" indent="-514350">
              <a:buAutoNum type="arabicParenR"/>
            </a:pPr>
            <a:r>
              <a:rPr lang="ru-RU" smtClean="0"/>
              <a:t>Решить задачи №74,75,80,82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/>
              <a:t>Проверочный тест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2132856"/>
            <a:ext cx="8801100" cy="1867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060848"/>
            <a:ext cx="8382000" cy="1925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950" y="2204864"/>
            <a:ext cx="8420100" cy="1781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938" y="2060848"/>
            <a:ext cx="8620125" cy="2044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924944"/>
            <a:ext cx="6115050" cy="1359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b="4930"/>
          <a:stretch>
            <a:fillRect/>
          </a:stretch>
        </p:blipFill>
        <p:spPr bwMode="auto">
          <a:xfrm>
            <a:off x="814388" y="2976563"/>
            <a:ext cx="7515225" cy="1388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7863" y="2564904"/>
            <a:ext cx="5248275" cy="1283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492896"/>
            <a:ext cx="7105650" cy="143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39</Words>
  <Application>Microsoft Office PowerPoint</Application>
  <PresentationFormat>Экран (4:3)</PresentationFormat>
  <Paragraphs>12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Решение задач. Подготовка к контрольной работе.</vt:lpstr>
      <vt:lpstr>Проверочный тест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Задача 1</vt:lpstr>
      <vt:lpstr>Задача 2</vt:lpstr>
      <vt:lpstr>Задача 3</vt:lpstr>
      <vt:lpstr>Задача 4</vt:lpstr>
      <vt:lpstr>Задача 5</vt:lpstr>
      <vt:lpstr>Задача 6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задач. Подготовка к контрольной работе.</dc:title>
  <cp:lastModifiedBy>Сивалкин</cp:lastModifiedBy>
  <cp:revision>21</cp:revision>
  <dcterms:modified xsi:type="dcterms:W3CDTF">2013-11-10T20:16:48Z</dcterms:modified>
</cp:coreProperties>
</file>