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ЛОГАРИФМИЧЕСКИЕ УРАВНЕНИЯ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23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ОПРЕДЕЛЕНИЕ ЛОГАРИФМА</a:t>
            </a:r>
          </a:p>
          <a:p>
            <a:r>
              <a:rPr lang="ru-RU" dirty="0" smtClean="0"/>
              <a:t>ПРЕОБРАЗОВАНИЯ ЛОГАРИФМОВ</a:t>
            </a:r>
          </a:p>
          <a:p>
            <a:r>
              <a:rPr lang="ru-RU" dirty="0" smtClean="0"/>
              <a:t>ЛОГАРИФМИЧЕСКАЯ ФУНКЦИЯ</a:t>
            </a:r>
          </a:p>
          <a:p>
            <a:r>
              <a:rPr lang="ru-RU" b="1" i="1" dirty="0" smtClean="0"/>
              <a:t>ЛОГАРИФМИЧЕСКИЕ УРАВНЕНИЯ</a:t>
            </a:r>
          </a:p>
          <a:p>
            <a:r>
              <a:rPr lang="ru-RU" dirty="0" smtClean="0"/>
              <a:t>ЛОГАРИФМИЧЕСКИЕ НЕРАВЕНСТВА</a:t>
            </a:r>
          </a:p>
          <a:p>
            <a:r>
              <a:rPr lang="ru-RU" dirty="0" smtClean="0"/>
              <a:t>СИСТЕМЫ ЛОГАРИФМИЧЕСКИХ УРАВНЕНИЙ И НЕРАВЕНСТВ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ЛОГАРИФМЫ И ИХ СВОЙСТВА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64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ИРРАЦИОНАЛЬНЫЕ УРАВНЕНИЯ</a:t>
            </a:r>
          </a:p>
          <a:p>
            <a:r>
              <a:rPr lang="ru-RU" sz="3200" dirty="0" smtClean="0"/>
              <a:t>ПОКАЗАТЕЛЬНЫЕ УРАВНЕНИЯ</a:t>
            </a:r>
          </a:p>
          <a:p>
            <a:r>
              <a:rPr lang="ru-RU" sz="3200" dirty="0" smtClean="0"/>
              <a:t>ДРОБНО-РАЦИОНАЛЬНЫЕ УРАВНЕНИЯ</a:t>
            </a:r>
          </a:p>
          <a:p>
            <a:r>
              <a:rPr lang="ru-RU" sz="3200" dirty="0" smtClean="0"/>
              <a:t>ТРИГОНОМЕТРИЧЕСКИЕ УРАВНЕНИЯ</a:t>
            </a:r>
          </a:p>
          <a:p>
            <a:r>
              <a:rPr lang="ru-RU" sz="3200" b="1" dirty="0" smtClean="0"/>
              <a:t>ЛОГАРИФМИЧЕСКИЕ УРАВНЕНИЯ</a:t>
            </a:r>
            <a:endParaRPr lang="ru-RU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25272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СПЕЦИФИКАЦИЯ ЕГЭ</a:t>
            </a:r>
            <a:b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В5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344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ПРОСТЕЙШИЕ УРАВНЕНИЯ, РЕШАЕМЫЕ ПО ОПРЕДЕЛЕНИЮ,</a:t>
            </a:r>
          </a:p>
          <a:p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УРАВНЕНИЯ, РЕШАЕМЫЕ ПРИ ПОМОЩИ ПОТЕНЦИРОВАНИЯ,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УРАВНЕНИЯ, ПРИВОДИМЫЕ К КВАДРАТНЫМ, КУБИЧЕСКИМ И Т.Д.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УРАВНЕНИЯ, РЕШАЕМЫЕ ЛОГАРИФМИРОВАНИЕМ ОБЕИХ ЧАСТЕЙ АРАВНЕНИЯ,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УРАВНЕНИЯ. РЕШАЕМЫЕ ГРАФИЧЕСКИМ СПОСОБОМ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ПРИЕМЫ И МЕТОДЫ 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РЕШЕНИЯ УРАВНЕНИЙ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68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0"/>
            <a:ext cx="8892480" cy="674136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2020" y="548680"/>
            <a:ext cx="8229600" cy="1252728"/>
          </a:xfrm>
        </p:spPr>
        <p:txBody>
          <a:bodyPr/>
          <a:lstStyle/>
          <a:p>
            <a:r>
              <a:rPr lang="ru-RU" dirty="0" smtClean="0"/>
              <a:t>т</a:t>
            </a:r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626469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6271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92088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86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92896"/>
            <a:ext cx="8064896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0668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135</TotalTime>
  <Words>75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ЛОГАРИФМИЧЕСКИЕ УРАВНЕНИЯ</vt:lpstr>
      <vt:lpstr>ЛОГАРИФМЫ И ИХ СВОЙСТВА</vt:lpstr>
      <vt:lpstr>СПЕЦИФИКАЦИЯ ЕГЭ В5</vt:lpstr>
      <vt:lpstr>ПРИЕМЫ И МЕТОДЫ  РЕШЕНИЯ УРАВНЕНИЙ</vt:lpstr>
      <vt:lpstr>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ЛОГАРИФМИЧЕСКИЕ УРАВНЕНИЯ</dc:title>
  <dc:creator>Admin</dc:creator>
  <cp:lastModifiedBy>Admin</cp:lastModifiedBy>
  <cp:revision>9</cp:revision>
  <dcterms:created xsi:type="dcterms:W3CDTF">2012-12-21T11:18:29Z</dcterms:created>
  <dcterms:modified xsi:type="dcterms:W3CDTF">2012-12-21T13:44:09Z</dcterms:modified>
</cp:coreProperties>
</file>