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4E60781-BB70-4F88-B0C0-267063D00E4E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F58E2B-634E-4510-B53E-B59E38DE8F98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EAC49B-6056-472C-A41A-633031C683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ystatic.ru/m/JNxKGfHxTG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hyperlink" Target="http://shkolazhizni.ru/img/content/i23/23709_or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img-fotki.yandex.ru/get/3006/infra-sound.2/0_22315_293ee604_-2-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hkolazhizni.ru/img/content/i23/23710_or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hyperlink" Target="http://photoshopia.ru/forum/clipart/images/72/1_NewYear_13.jp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ecorbells.ru/pictures/Weihnachten_n/ws052_n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keafans.com/images/wordpress/uploads/2010/12/ikea-ginger-snaps-300x243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lady.ru/images/assets/site/2009/12/vkusno/17/stollen_mai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mediasubs.ru/group/uploads/vs/vse-pro-vse/image2/0MGVlLTlh_jpg_150x150_q85.jpg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is.park.ru/servlets/GetDocBody?guid=BAD9DA14-A702-4CA9-B40E-56FB9BDA20C8" TargetMode="External"/><Relationship Id="rId2" Type="http://schemas.openxmlformats.org/officeDocument/2006/relationships/hyperlink" Target="http://img-fotki.yandex.ru/get/28/enigma-82.5/0_18be4_78644b0b_X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nilsen.ru/fotos/picture2009082823558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sia.ru/images/target/photo/51574133/Nutcracker__Smoking_Man_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natie.ucoz.ru/_ph/11/2/69932553.jpg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213" y="829904"/>
            <a:ext cx="8305800" cy="654880"/>
          </a:xfrm>
        </p:spPr>
        <p:txBody>
          <a:bodyPr/>
          <a:lstStyle/>
          <a:p>
            <a:r>
              <a:rPr lang="de-DE" sz="7200" dirty="0" smtClean="0">
                <a:latin typeface="Algerian" pitchFamily="82" charset="0"/>
              </a:rPr>
              <a:t>WEIHNACHTEN</a:t>
            </a:r>
            <a:endParaRPr lang="ru-RU" sz="7200" dirty="0"/>
          </a:p>
        </p:txBody>
      </p:sp>
      <p:pic>
        <p:nvPicPr>
          <p:cNvPr id="5122" name="Picture 2" descr="Картинка 56 из 3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90" y="1916832"/>
            <a:ext cx="344558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220072" cy="1296144"/>
          </a:xfrm>
        </p:spPr>
        <p:txBody>
          <a:bodyPr/>
          <a:lstStyle/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ADVENTSKRANZ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hkolazhizni.ru/img/content/i23/23709.jpg">
            <a:hlinkClick r:id="rId2" tooltip="&quot;Венок Адвента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11833"/>
            <a:ext cx="22860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артинка 14 из 1984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2635771"/>
            <a:ext cx="4667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50.radikal.ru/i130/0911/9a/9474dcfe6410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12" y="2112664"/>
            <a:ext cx="1714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dailey.edublogs.org/files/2010/12/Christmas-Wreath3-1i7y23u-300x24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47" y="3883917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00800" cy="1368152"/>
          </a:xfrm>
        </p:spPr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WEIHNACHTSBAUM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hkolazhizni.ru/img/content/i23/23710.jpg">
            <a:hlinkClick r:id="rId2" tooltip="&quot;Рождественская елка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28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aday.ru/data/990/459/1234/e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82191"/>
            <a:ext cx="2520280" cy="41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otoshopia.ru/forum/clipart/images/72/1_NewYear_1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1200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WEIHNACHTSPYRAMIDE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Картинка 4 из 14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3482330" cy="48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</a:rPr>
              <a:t>WEIHNACHTSSPEISEN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а 6 из 3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3" y="1340767"/>
            <a:ext cx="3126483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а 25 из 36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0-tub-ru.yandex.net/i?id=232730136-61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63" y="1721582"/>
            <a:ext cx="2256842" cy="22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6-tub-ru.yandex.net/i?id=232328994-29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0151"/>
            <a:ext cx="20162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а 4 из 39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5" y="3573016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WEIHNACHTSMARKT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Картинка 4 из 23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4032448" cy="30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а 26 из 232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1407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ics.livejournal.com/incub_cheaptrip/pic/0000tw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9931"/>
            <a:ext cx="2381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s.park.ru/servlets/GetDocBody?guid=BAD9DA14-A702-4CA9-B40E-56FB9BDA20C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WEIHNACHTSFIGUREN</a:t>
            </a:r>
            <a:endParaRPr lang="ru-RU" dirty="0"/>
          </a:p>
        </p:txBody>
      </p:sp>
      <p:pic>
        <p:nvPicPr>
          <p:cNvPr id="7170" name="Picture 2" descr="Картинка 13 из 11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4327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3-tub-ru.yandex.net/i?id=398643759-57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84" y="3698827"/>
            <a:ext cx="1786880" cy="23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а 16 из 15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61457"/>
            <a:ext cx="35820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</TotalTime>
  <Words>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WEIHNACHTEN</vt:lpstr>
      <vt:lpstr>ADVENTSKRANZ</vt:lpstr>
      <vt:lpstr>WEIHNACHTSBAUM</vt:lpstr>
      <vt:lpstr>WEIHNACHTSPYRAMIDE</vt:lpstr>
      <vt:lpstr>WEIHNACHTSSPEISEN</vt:lpstr>
      <vt:lpstr>WEIHNACHTSMARKT</vt:lpstr>
      <vt:lpstr>WEIHNACHTSFIGUREN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оксана</dc:creator>
  <cp:lastModifiedBy>оксана</cp:lastModifiedBy>
  <cp:revision>8</cp:revision>
  <dcterms:created xsi:type="dcterms:W3CDTF">2012-01-10T13:22:33Z</dcterms:created>
  <dcterms:modified xsi:type="dcterms:W3CDTF">2012-01-12T17:23:13Z</dcterms:modified>
</cp:coreProperties>
</file>