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58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512"/>
    <a:srgbClr val="CA063E"/>
    <a:srgbClr val="C2023D"/>
    <a:srgbClr val="D6A768"/>
    <a:srgbClr val="BE063B"/>
    <a:srgbClr val="D40641"/>
    <a:srgbClr val="D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86" autoAdjust="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F0BC-C045-4C4D-B481-754C53B88CE4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915FC-1228-46E0-BA1A-C40F87C7A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D209-B77E-46DF-A24B-8BF8E7C5F1B6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7ED5D-0B8E-49DA-9BC6-179D3E25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ED5D-0B8E-49DA-9BC6-179D3E259D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1%8C%D0%BF%D1%8B" TargetMode="External"/><Relationship Id="rId3" Type="http://schemas.openxmlformats.org/officeDocument/2006/relationships/hyperlink" Target="http://ru.wikipedia.org/wiki/8_%D0%BE%D0%BA%D1%82%D1%8F%D0%B1%D1%80%D1%8F" TargetMode="External"/><Relationship Id="rId7" Type="http://schemas.openxmlformats.org/officeDocument/2006/relationships/hyperlink" Target="http://ru.wikipedia.org/wiki/%D0%92%D0%BE%D0%B9%D0%BD%D0%B0_%D0%92%D1%82%D0%BE%D1%80%D0%BE%D0%B9_%D0%BA%D0%BE%D0%B0%D0%BB%D0%B8%D1%86%D0%B8%D0%B8" TargetMode="External"/><Relationship Id="rId2" Type="http://schemas.openxmlformats.org/officeDocument/2006/relationships/hyperlink" Target="http://ru.wikipedia.org/wiki/21_%D1%81%D0%B5%D0%BD%D1%82%D1%8F%D0%B1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1%D1%83%D0%B2%D0%BE%D1%80%D0%BE%D0%B2,_%D0%90%D0%BB%D0%B5%D0%BA%D1%81%D0%B0%D0%BD%D0%B4%D1%80_%D0%92%D0%B0%D1%81%D0%B8%D0%BB%D1%8C%D0%B5%D0%B2%D0%B8%D1%87" TargetMode="External"/><Relationship Id="rId5" Type="http://schemas.openxmlformats.org/officeDocument/2006/relationships/hyperlink" Target="http://ru.wikipedia.org/wiki/%D0%98%D1%82%D0%B0%D0%BB%D0%B8%D1%8F" TargetMode="External"/><Relationship Id="rId4" Type="http://schemas.openxmlformats.org/officeDocument/2006/relationships/hyperlink" Target="http://ru.wikipedia.org/wiki/1799_%D0%B3%D0%BE%D0%B4" TargetMode="External"/><Relationship Id="rId9" Type="http://schemas.openxmlformats.org/officeDocument/2006/relationships/hyperlink" Target="http://ru.wikipedia.org/wiki/%D0%90%D0%B2%D1%81%D1%82%D1%80%D0%B8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143108" y="260648"/>
            <a:ext cx="4445116" cy="6392941"/>
            <a:chOff x="2143108" y="260648"/>
            <a:chExt cx="4445116" cy="639294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260648"/>
              <a:ext cx="4248472" cy="639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143108" y="357166"/>
              <a:ext cx="4286280" cy="42165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Интерактивная игра</a:t>
              </a:r>
            </a:p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«История России в истории Романовых»</a:t>
              </a:r>
            </a:p>
            <a:p>
              <a:pPr algn="ctr"/>
              <a:endPara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endParaRPr>
            </a:p>
            <a:p>
              <a:pPr algn="ctr"/>
              <a:endParaRPr lang="ru-RU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3140968"/>
              <a:ext cx="3995489" cy="3349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7"/>
            <a:ext cx="79296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 </a:t>
            </a:r>
          </a:p>
          <a:p>
            <a:pPr algn="r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«Семьи</a:t>
            </a:r>
          </a:p>
          <a:p>
            <a:pPr algn="r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династии </a:t>
            </a:r>
          </a:p>
          <a:p>
            <a:pPr algn="r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Романовых»</a:t>
            </a:r>
            <a:endParaRPr lang="ru-RU" sz="36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Романовы\галерея\b386d5fea4d4c7c42e4904bfd1a.jpg"/>
          <p:cNvPicPr>
            <a:picLocks noChangeAspect="1" noChangeArrowheads="1"/>
          </p:cNvPicPr>
          <p:nvPr/>
        </p:nvPicPr>
        <p:blipFill>
          <a:blip r:embed="rId2" cstate="email">
            <a:lum contrast="-20000"/>
          </a:blip>
          <a:srcRect/>
          <a:stretch>
            <a:fillRect/>
          </a:stretch>
        </p:blipFill>
        <p:spPr bwMode="auto">
          <a:xfrm>
            <a:off x="4929190" y="3286124"/>
            <a:ext cx="3456384" cy="1628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286124"/>
            <a:ext cx="3325129" cy="2550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4860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II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тур 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«Немое кино»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6385" name="Picture 1" descr="F:\Романовы\галерея\петр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692696"/>
            <a:ext cx="1514278" cy="1519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6" name="Picture 2" descr="F:\Романовы\галерея\петр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509120"/>
            <a:ext cx="1368152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 descr="F:\Романовы\галерея\е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692696"/>
            <a:ext cx="1175720" cy="1512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F:\Романовы\галерея\Peter_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564904"/>
            <a:ext cx="1291499" cy="1539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9" name="Picture 5" descr="F:\Романовы\галерея\annaioanoov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2636912"/>
            <a:ext cx="1037299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F:\Романовы\галерея\Élisabeth_Petrovna_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2564904"/>
            <a:ext cx="1080120" cy="1588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F:\Романовы\галерея\kate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248" y="4509120"/>
            <a:ext cx="1368152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hlinkClick r:id="rId9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214554"/>
            <a:ext cx="350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Назвать: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Правителя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Событие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Озвучить фильм 3-4 предложениями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76990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III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тур «Династия Романовых 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в Самаре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360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  <a:cs typeface="Angsana New" pitchFamily="18" charset="-34"/>
              </a:rPr>
              <a:t>Михаил Федорович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Constantia" pitchFamily="18" charset="0"/>
                <a:cs typeface="Arial" pitchFamily="34" charset="0"/>
              </a:rPr>
              <a:t>Петр</a:t>
            </a:r>
            <a:r>
              <a:rPr lang="en-US" sz="2800" dirty="0" smtClean="0">
                <a:latin typeface="Constantia" pitchFamily="18" charset="0"/>
                <a:cs typeface="Arial" pitchFamily="34" charset="0"/>
              </a:rPr>
              <a:t> I</a:t>
            </a:r>
            <a:r>
              <a:rPr lang="ru-RU" sz="2800" dirty="0" smtClean="0">
                <a:latin typeface="Constantia" pitchFamily="18" charset="0"/>
                <a:cs typeface="Arial" pitchFamily="34" charset="0"/>
              </a:rPr>
              <a:t> Алексеевич </a:t>
            </a:r>
            <a:r>
              <a:rPr lang="en-US" sz="2800" dirty="0" smtClean="0">
                <a:latin typeface="Constantia" pitchFamily="18" charset="0"/>
                <a:cs typeface="Arial" pitchFamily="34" charset="0"/>
              </a:rPr>
              <a:t>“</a:t>
            </a:r>
            <a:r>
              <a:rPr lang="ru-RU" sz="2800" dirty="0" smtClean="0">
                <a:latin typeface="Constantia" pitchFamily="18" charset="0"/>
                <a:cs typeface="Arial" pitchFamily="34" charset="0"/>
              </a:rPr>
              <a:t>Великий</a:t>
            </a:r>
            <a:r>
              <a:rPr lang="en-US" sz="2800" dirty="0" smtClean="0">
                <a:latin typeface="Constantia" pitchFamily="18" charset="0"/>
                <a:cs typeface="Arial" pitchFamily="34" charset="0"/>
              </a:rPr>
              <a:t>”</a:t>
            </a:r>
            <a:r>
              <a:rPr lang="ru-RU" sz="2800" dirty="0" smtClean="0">
                <a:latin typeface="Constantia" pitchFamily="18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Николай </a:t>
            </a:r>
            <a:r>
              <a:rPr lang="en-US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II</a:t>
            </a:r>
            <a:r>
              <a:rPr lang="ru-RU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  </a:t>
            </a:r>
          </a:p>
          <a:p>
            <a:r>
              <a:rPr lang="ru-RU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Александр</a:t>
            </a:r>
            <a:r>
              <a:rPr lang="en-US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 II </a:t>
            </a:r>
            <a:r>
              <a:rPr lang="ru-RU" sz="2800" dirty="0" smtClean="0">
                <a:latin typeface="Constantia" pitchFamily="18" charset="0"/>
                <a:cs typeface="Arial" pitchFamily="34" charset="0"/>
                <a:hlinkClick r:id="" action="ppaction://noaction"/>
              </a:rPr>
              <a:t>Николаевич  </a:t>
            </a:r>
          </a:p>
          <a:p>
            <a:r>
              <a:rPr lang="ru-RU" sz="2800" dirty="0" smtClean="0">
                <a:latin typeface="Constantia" pitchFamily="18" charset="0"/>
                <a:cs typeface="Arial" pitchFamily="34" charset="0"/>
              </a:rPr>
              <a:t>Александр </a:t>
            </a:r>
            <a:r>
              <a:rPr lang="en-US" sz="2800" dirty="0" smtClean="0">
                <a:latin typeface="Constantia" pitchFamily="18" charset="0"/>
                <a:cs typeface="Arial" pitchFamily="34" charset="0"/>
              </a:rPr>
              <a:t>III </a:t>
            </a:r>
            <a:r>
              <a:rPr lang="ru-RU" sz="2800" dirty="0" smtClean="0">
                <a:latin typeface="Constantia" pitchFamily="18" charset="0"/>
                <a:cs typeface="Arial" pitchFamily="34" charset="0"/>
              </a:rPr>
              <a:t>Александр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F:\Романовы\галерея\петр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357430"/>
            <a:ext cx="3085002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IV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тур «Исторические </a:t>
            </a:r>
            <a:r>
              <a:rPr lang="ru-RU" sz="40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пазлы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»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12474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Собрать картину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Название картины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Событие на картине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 картины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C:\Users\Ноутбук\Desktop\Династия Романовых\Картины\Восстание Пугач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00240"/>
            <a:ext cx="3757637" cy="2857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утбук\Desktop\Династия Романовых\Картины\ВИ Суриков Переход Суровова через Альп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505" y="785794"/>
            <a:ext cx="7679565" cy="5119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0032" y="90872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</a:t>
            </a:r>
          </a:p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642918"/>
            <a:ext cx="72866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Переход Суворова через Альпы</a:t>
            </a:r>
          </a:p>
          <a:p>
            <a:r>
              <a:rPr lang="ru-RU" sz="2800" b="1" dirty="0" smtClean="0"/>
              <a:t>3. Швейцарский поход Суворова (10 </a:t>
            </a:r>
            <a:r>
              <a:rPr lang="ru-RU" sz="2800" b="1" dirty="0" smtClean="0">
                <a:hlinkClick r:id="rId2" tooltip="21 сентября"/>
              </a:rPr>
              <a:t>[21] сентября</a:t>
            </a:r>
            <a:r>
              <a:rPr lang="ru-RU" sz="2800" b="1" dirty="0" smtClean="0"/>
              <a:t> — 27 сентября [</a:t>
            </a:r>
            <a:r>
              <a:rPr lang="ru-RU" sz="2800" b="1" dirty="0" smtClean="0">
                <a:hlinkClick r:id="rId3" tooltip="8 октября"/>
              </a:rPr>
              <a:t>8 октября</a:t>
            </a:r>
            <a:r>
              <a:rPr lang="ru-RU" sz="2800" b="1" dirty="0" smtClean="0"/>
              <a:t>] </a:t>
            </a:r>
            <a:r>
              <a:rPr lang="ru-RU" sz="2800" b="1" dirty="0" smtClean="0">
                <a:hlinkClick r:id="rId4" tooltip="1799 год"/>
              </a:rPr>
              <a:t>1799 года</a:t>
            </a:r>
            <a:r>
              <a:rPr lang="ru-RU" sz="2800" b="1" dirty="0" smtClean="0"/>
              <a:t>) — переход выступивших из </a:t>
            </a:r>
            <a:r>
              <a:rPr lang="ru-RU" sz="2800" b="1" dirty="0" err="1" smtClean="0"/>
              <a:t>Северной</a:t>
            </a:r>
            <a:r>
              <a:rPr lang="ru-RU" sz="2800" b="1" dirty="0" err="1" smtClean="0">
                <a:hlinkClick r:id="rId5" tooltip="Италия"/>
              </a:rPr>
              <a:t>Италии</a:t>
            </a:r>
            <a:r>
              <a:rPr lang="ru-RU" sz="2800" b="1" dirty="0" smtClean="0"/>
              <a:t> русских и австрийских войск под командованием фельдмаршала </a:t>
            </a:r>
            <a:r>
              <a:rPr lang="ru-RU" sz="2800" b="1" dirty="0" smtClean="0">
                <a:hlinkClick r:id="rId6" tooltip="Суворов, Александр Васильевич"/>
              </a:rPr>
              <a:t>Александра Васильевича Суворова</a:t>
            </a:r>
            <a:r>
              <a:rPr lang="ru-RU" sz="2800" b="1" dirty="0" smtClean="0"/>
              <a:t>, участвовавших в </a:t>
            </a:r>
            <a:r>
              <a:rPr lang="ru-RU" sz="2800" b="1" dirty="0" smtClean="0">
                <a:hlinkClick r:id="rId7" tooltip="Война Второй коалиции"/>
              </a:rPr>
              <a:t>войне Второй коалиции</a:t>
            </a:r>
            <a:r>
              <a:rPr lang="ru-RU" sz="2800" b="1" dirty="0" smtClean="0"/>
              <a:t>, через </a:t>
            </a:r>
            <a:r>
              <a:rPr lang="ru-RU" sz="2800" b="1" dirty="0" smtClean="0">
                <a:hlinkClick r:id="rId8" tooltip="Альпы"/>
              </a:rPr>
              <a:t>Альпы</a:t>
            </a:r>
            <a:r>
              <a:rPr lang="ru-RU" sz="2800" b="1" dirty="0" smtClean="0"/>
              <a:t> в направлении </a:t>
            </a:r>
            <a:r>
              <a:rPr lang="ru-RU" sz="2800" b="1" dirty="0" smtClean="0">
                <a:hlinkClick r:id="rId9" tooltip="Австрия"/>
              </a:rPr>
              <a:t>Австрии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4. Павел </a:t>
            </a:r>
            <a:r>
              <a:rPr lang="en-US" sz="2800" b="1" dirty="0" smtClean="0"/>
              <a:t>I</a:t>
            </a:r>
            <a:endParaRPr lang="ru-RU" sz="2800" b="1" dirty="0" smtClean="0"/>
          </a:p>
          <a:p>
            <a:r>
              <a:rPr lang="ru-RU" sz="2800" b="1" dirty="0" smtClean="0"/>
              <a:t>5. В. И. Суриков</a:t>
            </a:r>
            <a:endParaRPr lang="ru-RU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V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тур «Верю или не верю»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8179" y="1500174"/>
            <a:ext cx="6407873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89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II тур  «Немое кино»</vt:lpstr>
      <vt:lpstr>III тур «Династия Романовых  в Самаре</vt:lpstr>
      <vt:lpstr>IV тур «Исторические пазлы»</vt:lpstr>
      <vt:lpstr>Слайд 6</vt:lpstr>
      <vt:lpstr>Слайд 7</vt:lpstr>
      <vt:lpstr>V тур «Верю или не верю»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РОМАНОВЫ</dc:title>
  <dc:creator>Ноутбук</dc:creator>
  <cp:lastModifiedBy>Kot</cp:lastModifiedBy>
  <cp:revision>155</cp:revision>
  <dcterms:modified xsi:type="dcterms:W3CDTF">2014-04-13T17:28:08Z</dcterms:modified>
</cp:coreProperties>
</file>