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DA2"/>
    <a:srgbClr val="7DD330"/>
    <a:srgbClr val="00CC00"/>
    <a:srgbClr val="0C7CD2"/>
    <a:srgbClr val="1F7EE7"/>
    <a:srgbClr val="AE1517"/>
    <a:srgbClr val="CC00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700" autoAdjust="0"/>
  </p:normalViewPr>
  <p:slideViewPr>
    <p:cSldViewPr>
      <p:cViewPr>
        <p:scale>
          <a:sx n="69" d="100"/>
          <a:sy n="69" d="100"/>
        </p:scale>
        <p:origin x="-2190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fsdhn ifez iez 6754 fgd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/>
              <a:t>Page </a:t>
            </a:r>
            <a:fld id="{235686C3-C80F-43C8-B99D-E10C3436BC08}" type="slidenum">
              <a:rPr lang="fr-FR" b="1"/>
              <a:pPr>
                <a:defRPr/>
              </a:pPr>
              <a:t>‹#›</a:t>
            </a:fld>
            <a:endParaRPr lang="fr-F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nfv gfoj rze765 fj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68313" y="2632075"/>
            <a:ext cx="82073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fr-FR" sz="4800" b="1" dirty="0">
                <a:solidFill>
                  <a:srgbClr val="002060"/>
                </a:solidFill>
                <a:latin typeface="Verdana" pitchFamily="34" charset="0"/>
              </a:rPr>
              <a:t>The FOOD for the </a:t>
            </a:r>
            <a:r>
              <a:rPr lang="fr-FR" sz="4800" b="1" dirty="0" smtClean="0">
                <a:solidFill>
                  <a:srgbClr val="002060"/>
                </a:solidFill>
                <a:latin typeface="Verdana" pitchFamily="34" charset="0"/>
              </a:rPr>
              <a:t>Ol</a:t>
            </a:r>
            <a:r>
              <a:rPr lang="en-US" sz="4800" b="1" smtClean="0">
                <a:solidFill>
                  <a:srgbClr val="002060"/>
                </a:solidFill>
                <a:latin typeface="Verdana" pitchFamily="34" charset="0"/>
              </a:rPr>
              <a:t>y</a:t>
            </a:r>
            <a:r>
              <a:rPr lang="fr-FR" sz="4800" b="1" smtClean="0">
                <a:solidFill>
                  <a:srgbClr val="002060"/>
                </a:solidFill>
                <a:latin typeface="Verdana" pitchFamily="34" charset="0"/>
              </a:rPr>
              <a:t>mpic </a:t>
            </a:r>
            <a:r>
              <a:rPr lang="fr-FR" sz="4800" b="1" dirty="0">
                <a:solidFill>
                  <a:srgbClr val="002060"/>
                </a:solidFill>
                <a:latin typeface="Verdana" pitchFamily="34" charset="0"/>
              </a:rPr>
              <a:t>Champion</a:t>
            </a:r>
            <a:endParaRPr lang="fr-FR" sz="2800" i="1" dirty="0">
              <a:solidFill>
                <a:srgbClr val="002060"/>
              </a:solidFill>
            </a:endParaRPr>
          </a:p>
        </p:txBody>
      </p:sp>
      <p:pic>
        <p:nvPicPr>
          <p:cNvPr id="2052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227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0"/>
            <a:ext cx="18351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8500"/>
            <a:ext cx="30591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365104"/>
            <a:ext cx="241176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food you eat.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I eat …                but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I don’t eat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70" y="2564904"/>
            <a:ext cx="418509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23226"/>
            <a:ext cx="3456383" cy="339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1764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MENU</a:t>
            </a:r>
            <a:r>
              <a:rPr lang="en-US" b="1" i="1" dirty="0" smtClean="0">
                <a:solidFill>
                  <a:srgbClr val="FFC00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FOR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THE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486DA2"/>
                </a:solidFill>
              </a:rPr>
              <a:t>WHITE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486DA2"/>
                </a:solidFill>
              </a:rPr>
              <a:t>BEAR</a:t>
            </a:r>
            <a:endParaRPr lang="ru-RU" b="1" i="1" dirty="0">
              <a:solidFill>
                <a:srgbClr val="486DA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For breakfast</a:t>
            </a:r>
          </a:p>
          <a:p>
            <a:pPr>
              <a:buNone/>
            </a:pPr>
            <a:endParaRPr lang="en-US" dirty="0" smtClean="0"/>
          </a:p>
          <a:p>
            <a:r>
              <a:rPr lang="en-US" sz="6000" dirty="0" smtClean="0"/>
              <a:t>For dinner</a:t>
            </a:r>
          </a:p>
          <a:p>
            <a:endParaRPr lang="en-US" dirty="0" smtClean="0"/>
          </a:p>
          <a:p>
            <a:r>
              <a:rPr lang="en-US" sz="6000" dirty="0" smtClean="0"/>
              <a:t>For supper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dirty="0" smtClean="0"/>
              <a:t>Thank you for attention!</a:t>
            </a: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827088" y="2278063"/>
            <a:ext cx="7632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ru-RU" sz="2000" b="1">
              <a:latin typeface="Verdana" pitchFamily="34" charset="0"/>
            </a:endParaRPr>
          </a:p>
        </p:txBody>
      </p:sp>
      <p:pic>
        <p:nvPicPr>
          <p:cNvPr id="307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39957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73238"/>
            <a:ext cx="32496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827088" y="2278063"/>
            <a:ext cx="7632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ru-RU" sz="2000" b="1">
              <a:latin typeface="Verdana" pitchFamily="34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19796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365625"/>
            <a:ext cx="1800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844675"/>
            <a:ext cx="15843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292600"/>
            <a:ext cx="16557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1844675"/>
            <a:ext cx="160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365625"/>
            <a:ext cx="16557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Заголовок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can you do?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9600" b="1" smtClean="0">
                <a:solidFill>
                  <a:srgbClr val="7030A0"/>
                </a:solidFill>
              </a:rPr>
              <a:t>FOODLAND</a:t>
            </a:r>
            <a:endParaRPr lang="ru-RU" sz="9600" b="1" smtClean="0">
              <a:solidFill>
                <a:srgbClr val="7030A0"/>
              </a:solidFill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8497888" cy="47529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Let’s read together</a:t>
            </a:r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b="1" i="1" smtClean="0"/>
              <a:t>1,2,3 Let me see</a:t>
            </a:r>
          </a:p>
          <a:p>
            <a:pPr eaLnBrk="1" hangingPunct="1">
              <a:buFontTx/>
              <a:buNone/>
            </a:pPr>
            <a:r>
              <a:rPr lang="en-US" b="1" i="1" smtClean="0"/>
              <a:t>Who likes coffee, who likes tea</a:t>
            </a:r>
          </a:p>
          <a:p>
            <a:pPr eaLnBrk="1" hangingPunct="1">
              <a:buFontTx/>
              <a:buNone/>
            </a:pPr>
            <a:r>
              <a:rPr lang="en-US" b="1" i="1" smtClean="0"/>
              <a:t>1,2,3 Oh, I see</a:t>
            </a:r>
          </a:p>
          <a:p>
            <a:pPr eaLnBrk="1" hangingPunct="1">
              <a:buFontTx/>
              <a:buNone/>
            </a:pPr>
            <a:r>
              <a:rPr lang="en-US" b="1" i="1" smtClean="0"/>
              <a:t>You like coffee, I like tea</a:t>
            </a:r>
            <a:endParaRPr lang="ru-RU" b="1" i="1" smtClean="0"/>
          </a:p>
          <a:p>
            <a:pPr eaLnBrk="1" hangingPunct="1">
              <a:buFontTx/>
              <a:buNone/>
            </a:pPr>
            <a:r>
              <a:rPr lang="ru-RU" b="1" i="1" smtClean="0"/>
              <a:t>****************************************  </a:t>
            </a:r>
          </a:p>
          <a:p>
            <a:pPr eaLnBrk="1" hangingPunct="1">
              <a:buFontTx/>
              <a:buNone/>
            </a:pPr>
            <a:r>
              <a:rPr lang="en-US" b="1" i="1" smtClean="0"/>
              <a:t>Mary, Max! take your seat.</a:t>
            </a:r>
          </a:p>
          <a:p>
            <a:pPr eaLnBrk="1" hangingPunct="1">
              <a:buFontTx/>
              <a:buNone/>
            </a:pPr>
            <a:r>
              <a:rPr lang="en-US" b="1" i="1" smtClean="0"/>
              <a:t>Drink your tea and eat your sweat</a:t>
            </a:r>
            <a:r>
              <a:rPr lang="ru-RU" b="1" i="1" smtClean="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6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0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k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v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w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o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q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k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k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w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k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f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j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z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k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x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o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F243E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What do you like to eat?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I like</a:t>
            </a:r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800" dirty="0" smtClean="0"/>
              <a:t>I don’t like</a:t>
            </a:r>
            <a:r>
              <a:rPr lang="ru-RU" sz="4800" dirty="0" smtClean="0"/>
              <a:t>…</a:t>
            </a:r>
            <a:endParaRPr lang="ru-RU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30963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/>
              <a:t>d,o,F,o</a:t>
            </a:r>
            <a:endParaRPr lang="ru-RU" sz="6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dirty="0" smtClean="0"/>
              <a:t>e, a, b, l, e, g, V, t, e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g, g, E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p, A , l, e, p 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d, m, o, n, L, e, a, e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shop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Dairy’s </a:t>
            </a:r>
            <a:r>
              <a:rPr lang="ru-RU" dirty="0" smtClean="0"/>
              <a:t>   </a:t>
            </a:r>
          </a:p>
          <a:p>
            <a:pPr>
              <a:buFontTx/>
              <a:buNone/>
            </a:pPr>
            <a:r>
              <a:rPr lang="ru-RU" dirty="0" smtClean="0"/>
              <a:t>            </a:t>
            </a:r>
          </a:p>
          <a:p>
            <a:r>
              <a:rPr lang="en-US" dirty="0" smtClean="0"/>
              <a:t>Butcher’s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Greengrocer's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                </a:t>
            </a:r>
            <a:endParaRPr lang="en-US" dirty="0" smtClean="0"/>
          </a:p>
          <a:p>
            <a:r>
              <a:rPr lang="ru-RU" dirty="0" smtClean="0"/>
              <a:t>С</a:t>
            </a:r>
            <a:r>
              <a:rPr lang="en-US" dirty="0" err="1" smtClean="0"/>
              <a:t>onfectioner's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268413"/>
            <a:ext cx="20113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76475"/>
            <a:ext cx="1800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357563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581525"/>
            <a:ext cx="2232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236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Modèle par défaut</vt:lpstr>
      <vt:lpstr>Слайд 1</vt:lpstr>
      <vt:lpstr>Слайд 2</vt:lpstr>
      <vt:lpstr>What can you do?</vt:lpstr>
      <vt:lpstr>FOODLAND</vt:lpstr>
      <vt:lpstr>Let’s read together</vt:lpstr>
      <vt:lpstr>Слайд 6</vt:lpstr>
      <vt:lpstr>What do you like to eat?</vt:lpstr>
      <vt:lpstr>d,o,F,o</vt:lpstr>
      <vt:lpstr>Find the shop</vt:lpstr>
      <vt:lpstr>Name the food you eat.</vt:lpstr>
      <vt:lpstr>Слайд 11</vt:lpstr>
      <vt:lpstr>MENU FOR THE WHITE BEAR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Spring Flowers</dc:title>
  <dc:creator>www.powerpointstyles.com</dc:creator>
  <dc:description/>
  <cp:lastModifiedBy>Admin</cp:lastModifiedBy>
  <cp:revision>86</cp:revision>
  <dcterms:created xsi:type="dcterms:W3CDTF">2009-03-23T15:23:24Z</dcterms:created>
  <dcterms:modified xsi:type="dcterms:W3CDTF">2012-04-18T18:39:10Z</dcterms:modified>
</cp:coreProperties>
</file>