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85932" autoAdjust="0"/>
  </p:normalViewPr>
  <p:slideViewPr>
    <p:cSldViewPr>
      <p:cViewPr varScale="1">
        <p:scale>
          <a:sx n="97" d="100"/>
          <a:sy n="97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FC97-9079-4BFB-9C49-4CA601FA4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D34FE-C00D-4A6D-A9F4-736F9D507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3295E-1DC7-4402-8EE7-6E4688FE7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15B44-3C83-45B7-B926-5A9C02D725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D2FC2-8455-40E5-BBC1-3663046A8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0555B-1775-42CA-B01E-7438C34D9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7554-A515-49F6-97A4-45C3F3265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C59-AD81-41AA-91B7-8B2721A29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3E432-B841-45A3-B712-E98FCEE07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52B4-E8FF-4EA8-A574-790201201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380DD-34DE-4B9A-9421-9C62FA809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5640BD-66BE-4EA4-9B2A-4CBE3A58E5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79;&#1076;&#1088;&#1072;&#1074;&#1089;&#1090;&#1074;&#1091;&#1081;%20&#1096;&#1082;&#1086;&#1083;&#1072;!\&#1063;&#1077;&#1084;&#1091;%20&#1059;&#1095;&#1072;&#1090;%20&#1042;%20&#1064;&#1082;&#1086;&#1083;&#1077;%20.mp3" TargetMode="Externa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1470025"/>
          </a:xfrm>
        </p:spPr>
        <p:txBody>
          <a:bodyPr/>
          <a:lstStyle/>
          <a:p>
            <a:pPr eaLnBrk="1" hangingPunct="1"/>
            <a:r>
              <a:rPr lang="ru-RU" sz="5400" b="1" dirty="0" smtClean="0"/>
              <a:t>ЗАГАЛОВОК</a:t>
            </a:r>
            <a:endParaRPr lang="ru-RU" sz="5400" dirty="0" smtClean="0"/>
          </a:p>
        </p:txBody>
      </p:sp>
      <p:pic>
        <p:nvPicPr>
          <p:cNvPr id="3076" name="Рисунок 4" descr="children_0120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5300663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Рисунок 5" descr="children_0170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2924175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6" descr="children_013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2988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7" descr="children_0127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750" y="188913"/>
            <a:ext cx="1368425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8" descr="children_0166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0825" y="2708275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Чему Учат В Школе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/>
          <a:p>
            <a:r>
              <a:rPr lang="en-US" dirty="0" smtClean="0"/>
              <a:t>The days of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week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79712" y="1916832"/>
            <a:ext cx="53244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991606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1521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days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2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Monday</a:t>
            </a:r>
            <a:r>
              <a:rPr lang="en-US" sz="4000" dirty="0" smtClean="0"/>
              <a:t> – </a:t>
            </a:r>
            <a:r>
              <a:rPr lang="ru-RU" sz="4000" dirty="0" smtClean="0"/>
              <a:t>понедельник</a:t>
            </a:r>
          </a:p>
          <a:p>
            <a:pPr eaLnBrk="1" hangingPunct="1">
              <a:buFontTx/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Tuesday</a:t>
            </a:r>
            <a:r>
              <a:rPr lang="en-US" sz="4000" dirty="0" smtClean="0"/>
              <a:t> – </a:t>
            </a:r>
            <a:r>
              <a:rPr lang="ru-RU" sz="4000" dirty="0" smtClean="0"/>
              <a:t>вторник</a:t>
            </a:r>
          </a:p>
          <a:p>
            <a:pPr eaLnBrk="1" hangingPunct="1">
              <a:buFontTx/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Wednesday</a:t>
            </a:r>
            <a:r>
              <a:rPr lang="en-US" sz="4000" dirty="0" smtClean="0"/>
              <a:t> – </a:t>
            </a:r>
            <a:r>
              <a:rPr lang="ru-RU" sz="4000" dirty="0" smtClean="0"/>
              <a:t>среда</a:t>
            </a:r>
          </a:p>
          <a:p>
            <a:pPr eaLnBrk="1" hangingPunct="1">
              <a:buFontTx/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Thursday</a:t>
            </a:r>
            <a:r>
              <a:rPr lang="en-US" sz="4000" dirty="0" smtClean="0"/>
              <a:t> – </a:t>
            </a:r>
            <a:r>
              <a:rPr lang="ru-RU" sz="4000" dirty="0" smtClean="0"/>
              <a:t>четверг</a:t>
            </a:r>
          </a:p>
          <a:p>
            <a:pPr eaLnBrk="1" hangingPunct="1">
              <a:buFontTx/>
              <a:buNone/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Friday</a:t>
            </a:r>
            <a:r>
              <a:rPr lang="en-US" sz="4000" dirty="0" smtClean="0"/>
              <a:t> - </a:t>
            </a:r>
            <a:r>
              <a:rPr lang="ru-RU" sz="4000" dirty="0" smtClean="0"/>
              <a:t>пятница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Weekend</a:t>
            </a:r>
            <a:r>
              <a:rPr lang="en-US" dirty="0" smtClean="0"/>
              <a:t> – </a:t>
            </a:r>
            <a:r>
              <a:rPr lang="ru-RU" dirty="0" smtClean="0"/>
              <a:t>выходные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981201"/>
            <a:ext cx="7848600" cy="3752056"/>
          </a:xfrm>
        </p:spPr>
        <p:txBody>
          <a:bodyPr/>
          <a:lstStyle/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Saturday</a:t>
            </a:r>
            <a:r>
              <a:rPr lang="en-US" sz="4400" dirty="0" smtClean="0"/>
              <a:t> – </a:t>
            </a:r>
            <a:r>
              <a:rPr lang="ru-RU" sz="4400" dirty="0" smtClean="0"/>
              <a:t>суббота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Sunday</a:t>
            </a:r>
            <a:r>
              <a:rPr lang="en-US" sz="4400" dirty="0" smtClean="0"/>
              <a:t> - </a:t>
            </a:r>
            <a:r>
              <a:rPr lang="ru-RU" sz="4400" dirty="0" smtClean="0"/>
              <a:t>воскресение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do on… </a:t>
            </a:r>
            <a:r>
              <a:rPr lang="ru-RU" dirty="0" smtClean="0"/>
              <a:t>Что мы делаем по…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 games – </a:t>
            </a:r>
            <a:r>
              <a:rPr lang="ru-RU" dirty="0" smtClean="0"/>
              <a:t>играть в игры</a:t>
            </a:r>
          </a:p>
          <a:p>
            <a:r>
              <a:rPr lang="en-US" dirty="0" smtClean="0"/>
              <a:t>Paint pictures – </a:t>
            </a:r>
            <a:r>
              <a:rPr lang="ru-RU" dirty="0" smtClean="0"/>
              <a:t>раскрашивать картинки</a:t>
            </a:r>
          </a:p>
          <a:p>
            <a:r>
              <a:rPr lang="en-US" dirty="0" smtClean="0"/>
              <a:t>Sing songs – </a:t>
            </a:r>
            <a:r>
              <a:rPr lang="ru-RU" dirty="0" smtClean="0"/>
              <a:t>петь песни</a:t>
            </a:r>
          </a:p>
          <a:p>
            <a:r>
              <a:rPr lang="en-US" dirty="0" smtClean="0"/>
              <a:t>Make toys- </a:t>
            </a:r>
            <a:r>
              <a:rPr lang="ru-RU" dirty="0" smtClean="0"/>
              <a:t>делать игрушки</a:t>
            </a:r>
          </a:p>
          <a:p>
            <a:r>
              <a:rPr lang="en-US" dirty="0" smtClean="0"/>
              <a:t>Have quizzes- </a:t>
            </a:r>
            <a:r>
              <a:rPr lang="ru-RU" dirty="0" smtClean="0"/>
              <a:t>проводить викторины</a:t>
            </a:r>
          </a:p>
          <a:p>
            <a:r>
              <a:rPr lang="en-US" dirty="0" smtClean="0"/>
              <a:t>Read stories – </a:t>
            </a:r>
            <a:r>
              <a:rPr lang="ru-RU" dirty="0" smtClean="0"/>
              <a:t>читать истории</a:t>
            </a:r>
          </a:p>
          <a:p>
            <a:r>
              <a:rPr lang="en-US" dirty="0" smtClean="0"/>
              <a:t>Watch cartoons – </a:t>
            </a:r>
            <a:r>
              <a:rPr lang="ru-RU" dirty="0" smtClean="0"/>
              <a:t>смотреть мультфильмы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Present simple- </a:t>
            </a:r>
            <a:r>
              <a:rPr lang="ru-RU" sz="3200" dirty="0" smtClean="0"/>
              <a:t>если ты говоришь о ком-то, не забудь добавить –</a:t>
            </a:r>
            <a:r>
              <a:rPr lang="en-US" sz="3200" dirty="0" smtClean="0"/>
              <a:t>s- </a:t>
            </a:r>
            <a:r>
              <a:rPr lang="ru-RU" sz="3200" dirty="0" smtClean="0"/>
              <a:t>к глаголу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- </a:t>
            </a:r>
            <a:r>
              <a:rPr lang="ru-RU" dirty="0" smtClean="0"/>
              <a:t>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</a:t>
            </a:r>
          </a:p>
          <a:p>
            <a:r>
              <a:rPr lang="en-US" dirty="0" smtClean="0"/>
              <a:t>Paint</a:t>
            </a:r>
          </a:p>
          <a:p>
            <a:r>
              <a:rPr lang="en-US" dirty="0" smtClean="0"/>
              <a:t>Sing</a:t>
            </a:r>
          </a:p>
          <a:p>
            <a:r>
              <a:rPr lang="en-US" dirty="0" smtClean="0"/>
              <a:t>Make</a:t>
            </a:r>
          </a:p>
          <a:p>
            <a:r>
              <a:rPr lang="en-US" dirty="0" smtClean="0"/>
              <a:t>Have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watch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He – </a:t>
            </a:r>
            <a:r>
              <a:rPr lang="ru-RU" dirty="0" smtClean="0"/>
              <a:t>он: </a:t>
            </a:r>
            <a:r>
              <a:rPr lang="en-US" dirty="0" smtClean="0"/>
              <a:t>She – </a:t>
            </a:r>
            <a:r>
              <a:rPr lang="ru-RU" dirty="0" smtClean="0"/>
              <a:t>она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Play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dirty="0" smtClean="0"/>
              <a:t>Paint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dirty="0" smtClean="0"/>
              <a:t>Sing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dirty="0" smtClean="0"/>
              <a:t>Make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dirty="0" smtClean="0"/>
              <a:t>Has (</a:t>
            </a:r>
            <a:r>
              <a:rPr lang="ru-RU" dirty="0" smtClean="0">
                <a:solidFill>
                  <a:srgbClr val="FF0000"/>
                </a:solidFill>
              </a:rPr>
              <a:t>исключение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Read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r>
              <a:rPr lang="en-US" dirty="0" smtClean="0"/>
              <a:t>watch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 тем как добавить -</a:t>
            </a:r>
            <a:r>
              <a:rPr lang="en-US" dirty="0" smtClean="0"/>
              <a:t>S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запомни важное правило!!!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4040188" cy="4497363"/>
          </a:xfrm>
        </p:spPr>
        <p:txBody>
          <a:bodyPr/>
          <a:lstStyle/>
          <a:p>
            <a:r>
              <a:rPr lang="ru-RU" dirty="0" smtClean="0"/>
              <a:t>Если слова заканчивается на 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en-US" dirty="0" smtClean="0"/>
              <a:t>s, - </a:t>
            </a:r>
            <a:r>
              <a:rPr lang="en-US" dirty="0" err="1" smtClean="0"/>
              <a:t>ss</a:t>
            </a:r>
            <a:r>
              <a:rPr lang="en-US" dirty="0" smtClean="0"/>
              <a:t>, -</a:t>
            </a:r>
            <a:r>
              <a:rPr lang="en-US" dirty="0" err="1" smtClean="0"/>
              <a:t>ch</a:t>
            </a:r>
            <a:r>
              <a:rPr lang="en-US" dirty="0" smtClean="0"/>
              <a:t>,-</a:t>
            </a:r>
            <a:r>
              <a:rPr lang="en-US" dirty="0" err="1" smtClean="0"/>
              <a:t>sh</a:t>
            </a:r>
            <a:r>
              <a:rPr lang="en-US" dirty="0" smtClean="0"/>
              <a:t>,-o </a:t>
            </a:r>
            <a:r>
              <a:rPr lang="en-US" sz="4800" dirty="0" smtClean="0">
                <a:solidFill>
                  <a:srgbClr val="FF0000"/>
                </a:solidFill>
              </a:rPr>
              <a:t>+ </a:t>
            </a:r>
            <a:r>
              <a:rPr lang="en-US" sz="4800" dirty="0" err="1" smtClean="0">
                <a:solidFill>
                  <a:srgbClr val="FF0000"/>
                </a:solidFill>
              </a:rPr>
              <a:t>es</a:t>
            </a:r>
            <a:endParaRPr lang="en-US" sz="4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watch-watch</a:t>
            </a:r>
            <a:r>
              <a:rPr lang="en-US" sz="2800" dirty="0" smtClean="0">
                <a:solidFill>
                  <a:srgbClr val="FF0000"/>
                </a:solidFill>
              </a:rPr>
              <a:t>es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Finish-finish</a:t>
            </a:r>
            <a:r>
              <a:rPr lang="en-US" sz="2800" dirty="0" smtClean="0">
                <a:solidFill>
                  <a:srgbClr val="FF0000"/>
                </a:solidFill>
              </a:rPr>
              <a:t>es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Go-go</a:t>
            </a:r>
            <a:r>
              <a:rPr lang="en-US" sz="2800" dirty="0" smtClean="0">
                <a:solidFill>
                  <a:srgbClr val="FF0000"/>
                </a:solidFill>
              </a:rPr>
              <a:t>es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Do - do</a:t>
            </a:r>
            <a:r>
              <a:rPr lang="en-US" sz="2800" dirty="0" smtClean="0">
                <a:solidFill>
                  <a:srgbClr val="FF0000"/>
                </a:solidFill>
              </a:rPr>
              <a:t>es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1628800"/>
            <a:ext cx="4041775" cy="4497363"/>
          </a:xfrm>
        </p:spPr>
        <p:txBody>
          <a:bodyPr/>
          <a:lstStyle/>
          <a:p>
            <a:r>
              <a:rPr lang="ru-RU" dirty="0" smtClean="0"/>
              <a:t>Если слова заканчивается на </a:t>
            </a:r>
            <a:r>
              <a:rPr lang="en-US" dirty="0" smtClean="0"/>
              <a:t> -Y- </a:t>
            </a:r>
            <a:r>
              <a:rPr lang="ru-RU" dirty="0" smtClean="0"/>
              <a:t>поменяй окончание на –</a:t>
            </a:r>
            <a:r>
              <a:rPr lang="en-US" dirty="0" smtClean="0"/>
              <a:t>-</a:t>
            </a:r>
            <a:r>
              <a:rPr lang="en-US" dirty="0" err="1" smtClean="0"/>
              <a:t>ies</a:t>
            </a:r>
            <a:r>
              <a:rPr lang="ru-RU" dirty="0" smtClean="0"/>
              <a:t>-</a:t>
            </a:r>
          </a:p>
          <a:p>
            <a:r>
              <a:rPr lang="en-US" dirty="0" smtClean="0"/>
              <a:t>Fly – fl</a:t>
            </a:r>
            <a:r>
              <a:rPr lang="en-US" dirty="0" smtClean="0">
                <a:solidFill>
                  <a:srgbClr val="FF0000"/>
                </a:solidFill>
              </a:rPr>
              <a:t>ies</a:t>
            </a:r>
          </a:p>
          <a:p>
            <a:r>
              <a:rPr lang="en-US" dirty="0" smtClean="0"/>
              <a:t>Study-stud</a:t>
            </a:r>
            <a:r>
              <a:rPr lang="en-US" dirty="0" smtClean="0">
                <a:solidFill>
                  <a:srgbClr val="FF0000"/>
                </a:solidFill>
              </a:rPr>
              <a:t>ies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263</TotalTime>
  <Words>173</Words>
  <Application>Microsoft Office PowerPoint</Application>
  <PresentationFormat>Экран (4:3)</PresentationFormat>
  <Paragraphs>48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10069046</vt:lpstr>
      <vt:lpstr>ЗАГАЛОВОК</vt:lpstr>
      <vt:lpstr>Work days</vt:lpstr>
      <vt:lpstr>Weekend – выходные </vt:lpstr>
      <vt:lpstr>What do we do on… Что мы делаем по…</vt:lpstr>
      <vt:lpstr>Present simple- если ты говоришь о ком-то, не забудь добавить –s- к глаголу</vt:lpstr>
      <vt:lpstr>Перед тем как добавить -S- запомни важное правило!!!</vt:lpstr>
      <vt:lpstr>Слайд 7</vt:lpstr>
    </vt:vector>
  </TitlesOfParts>
  <Company>URTISI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29</cp:revision>
  <dcterms:created xsi:type="dcterms:W3CDTF">2011-08-18T13:52:20Z</dcterms:created>
  <dcterms:modified xsi:type="dcterms:W3CDTF">2012-07-12T09:17:54Z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