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6" r:id="rId17"/>
    <p:sldId id="274" r:id="rId18"/>
    <p:sldId id="275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80"/>
    <a:srgbClr val="660066"/>
    <a:srgbClr val="00FF00"/>
    <a:srgbClr val="0099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3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826F72-A8ED-47B7-B01D-46EC7B0A4ED6}" type="doc">
      <dgm:prSet loTypeId="urn:microsoft.com/office/officeart/2005/8/layout/arrow2" loCatId="process" qsTypeId="urn:microsoft.com/office/officeart/2005/8/quickstyle/simple1#1" qsCatId="simple" csTypeId="urn:microsoft.com/office/officeart/2005/8/colors/accent1_2#1" csCatId="accent1" phldr="1"/>
      <dgm:spPr/>
    </dgm:pt>
    <dgm:pt modelId="{37C5D40D-0796-44C9-88CA-E54E137DAE9F}" type="pres">
      <dgm:prSet presAssocID="{89826F72-A8ED-47B7-B01D-46EC7B0A4ED6}" presName="arrowDiagram" presStyleCnt="0">
        <dgm:presLayoutVars>
          <dgm:chMax val="5"/>
          <dgm:dir/>
          <dgm:resizeHandles val="exact"/>
        </dgm:presLayoutVars>
      </dgm:prSet>
      <dgm:spPr/>
    </dgm:pt>
  </dgm:ptLst>
  <dgm:cxnLst>
    <dgm:cxn modelId="{2B9AC824-819F-4934-8B36-0FE93C4FA0C2}" type="presOf" srcId="{89826F72-A8ED-47B7-B01D-46EC7B0A4ED6}" destId="{37C5D40D-0796-44C9-88CA-E54E137DAE9F}" srcOrd="0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2DD5E55-752F-44CB-9DA3-B1222EFF36B9}" type="doc">
      <dgm:prSet loTypeId="urn:diagrams.loki3.com/TabbedArc+Icon" loCatId="officeonline" qsTypeId="urn:microsoft.com/office/officeart/2005/8/quickstyle/3d1" qsCatId="3D" csTypeId="urn:microsoft.com/office/officeart/2005/8/colors/accent1_2#35" csCatId="accent1" phldr="1"/>
      <dgm:spPr/>
      <dgm:t>
        <a:bodyPr/>
        <a:lstStyle/>
        <a:p>
          <a:endParaRPr lang="ru-RU"/>
        </a:p>
      </dgm:t>
    </dgm:pt>
    <dgm:pt modelId="{E98C0E9C-E76A-4E17-B46E-A82EC7F03A16}">
      <dgm:prSet phldrT="[Текст]" custT="1"/>
      <dgm:spPr/>
      <dgm:t>
        <a:bodyPr/>
        <a:lstStyle/>
        <a:p>
          <a:r>
            <a:rPr lang="ru-RU" sz="2800" dirty="0" smtClean="0"/>
            <a:t>Видео/</a:t>
          </a:r>
        </a:p>
        <a:p>
          <a:r>
            <a:rPr lang="ru-RU" sz="2800" dirty="0" smtClean="0"/>
            <a:t>аудио</a:t>
          </a:r>
          <a:endParaRPr lang="ru-RU" sz="2800" dirty="0"/>
        </a:p>
      </dgm:t>
    </dgm:pt>
    <dgm:pt modelId="{9F33ACB6-255D-487C-A95A-F1A7137EF51D}" type="parTrans" cxnId="{8DAABEC7-9B9B-4813-9532-58FA6CCBBAC1}">
      <dgm:prSet/>
      <dgm:spPr/>
      <dgm:t>
        <a:bodyPr/>
        <a:lstStyle/>
        <a:p>
          <a:endParaRPr lang="ru-RU" sz="2800"/>
        </a:p>
      </dgm:t>
    </dgm:pt>
    <dgm:pt modelId="{2AFF67A1-7194-41F8-9372-509A118F9188}" type="sibTrans" cxnId="{8DAABEC7-9B9B-4813-9532-58FA6CCBBAC1}">
      <dgm:prSet/>
      <dgm:spPr/>
      <dgm:t>
        <a:bodyPr/>
        <a:lstStyle/>
        <a:p>
          <a:endParaRPr lang="ru-RU" sz="2800"/>
        </a:p>
      </dgm:t>
    </dgm:pt>
    <dgm:pt modelId="{07E46B55-1D2B-439A-B6A9-337FDDE30E15}">
      <dgm:prSet phldrT="[Текст]" custT="1"/>
      <dgm:spPr/>
      <dgm:t>
        <a:bodyPr/>
        <a:lstStyle/>
        <a:p>
          <a:r>
            <a:rPr lang="ru-RU" sz="2800" dirty="0" smtClean="0"/>
            <a:t>Анимация</a:t>
          </a:r>
          <a:endParaRPr lang="ru-RU" sz="2800" dirty="0"/>
        </a:p>
      </dgm:t>
    </dgm:pt>
    <dgm:pt modelId="{E0D4A207-2747-4AB6-BF98-B79C6EB5EECC}" type="parTrans" cxnId="{F36AB91A-FDB6-4D16-8114-A5191CD1748D}">
      <dgm:prSet/>
      <dgm:spPr/>
      <dgm:t>
        <a:bodyPr/>
        <a:lstStyle/>
        <a:p>
          <a:endParaRPr lang="ru-RU" sz="2800"/>
        </a:p>
      </dgm:t>
    </dgm:pt>
    <dgm:pt modelId="{949D2AA1-214D-454A-962F-EF6BEA211183}" type="sibTrans" cxnId="{F36AB91A-FDB6-4D16-8114-A5191CD1748D}">
      <dgm:prSet/>
      <dgm:spPr/>
      <dgm:t>
        <a:bodyPr/>
        <a:lstStyle/>
        <a:p>
          <a:endParaRPr lang="ru-RU" sz="2800"/>
        </a:p>
      </dgm:t>
    </dgm:pt>
    <dgm:pt modelId="{7FA66970-5E7E-442D-ABB9-5F2C6933743A}">
      <dgm:prSet phldrT="[Текст]" custT="1"/>
      <dgm:spPr/>
      <dgm:t>
        <a:bodyPr/>
        <a:lstStyle/>
        <a:p>
          <a:r>
            <a:rPr lang="ru-RU" sz="2800" dirty="0" smtClean="0"/>
            <a:t>Текст</a:t>
          </a:r>
          <a:endParaRPr lang="ru-RU" sz="2800" dirty="0"/>
        </a:p>
      </dgm:t>
    </dgm:pt>
    <dgm:pt modelId="{17312974-333A-400A-97B2-9C3CCA53E98F}" type="parTrans" cxnId="{34BEA9A4-7C88-4392-B901-00517906053D}">
      <dgm:prSet/>
      <dgm:spPr/>
      <dgm:t>
        <a:bodyPr/>
        <a:lstStyle/>
        <a:p>
          <a:endParaRPr lang="ru-RU" sz="2800"/>
        </a:p>
      </dgm:t>
    </dgm:pt>
    <dgm:pt modelId="{1E03A88C-339E-40F2-9E11-3C55CF1D4C3C}" type="sibTrans" cxnId="{34BEA9A4-7C88-4392-B901-00517906053D}">
      <dgm:prSet/>
      <dgm:spPr/>
      <dgm:t>
        <a:bodyPr/>
        <a:lstStyle/>
        <a:p>
          <a:endParaRPr lang="ru-RU" sz="2800"/>
        </a:p>
      </dgm:t>
    </dgm:pt>
    <dgm:pt modelId="{ADF0A378-EE6E-428A-9828-A4723F42091B}">
      <dgm:prSet phldrT="[Текст]" custT="1"/>
      <dgm:spPr/>
      <dgm:t>
        <a:bodyPr/>
        <a:lstStyle/>
        <a:p>
          <a:r>
            <a:rPr lang="ru-RU" sz="2800" dirty="0" smtClean="0"/>
            <a:t>Фото</a:t>
          </a:r>
          <a:endParaRPr lang="ru-RU" sz="2800" dirty="0"/>
        </a:p>
      </dgm:t>
    </dgm:pt>
    <dgm:pt modelId="{5571BF10-DCBE-40EB-BAC5-2ABFC4983CAC}" type="parTrans" cxnId="{C02F3B5D-ED7E-4186-B68B-7F2D42523802}">
      <dgm:prSet/>
      <dgm:spPr/>
      <dgm:t>
        <a:bodyPr/>
        <a:lstStyle/>
        <a:p>
          <a:endParaRPr lang="ru-RU" sz="2800"/>
        </a:p>
      </dgm:t>
    </dgm:pt>
    <dgm:pt modelId="{652A4D61-B9EF-486A-AB05-BA1383A28D87}" type="sibTrans" cxnId="{C02F3B5D-ED7E-4186-B68B-7F2D42523802}">
      <dgm:prSet/>
      <dgm:spPr/>
      <dgm:t>
        <a:bodyPr/>
        <a:lstStyle/>
        <a:p>
          <a:endParaRPr lang="ru-RU" sz="2800"/>
        </a:p>
      </dgm:t>
    </dgm:pt>
    <dgm:pt modelId="{A6126DDF-1F3B-4622-825D-1989527C8765}">
      <dgm:prSet phldrT="[Текст]" custT="1"/>
      <dgm:spPr/>
      <dgm:t>
        <a:bodyPr/>
        <a:lstStyle/>
        <a:p>
          <a:r>
            <a:rPr lang="ru-RU" sz="2800" dirty="0" smtClean="0"/>
            <a:t>Таблицы, схемы</a:t>
          </a:r>
          <a:endParaRPr lang="ru-RU" sz="2800" dirty="0"/>
        </a:p>
      </dgm:t>
    </dgm:pt>
    <dgm:pt modelId="{C46BAA2B-D774-44B4-851E-B5B045B69579}" type="parTrans" cxnId="{BF7B09AE-8DC6-4F01-A7F6-4BE3EAC4612A}">
      <dgm:prSet/>
      <dgm:spPr/>
      <dgm:t>
        <a:bodyPr/>
        <a:lstStyle/>
        <a:p>
          <a:endParaRPr lang="ru-RU" sz="2800"/>
        </a:p>
      </dgm:t>
    </dgm:pt>
    <dgm:pt modelId="{6241EC83-FFFD-41BE-BEAC-A5C7D18DBC75}" type="sibTrans" cxnId="{BF7B09AE-8DC6-4F01-A7F6-4BE3EAC4612A}">
      <dgm:prSet/>
      <dgm:spPr/>
      <dgm:t>
        <a:bodyPr/>
        <a:lstStyle/>
        <a:p>
          <a:endParaRPr lang="ru-RU" sz="2800"/>
        </a:p>
      </dgm:t>
    </dgm:pt>
    <dgm:pt modelId="{2FFA5C32-0C93-432A-9D17-C294AE4FDA67}" type="pres">
      <dgm:prSet presAssocID="{32DD5E55-752F-44CB-9DA3-B1222EFF36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592753-A36E-4261-A640-7FBF2FCB8C44}" type="pres">
      <dgm:prSet presAssocID="{E98C0E9C-E76A-4E17-B46E-A82EC7F03A16}" presName="twoplus" presStyleLbl="node1" presStyleIdx="0" presStyleCnt="5" custScaleX="122420" custScaleY="95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391FD-8702-4D7B-A980-DF918ED05BEE}" type="pres">
      <dgm:prSet presAssocID="{07E46B55-1D2B-439A-B6A9-337FDDE30E15}" presName="twoplus" presStyleLbl="node1" presStyleIdx="1" presStyleCnt="5" custScaleX="129552" custScaleY="97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1218F-3B07-4A9D-A253-B91C3BCD1BF0}" type="pres">
      <dgm:prSet presAssocID="{7FA66970-5E7E-442D-ABB9-5F2C6933743A}" presName="twoplus" presStyleLbl="node1" presStyleIdx="2" presStyleCnt="5" custScaleX="104516" custScaleY="107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DE657-57F1-4408-BFF5-AF559BBB6BD6}" type="pres">
      <dgm:prSet presAssocID="{ADF0A378-EE6E-428A-9828-A4723F42091B}" presName="twoplus" presStyleLbl="node1" presStyleIdx="3" presStyleCnt="5" custScaleX="104516" custScaleY="114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CA658-ECA0-46E6-99DE-3BA8ABE0BD91}" type="pres">
      <dgm:prSet presAssocID="{A6126DDF-1F3B-4622-825D-1989527C8765}" presName="twoplus" presStyleLbl="node1" presStyleIdx="4" presStyleCnt="5" custScaleX="128858" custScaleY="1095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6AB91A-FDB6-4D16-8114-A5191CD1748D}" srcId="{32DD5E55-752F-44CB-9DA3-B1222EFF36B9}" destId="{07E46B55-1D2B-439A-B6A9-337FDDE30E15}" srcOrd="1" destOrd="0" parTransId="{E0D4A207-2747-4AB6-BF98-B79C6EB5EECC}" sibTransId="{949D2AA1-214D-454A-962F-EF6BEA211183}"/>
    <dgm:cxn modelId="{9F252EE5-1D10-4D8E-983D-B68098D237D0}" type="presOf" srcId="{32DD5E55-752F-44CB-9DA3-B1222EFF36B9}" destId="{2FFA5C32-0C93-432A-9D17-C294AE4FDA67}" srcOrd="0" destOrd="0" presId="urn:diagrams.loki3.com/TabbedArc+Icon"/>
    <dgm:cxn modelId="{BF7B09AE-8DC6-4F01-A7F6-4BE3EAC4612A}" srcId="{32DD5E55-752F-44CB-9DA3-B1222EFF36B9}" destId="{A6126DDF-1F3B-4622-825D-1989527C8765}" srcOrd="4" destOrd="0" parTransId="{C46BAA2B-D774-44B4-851E-B5B045B69579}" sibTransId="{6241EC83-FFFD-41BE-BEAC-A5C7D18DBC75}"/>
    <dgm:cxn modelId="{1EF5DED2-0C65-4670-B318-AE5B88866BAA}" type="presOf" srcId="{E98C0E9C-E76A-4E17-B46E-A82EC7F03A16}" destId="{D8592753-A36E-4261-A640-7FBF2FCB8C44}" srcOrd="0" destOrd="0" presId="urn:diagrams.loki3.com/TabbedArc+Icon"/>
    <dgm:cxn modelId="{2E77D9A8-B9BC-4C73-96FA-2091A25F65A5}" type="presOf" srcId="{07E46B55-1D2B-439A-B6A9-337FDDE30E15}" destId="{308391FD-8702-4D7B-A980-DF918ED05BEE}" srcOrd="0" destOrd="0" presId="urn:diagrams.loki3.com/TabbedArc+Icon"/>
    <dgm:cxn modelId="{ABACBC2A-33BC-4C4C-86A2-17589B886851}" type="presOf" srcId="{ADF0A378-EE6E-428A-9828-A4723F42091B}" destId="{088DE657-57F1-4408-BFF5-AF559BBB6BD6}" srcOrd="0" destOrd="0" presId="urn:diagrams.loki3.com/TabbedArc+Icon"/>
    <dgm:cxn modelId="{8DAABEC7-9B9B-4813-9532-58FA6CCBBAC1}" srcId="{32DD5E55-752F-44CB-9DA3-B1222EFF36B9}" destId="{E98C0E9C-E76A-4E17-B46E-A82EC7F03A16}" srcOrd="0" destOrd="0" parTransId="{9F33ACB6-255D-487C-A95A-F1A7137EF51D}" sibTransId="{2AFF67A1-7194-41F8-9372-509A118F9188}"/>
    <dgm:cxn modelId="{C02F3B5D-ED7E-4186-B68B-7F2D42523802}" srcId="{32DD5E55-752F-44CB-9DA3-B1222EFF36B9}" destId="{ADF0A378-EE6E-428A-9828-A4723F42091B}" srcOrd="3" destOrd="0" parTransId="{5571BF10-DCBE-40EB-BAC5-2ABFC4983CAC}" sibTransId="{652A4D61-B9EF-486A-AB05-BA1383A28D87}"/>
    <dgm:cxn modelId="{F8411579-F1DC-4C6C-B6E0-9B4EF43D0080}" type="presOf" srcId="{7FA66970-5E7E-442D-ABB9-5F2C6933743A}" destId="{AED1218F-3B07-4A9D-A253-B91C3BCD1BF0}" srcOrd="0" destOrd="0" presId="urn:diagrams.loki3.com/TabbedArc+Icon"/>
    <dgm:cxn modelId="{34BEA9A4-7C88-4392-B901-00517906053D}" srcId="{32DD5E55-752F-44CB-9DA3-B1222EFF36B9}" destId="{7FA66970-5E7E-442D-ABB9-5F2C6933743A}" srcOrd="2" destOrd="0" parTransId="{17312974-333A-400A-97B2-9C3CCA53E98F}" sibTransId="{1E03A88C-339E-40F2-9E11-3C55CF1D4C3C}"/>
    <dgm:cxn modelId="{CD5E9B74-DB62-4803-969E-CFB3B9513F3C}" type="presOf" srcId="{A6126DDF-1F3B-4622-825D-1989527C8765}" destId="{130CA658-ECA0-46E6-99DE-3BA8ABE0BD91}" srcOrd="0" destOrd="0" presId="urn:diagrams.loki3.com/TabbedArc+Icon"/>
    <dgm:cxn modelId="{A5FB4351-9700-446E-806F-53CF8C8AC7D5}" type="presParOf" srcId="{2FFA5C32-0C93-432A-9D17-C294AE4FDA67}" destId="{D8592753-A36E-4261-A640-7FBF2FCB8C44}" srcOrd="0" destOrd="0" presId="urn:diagrams.loki3.com/TabbedArc+Icon"/>
    <dgm:cxn modelId="{CCC4AA60-94B4-4986-AD8E-114CF84905FB}" type="presParOf" srcId="{2FFA5C32-0C93-432A-9D17-C294AE4FDA67}" destId="{308391FD-8702-4D7B-A980-DF918ED05BEE}" srcOrd="1" destOrd="0" presId="urn:diagrams.loki3.com/TabbedArc+Icon"/>
    <dgm:cxn modelId="{4C2948B6-9592-4952-8579-6E1E0F773F60}" type="presParOf" srcId="{2FFA5C32-0C93-432A-9D17-C294AE4FDA67}" destId="{AED1218F-3B07-4A9D-A253-B91C3BCD1BF0}" srcOrd="2" destOrd="0" presId="urn:diagrams.loki3.com/TabbedArc+Icon"/>
    <dgm:cxn modelId="{8B101D82-A74F-4AA1-8AA5-4175DE707106}" type="presParOf" srcId="{2FFA5C32-0C93-432A-9D17-C294AE4FDA67}" destId="{088DE657-57F1-4408-BFF5-AF559BBB6BD6}" srcOrd="3" destOrd="0" presId="urn:diagrams.loki3.com/TabbedArc+Icon"/>
    <dgm:cxn modelId="{A505F06A-9051-404E-B350-B69A7BC5FB27}" type="presParOf" srcId="{2FFA5C32-0C93-432A-9D17-C294AE4FDA67}" destId="{130CA658-ECA0-46E6-99DE-3BA8ABE0BD91}" srcOrd="4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AF2283C-2EBC-446C-8E74-92AF105B2CD8}" type="doc">
      <dgm:prSet loTypeId="urn:microsoft.com/office/officeart/2005/8/layout/list1" loCatId="list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6CEEF29-0B8D-40B5-8295-DD6247AA0EE7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www.ed.dov.ru</a:t>
          </a:r>
          <a:r>
            <a:rPr lang="en-US" sz="2800" dirty="0" smtClean="0"/>
            <a:t> </a:t>
          </a:r>
          <a:r>
            <a:rPr lang="ru-RU" sz="2800" dirty="0" smtClean="0"/>
            <a:t>Официальный сайт Министерства образования РФ</a:t>
          </a:r>
          <a:endParaRPr lang="ru-RU" sz="2800" dirty="0"/>
        </a:p>
      </dgm:t>
    </dgm:pt>
    <dgm:pt modelId="{4BB9012F-E499-4E05-85A8-018F0F32C6AB}" type="parTrans" cxnId="{079CD02B-FA0E-4CC0-A217-93CE26BF422D}">
      <dgm:prSet/>
      <dgm:spPr/>
      <dgm:t>
        <a:bodyPr/>
        <a:lstStyle/>
        <a:p>
          <a:endParaRPr lang="ru-RU" sz="2800"/>
        </a:p>
      </dgm:t>
    </dgm:pt>
    <dgm:pt modelId="{6BC82C97-14BD-4CB8-988E-054FD829A5C7}" type="sibTrans" cxnId="{079CD02B-FA0E-4CC0-A217-93CE26BF422D}">
      <dgm:prSet/>
      <dgm:spPr/>
      <dgm:t>
        <a:bodyPr/>
        <a:lstStyle/>
        <a:p>
          <a:endParaRPr lang="ru-RU" sz="2800"/>
        </a:p>
      </dgm:t>
    </dgm:pt>
    <dgm:pt modelId="{2F08E868-CC7C-4E76-AA77-292F43672A82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www.garan.ru</a:t>
          </a:r>
          <a:r>
            <a:rPr lang="en-US" sz="2800" dirty="0" smtClean="0"/>
            <a:t> </a:t>
          </a:r>
          <a:r>
            <a:rPr lang="ru-RU" sz="2800" dirty="0" smtClean="0"/>
            <a:t>Гарант (законодательство с комментариями)</a:t>
          </a:r>
          <a:endParaRPr lang="ru-RU" sz="2800" dirty="0"/>
        </a:p>
      </dgm:t>
    </dgm:pt>
    <dgm:pt modelId="{2E38CDA4-C7E2-4246-B18B-6180C65695FA}" type="parTrans" cxnId="{9B08F5F8-4FF4-436B-9CA8-78988EE3E498}">
      <dgm:prSet/>
      <dgm:spPr/>
      <dgm:t>
        <a:bodyPr/>
        <a:lstStyle/>
        <a:p>
          <a:endParaRPr lang="ru-RU" sz="2800"/>
        </a:p>
      </dgm:t>
    </dgm:pt>
    <dgm:pt modelId="{5A0024DC-1680-428B-9441-2ACE2DC1B169}" type="sibTrans" cxnId="{9B08F5F8-4FF4-436B-9CA8-78988EE3E498}">
      <dgm:prSet/>
      <dgm:spPr/>
      <dgm:t>
        <a:bodyPr/>
        <a:lstStyle/>
        <a:p>
          <a:endParaRPr lang="ru-RU" sz="2800"/>
        </a:p>
      </dgm:t>
    </dgm:pt>
    <dgm:pt modelId="{7ABA1284-7B7B-48BF-A89E-901BEF42B189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www.edu.ru</a:t>
          </a:r>
          <a:r>
            <a:rPr lang="ru-RU" sz="2800" dirty="0" smtClean="0"/>
            <a:t> Российское образование. Федеральный портал</a:t>
          </a:r>
          <a:endParaRPr lang="ru-RU" sz="2800" dirty="0"/>
        </a:p>
      </dgm:t>
    </dgm:pt>
    <dgm:pt modelId="{C20CC990-7BED-4012-8962-7DA9EBFA0944}" type="parTrans" cxnId="{60952360-5A62-44AA-9B38-38664CDB1FFB}">
      <dgm:prSet/>
      <dgm:spPr/>
      <dgm:t>
        <a:bodyPr/>
        <a:lstStyle/>
        <a:p>
          <a:endParaRPr lang="ru-RU" sz="2800"/>
        </a:p>
      </dgm:t>
    </dgm:pt>
    <dgm:pt modelId="{EF7822E3-07C3-4F5E-AB69-78FFB4D584BD}" type="sibTrans" cxnId="{60952360-5A62-44AA-9B38-38664CDB1FFB}">
      <dgm:prSet/>
      <dgm:spPr/>
      <dgm:t>
        <a:bodyPr/>
        <a:lstStyle/>
        <a:p>
          <a:endParaRPr lang="ru-RU" sz="2800"/>
        </a:p>
      </dgm:t>
    </dgm:pt>
    <dgm:pt modelId="{530CC9D2-E2B6-4B65-8FF6-1731A1186BB7}" type="pres">
      <dgm:prSet presAssocID="{BAF2283C-2EBC-446C-8E74-92AF105B2C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ADB9DF-6F6A-4C1D-B32B-B3FB3FA62228}" type="pres">
      <dgm:prSet presAssocID="{26CEEF29-0B8D-40B5-8295-DD6247AA0EE7}" presName="parentLin" presStyleCnt="0"/>
      <dgm:spPr/>
      <dgm:t>
        <a:bodyPr/>
        <a:lstStyle/>
        <a:p>
          <a:endParaRPr lang="ru-RU"/>
        </a:p>
      </dgm:t>
    </dgm:pt>
    <dgm:pt modelId="{313C2B2F-5363-41E4-9227-4A93206D4971}" type="pres">
      <dgm:prSet presAssocID="{26CEEF29-0B8D-40B5-8295-DD6247AA0E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DE0E3A-29E1-41B5-9EC1-2D7746F81ADF}" type="pres">
      <dgm:prSet presAssocID="{26CEEF29-0B8D-40B5-8295-DD6247AA0EE7}" presName="parentText" presStyleLbl="node1" presStyleIdx="0" presStyleCnt="3" custScaleX="132303" custScaleY="83048" custLinFactNeighborX="43750" custLinFactNeighborY="-9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58A5B-9226-44D3-8301-24A369627F70}" type="pres">
      <dgm:prSet presAssocID="{26CEEF29-0B8D-40B5-8295-DD6247AA0EE7}" presName="negativeSpace" presStyleCnt="0"/>
      <dgm:spPr/>
      <dgm:t>
        <a:bodyPr/>
        <a:lstStyle/>
        <a:p>
          <a:endParaRPr lang="ru-RU"/>
        </a:p>
      </dgm:t>
    </dgm:pt>
    <dgm:pt modelId="{30EBA13A-42A3-4576-B416-E7508DE917AC}" type="pres">
      <dgm:prSet presAssocID="{26CEEF29-0B8D-40B5-8295-DD6247AA0EE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4F873-79E8-43C8-9EF1-1636B69BB2D1}" type="pres">
      <dgm:prSet presAssocID="{6BC82C97-14BD-4CB8-988E-054FD829A5C7}" presName="spaceBetweenRectangles" presStyleCnt="0"/>
      <dgm:spPr/>
      <dgm:t>
        <a:bodyPr/>
        <a:lstStyle/>
        <a:p>
          <a:endParaRPr lang="ru-RU"/>
        </a:p>
      </dgm:t>
    </dgm:pt>
    <dgm:pt modelId="{1EBFECBA-743B-4FA4-91D1-2D6180263990}" type="pres">
      <dgm:prSet presAssocID="{2F08E868-CC7C-4E76-AA77-292F43672A82}" presName="parentLin" presStyleCnt="0"/>
      <dgm:spPr/>
      <dgm:t>
        <a:bodyPr/>
        <a:lstStyle/>
        <a:p>
          <a:endParaRPr lang="ru-RU"/>
        </a:p>
      </dgm:t>
    </dgm:pt>
    <dgm:pt modelId="{5747A81E-6F61-40B6-998B-4E9477A58807}" type="pres">
      <dgm:prSet presAssocID="{2F08E868-CC7C-4E76-AA77-292F43672A82}" presName="parentLeftMargin" presStyleLbl="node1" presStyleIdx="0" presStyleCnt="3" custScaleX="140625" custScaleY="97145"/>
      <dgm:spPr/>
      <dgm:t>
        <a:bodyPr/>
        <a:lstStyle/>
        <a:p>
          <a:endParaRPr lang="ru-RU"/>
        </a:p>
      </dgm:t>
    </dgm:pt>
    <dgm:pt modelId="{87A9A61C-D214-44AA-8691-2011EFF4407C}" type="pres">
      <dgm:prSet presAssocID="{2F08E868-CC7C-4E76-AA77-292F43672A82}" presName="parentText" presStyleLbl="node1" presStyleIdx="1" presStyleCnt="3" custScaleX="136161" custScaleY="864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46B5B-F054-4240-9C26-5A5DA4C2ADA9}" type="pres">
      <dgm:prSet presAssocID="{2F08E868-CC7C-4E76-AA77-292F43672A82}" presName="negativeSpace" presStyleCnt="0"/>
      <dgm:spPr/>
      <dgm:t>
        <a:bodyPr/>
        <a:lstStyle/>
        <a:p>
          <a:endParaRPr lang="ru-RU"/>
        </a:p>
      </dgm:t>
    </dgm:pt>
    <dgm:pt modelId="{672F04A5-C850-44F3-8A7D-2680B70E13FB}" type="pres">
      <dgm:prSet presAssocID="{2F08E868-CC7C-4E76-AA77-292F43672A8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E3E58-13E2-4D2C-972E-3E3CADD5C29F}" type="pres">
      <dgm:prSet presAssocID="{5A0024DC-1680-428B-9441-2ACE2DC1B169}" presName="spaceBetweenRectangles" presStyleCnt="0"/>
      <dgm:spPr/>
      <dgm:t>
        <a:bodyPr/>
        <a:lstStyle/>
        <a:p>
          <a:endParaRPr lang="ru-RU"/>
        </a:p>
      </dgm:t>
    </dgm:pt>
    <dgm:pt modelId="{647250DD-C5C4-49A3-B539-FFBFDC67C127}" type="pres">
      <dgm:prSet presAssocID="{7ABA1284-7B7B-48BF-A89E-901BEF42B189}" presName="parentLin" presStyleCnt="0"/>
      <dgm:spPr/>
      <dgm:t>
        <a:bodyPr/>
        <a:lstStyle/>
        <a:p>
          <a:endParaRPr lang="ru-RU"/>
        </a:p>
      </dgm:t>
    </dgm:pt>
    <dgm:pt modelId="{3BD4A350-1A69-4312-B587-7C8C99DDF1EC}" type="pres">
      <dgm:prSet presAssocID="{7ABA1284-7B7B-48BF-A89E-901BEF42B189}" presName="parentLeftMargin" presStyleLbl="node1" presStyleIdx="1" presStyleCnt="3" custScaleX="140625" custScaleY="97145"/>
      <dgm:spPr/>
      <dgm:t>
        <a:bodyPr/>
        <a:lstStyle/>
        <a:p>
          <a:endParaRPr lang="ru-RU"/>
        </a:p>
      </dgm:t>
    </dgm:pt>
    <dgm:pt modelId="{9750B09D-CFCB-4F27-A34D-99CE7C9CA6F1}" type="pres">
      <dgm:prSet presAssocID="{7ABA1284-7B7B-48BF-A89E-901BEF42B189}" presName="parentText" presStyleLbl="node1" presStyleIdx="2" presStyleCnt="3" custScaleX="142857" custScaleY="945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4D0A0-2DF0-42B5-9654-8D92D845E659}" type="pres">
      <dgm:prSet presAssocID="{7ABA1284-7B7B-48BF-A89E-901BEF42B189}" presName="negativeSpace" presStyleCnt="0"/>
      <dgm:spPr/>
      <dgm:t>
        <a:bodyPr/>
        <a:lstStyle/>
        <a:p>
          <a:endParaRPr lang="ru-RU"/>
        </a:p>
      </dgm:t>
    </dgm:pt>
    <dgm:pt modelId="{1BE524AC-9A34-4201-B764-9B5531D18CBD}" type="pres">
      <dgm:prSet presAssocID="{7ABA1284-7B7B-48BF-A89E-901BEF42B18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9CD0FB-6A2E-4D17-A0AB-06AD37BDD34D}" type="presOf" srcId="{7ABA1284-7B7B-48BF-A89E-901BEF42B189}" destId="{3BD4A350-1A69-4312-B587-7C8C99DDF1EC}" srcOrd="0" destOrd="0" presId="urn:microsoft.com/office/officeart/2005/8/layout/list1"/>
    <dgm:cxn modelId="{B8CC1099-8C08-4B77-B037-0AB75B4E852B}" type="presOf" srcId="{2F08E868-CC7C-4E76-AA77-292F43672A82}" destId="{87A9A61C-D214-44AA-8691-2011EFF4407C}" srcOrd="1" destOrd="0" presId="urn:microsoft.com/office/officeart/2005/8/layout/list1"/>
    <dgm:cxn modelId="{079CD02B-FA0E-4CC0-A217-93CE26BF422D}" srcId="{BAF2283C-2EBC-446C-8E74-92AF105B2CD8}" destId="{26CEEF29-0B8D-40B5-8295-DD6247AA0EE7}" srcOrd="0" destOrd="0" parTransId="{4BB9012F-E499-4E05-85A8-018F0F32C6AB}" sibTransId="{6BC82C97-14BD-4CB8-988E-054FD829A5C7}"/>
    <dgm:cxn modelId="{1CA3B46D-804C-40B5-AAA4-8E5DE50541DF}" type="presOf" srcId="{BAF2283C-2EBC-446C-8E74-92AF105B2CD8}" destId="{530CC9D2-E2B6-4B65-8FF6-1731A1186BB7}" srcOrd="0" destOrd="0" presId="urn:microsoft.com/office/officeart/2005/8/layout/list1"/>
    <dgm:cxn modelId="{7E5999E7-FE7B-435E-9818-0258889BEEB2}" type="presOf" srcId="{2F08E868-CC7C-4E76-AA77-292F43672A82}" destId="{5747A81E-6F61-40B6-998B-4E9477A58807}" srcOrd="0" destOrd="0" presId="urn:microsoft.com/office/officeart/2005/8/layout/list1"/>
    <dgm:cxn modelId="{27ADB85A-7545-4566-BF6C-C141F6E775F6}" type="presOf" srcId="{26CEEF29-0B8D-40B5-8295-DD6247AA0EE7}" destId="{DDDE0E3A-29E1-41B5-9EC1-2D7746F81ADF}" srcOrd="1" destOrd="0" presId="urn:microsoft.com/office/officeart/2005/8/layout/list1"/>
    <dgm:cxn modelId="{35A25F60-7738-45FE-BFF1-125E51963DE4}" type="presOf" srcId="{26CEEF29-0B8D-40B5-8295-DD6247AA0EE7}" destId="{313C2B2F-5363-41E4-9227-4A93206D4971}" srcOrd="0" destOrd="0" presId="urn:microsoft.com/office/officeart/2005/8/layout/list1"/>
    <dgm:cxn modelId="{6F23B752-5815-46CB-ADEA-02BC2FEE7A7D}" type="presOf" srcId="{7ABA1284-7B7B-48BF-A89E-901BEF42B189}" destId="{9750B09D-CFCB-4F27-A34D-99CE7C9CA6F1}" srcOrd="1" destOrd="0" presId="urn:microsoft.com/office/officeart/2005/8/layout/list1"/>
    <dgm:cxn modelId="{60952360-5A62-44AA-9B38-38664CDB1FFB}" srcId="{BAF2283C-2EBC-446C-8E74-92AF105B2CD8}" destId="{7ABA1284-7B7B-48BF-A89E-901BEF42B189}" srcOrd="2" destOrd="0" parTransId="{C20CC990-7BED-4012-8962-7DA9EBFA0944}" sibTransId="{EF7822E3-07C3-4F5E-AB69-78FFB4D584BD}"/>
    <dgm:cxn modelId="{9B08F5F8-4FF4-436B-9CA8-78988EE3E498}" srcId="{BAF2283C-2EBC-446C-8E74-92AF105B2CD8}" destId="{2F08E868-CC7C-4E76-AA77-292F43672A82}" srcOrd="1" destOrd="0" parTransId="{2E38CDA4-C7E2-4246-B18B-6180C65695FA}" sibTransId="{5A0024DC-1680-428B-9441-2ACE2DC1B169}"/>
    <dgm:cxn modelId="{D82A0BD4-AE9A-41CC-BA46-7C5BF808C69E}" type="presParOf" srcId="{530CC9D2-E2B6-4B65-8FF6-1731A1186BB7}" destId="{7AADB9DF-6F6A-4C1D-B32B-B3FB3FA62228}" srcOrd="0" destOrd="0" presId="urn:microsoft.com/office/officeart/2005/8/layout/list1"/>
    <dgm:cxn modelId="{641CBE4F-725E-4D28-8EC1-38C60E18066E}" type="presParOf" srcId="{7AADB9DF-6F6A-4C1D-B32B-B3FB3FA62228}" destId="{313C2B2F-5363-41E4-9227-4A93206D4971}" srcOrd="0" destOrd="0" presId="urn:microsoft.com/office/officeart/2005/8/layout/list1"/>
    <dgm:cxn modelId="{743E6518-12A5-46B7-8765-A4C1C91A8484}" type="presParOf" srcId="{7AADB9DF-6F6A-4C1D-B32B-B3FB3FA62228}" destId="{DDDE0E3A-29E1-41B5-9EC1-2D7746F81ADF}" srcOrd="1" destOrd="0" presId="urn:microsoft.com/office/officeart/2005/8/layout/list1"/>
    <dgm:cxn modelId="{5E1D44C4-0E7B-42FD-BA42-B250D7BECAD6}" type="presParOf" srcId="{530CC9D2-E2B6-4B65-8FF6-1731A1186BB7}" destId="{5C858A5B-9226-44D3-8301-24A369627F70}" srcOrd="1" destOrd="0" presId="urn:microsoft.com/office/officeart/2005/8/layout/list1"/>
    <dgm:cxn modelId="{2A1FD841-3B5C-448D-ACE0-4EA2C5DF94D0}" type="presParOf" srcId="{530CC9D2-E2B6-4B65-8FF6-1731A1186BB7}" destId="{30EBA13A-42A3-4576-B416-E7508DE917AC}" srcOrd="2" destOrd="0" presId="urn:microsoft.com/office/officeart/2005/8/layout/list1"/>
    <dgm:cxn modelId="{9BAACF5B-D9A4-493A-B4BF-ED2FB5D3E094}" type="presParOf" srcId="{530CC9D2-E2B6-4B65-8FF6-1731A1186BB7}" destId="{4994F873-79E8-43C8-9EF1-1636B69BB2D1}" srcOrd="3" destOrd="0" presId="urn:microsoft.com/office/officeart/2005/8/layout/list1"/>
    <dgm:cxn modelId="{AD7F541F-20E7-485B-8C27-24FF653339C3}" type="presParOf" srcId="{530CC9D2-E2B6-4B65-8FF6-1731A1186BB7}" destId="{1EBFECBA-743B-4FA4-91D1-2D6180263990}" srcOrd="4" destOrd="0" presId="urn:microsoft.com/office/officeart/2005/8/layout/list1"/>
    <dgm:cxn modelId="{714B3751-E427-4260-9AE6-45B0A4F38785}" type="presParOf" srcId="{1EBFECBA-743B-4FA4-91D1-2D6180263990}" destId="{5747A81E-6F61-40B6-998B-4E9477A58807}" srcOrd="0" destOrd="0" presId="urn:microsoft.com/office/officeart/2005/8/layout/list1"/>
    <dgm:cxn modelId="{03F786CE-3F95-4E76-B1F1-BFE15DEF5728}" type="presParOf" srcId="{1EBFECBA-743B-4FA4-91D1-2D6180263990}" destId="{87A9A61C-D214-44AA-8691-2011EFF4407C}" srcOrd="1" destOrd="0" presId="urn:microsoft.com/office/officeart/2005/8/layout/list1"/>
    <dgm:cxn modelId="{DFBCBC95-6E5F-4852-8DA4-12C3DE361FA1}" type="presParOf" srcId="{530CC9D2-E2B6-4B65-8FF6-1731A1186BB7}" destId="{5AE46B5B-F054-4240-9C26-5A5DA4C2ADA9}" srcOrd="5" destOrd="0" presId="urn:microsoft.com/office/officeart/2005/8/layout/list1"/>
    <dgm:cxn modelId="{E4DD4703-1CCF-41D9-AF89-FA812B52FB62}" type="presParOf" srcId="{530CC9D2-E2B6-4B65-8FF6-1731A1186BB7}" destId="{672F04A5-C850-44F3-8A7D-2680B70E13FB}" srcOrd="6" destOrd="0" presId="urn:microsoft.com/office/officeart/2005/8/layout/list1"/>
    <dgm:cxn modelId="{E4F7A1BD-E176-49FA-A02C-778A4A4908C3}" type="presParOf" srcId="{530CC9D2-E2B6-4B65-8FF6-1731A1186BB7}" destId="{604E3E58-13E2-4D2C-972E-3E3CADD5C29F}" srcOrd="7" destOrd="0" presId="urn:microsoft.com/office/officeart/2005/8/layout/list1"/>
    <dgm:cxn modelId="{0E5FD697-0CDC-4F84-A77B-66650D6218B9}" type="presParOf" srcId="{530CC9D2-E2B6-4B65-8FF6-1731A1186BB7}" destId="{647250DD-C5C4-49A3-B539-FFBFDC67C127}" srcOrd="8" destOrd="0" presId="urn:microsoft.com/office/officeart/2005/8/layout/list1"/>
    <dgm:cxn modelId="{5BC65C5A-8E20-4790-83D4-B3E21737EAF8}" type="presParOf" srcId="{647250DD-C5C4-49A3-B539-FFBFDC67C127}" destId="{3BD4A350-1A69-4312-B587-7C8C99DDF1EC}" srcOrd="0" destOrd="0" presId="urn:microsoft.com/office/officeart/2005/8/layout/list1"/>
    <dgm:cxn modelId="{8A8CF36D-1A54-4729-AA4D-CB0350F728A8}" type="presParOf" srcId="{647250DD-C5C4-49A3-B539-FFBFDC67C127}" destId="{9750B09D-CFCB-4F27-A34D-99CE7C9CA6F1}" srcOrd="1" destOrd="0" presId="urn:microsoft.com/office/officeart/2005/8/layout/list1"/>
    <dgm:cxn modelId="{F6107067-C161-4872-A7DA-1FB79D563778}" type="presParOf" srcId="{530CC9D2-E2B6-4B65-8FF6-1731A1186BB7}" destId="{2534D0A0-2DF0-42B5-9654-8D92D845E659}" srcOrd="9" destOrd="0" presId="urn:microsoft.com/office/officeart/2005/8/layout/list1"/>
    <dgm:cxn modelId="{BD9AAC1C-FD53-4171-BB6F-BB6164B09610}" type="presParOf" srcId="{530CC9D2-E2B6-4B65-8FF6-1731A1186BB7}" destId="{1BE524AC-9A34-4201-B764-9B5531D18CB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AF2283C-2EBC-446C-8E74-92AF105B2CD8}" type="doc">
      <dgm:prSet loTypeId="urn:microsoft.com/office/officeart/2005/8/layout/list1" loCatId="list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6CEEF29-0B8D-40B5-8295-DD6247AA0EE7}">
      <dgm:prSet phldrT="[Текст]" custT="1"/>
      <dgm:spPr/>
      <dgm:t>
        <a:bodyPr/>
        <a:lstStyle/>
        <a:p>
          <a:r>
            <a:rPr lang="en-US" sz="2000" dirty="0" smtClean="0">
              <a:hlinkClick xmlns:r="http://schemas.openxmlformats.org/officeDocument/2006/relationships" r:id=""/>
            </a:rPr>
            <a:t>www.lesson-history.narod.ru/pravo.html</a:t>
          </a:r>
          <a:endParaRPr lang="en-US" sz="2000" dirty="0" smtClean="0"/>
        </a:p>
        <a:p>
          <a:r>
            <a:rPr lang="ru-RU" sz="2000" dirty="0" smtClean="0"/>
            <a:t>Электронное пособие по курсу «Основы права и государства» для 10-11-х </a:t>
          </a:r>
          <a:r>
            <a:rPr lang="ru-RU" sz="2000" dirty="0" err="1" smtClean="0"/>
            <a:t>класов</a:t>
          </a:r>
          <a:endParaRPr lang="ru-RU" sz="2000" dirty="0"/>
        </a:p>
      </dgm:t>
    </dgm:pt>
    <dgm:pt modelId="{4BB9012F-E499-4E05-85A8-018F0F32C6AB}" type="parTrans" cxnId="{079CD02B-FA0E-4CC0-A217-93CE26BF422D}">
      <dgm:prSet/>
      <dgm:spPr/>
      <dgm:t>
        <a:bodyPr/>
        <a:lstStyle/>
        <a:p>
          <a:endParaRPr lang="ru-RU" sz="2800"/>
        </a:p>
      </dgm:t>
    </dgm:pt>
    <dgm:pt modelId="{6BC82C97-14BD-4CB8-988E-054FD829A5C7}" type="sibTrans" cxnId="{079CD02B-FA0E-4CC0-A217-93CE26BF422D}">
      <dgm:prSet/>
      <dgm:spPr/>
      <dgm:t>
        <a:bodyPr/>
        <a:lstStyle/>
        <a:p>
          <a:endParaRPr lang="ru-RU" sz="2800"/>
        </a:p>
      </dgm:t>
    </dgm:pt>
    <dgm:pt modelId="{2F08E868-CC7C-4E76-AA77-292F43672A82}">
      <dgm:prSet phldrT="[Текст]" custT="1"/>
      <dgm:spPr/>
      <dgm:t>
        <a:bodyPr/>
        <a:lstStyle/>
        <a:p>
          <a:r>
            <a:rPr lang="en-US" sz="2400" dirty="0" smtClean="0">
              <a:hlinkClick xmlns:r="http://schemas.openxmlformats.org/officeDocument/2006/relationships" r:id=""/>
            </a:rPr>
            <a:t>www.polovalboite.it/didattica.html</a:t>
          </a:r>
          <a:endParaRPr lang="en-US" sz="2400" dirty="0" smtClean="0"/>
        </a:p>
        <a:p>
          <a:r>
            <a:rPr lang="ru-RU" sz="2400" dirty="0" smtClean="0"/>
            <a:t>Материалы для учителя(презентации)</a:t>
          </a:r>
          <a:endParaRPr lang="ru-RU" sz="2400" dirty="0"/>
        </a:p>
      </dgm:t>
    </dgm:pt>
    <dgm:pt modelId="{2E38CDA4-C7E2-4246-B18B-6180C65695FA}" type="parTrans" cxnId="{9B08F5F8-4FF4-436B-9CA8-78988EE3E498}">
      <dgm:prSet/>
      <dgm:spPr/>
      <dgm:t>
        <a:bodyPr/>
        <a:lstStyle/>
        <a:p>
          <a:endParaRPr lang="ru-RU" sz="2800"/>
        </a:p>
      </dgm:t>
    </dgm:pt>
    <dgm:pt modelId="{5A0024DC-1680-428B-9441-2ACE2DC1B169}" type="sibTrans" cxnId="{9B08F5F8-4FF4-436B-9CA8-78988EE3E498}">
      <dgm:prSet/>
      <dgm:spPr/>
      <dgm:t>
        <a:bodyPr/>
        <a:lstStyle/>
        <a:p>
          <a:endParaRPr lang="ru-RU" sz="2800"/>
        </a:p>
      </dgm:t>
    </dgm:pt>
    <dgm:pt modelId="{7ABA1284-7B7B-48BF-A89E-901BEF42B189}">
      <dgm:prSet phldrT="[Текст]" custT="1"/>
      <dgm:spPr/>
      <dgm:t>
        <a:bodyPr/>
        <a:lstStyle/>
        <a:p>
          <a:r>
            <a:rPr lang="en-US" sz="2400" dirty="0" smtClean="0">
              <a:hlinkClick xmlns:r="http://schemas.openxmlformats.org/officeDocument/2006/relationships" r:id=""/>
            </a:rPr>
            <a:t>www.festival.1september.ru/subjects/7/</a:t>
          </a:r>
          <a:r>
            <a:rPr lang="en-US" sz="2400" dirty="0" smtClean="0"/>
            <a:t> </a:t>
          </a:r>
          <a:endParaRPr lang="ru-RU" sz="2400" dirty="0" smtClean="0"/>
        </a:p>
        <a:p>
          <a:r>
            <a:rPr lang="ru-RU" sz="2400" dirty="0" smtClean="0"/>
            <a:t>Фестиваль педагогических идей</a:t>
          </a:r>
          <a:endParaRPr lang="ru-RU" sz="2400" dirty="0"/>
        </a:p>
      </dgm:t>
    </dgm:pt>
    <dgm:pt modelId="{C20CC990-7BED-4012-8962-7DA9EBFA0944}" type="parTrans" cxnId="{60952360-5A62-44AA-9B38-38664CDB1FFB}">
      <dgm:prSet/>
      <dgm:spPr/>
      <dgm:t>
        <a:bodyPr/>
        <a:lstStyle/>
        <a:p>
          <a:endParaRPr lang="ru-RU" sz="2800"/>
        </a:p>
      </dgm:t>
    </dgm:pt>
    <dgm:pt modelId="{EF7822E3-07C3-4F5E-AB69-78FFB4D584BD}" type="sibTrans" cxnId="{60952360-5A62-44AA-9B38-38664CDB1FFB}">
      <dgm:prSet/>
      <dgm:spPr/>
      <dgm:t>
        <a:bodyPr/>
        <a:lstStyle/>
        <a:p>
          <a:endParaRPr lang="ru-RU" sz="2800"/>
        </a:p>
      </dgm:t>
    </dgm:pt>
    <dgm:pt modelId="{530CC9D2-E2B6-4B65-8FF6-1731A1186BB7}" type="pres">
      <dgm:prSet presAssocID="{BAF2283C-2EBC-446C-8E74-92AF105B2C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ADB9DF-6F6A-4C1D-B32B-B3FB3FA62228}" type="pres">
      <dgm:prSet presAssocID="{26CEEF29-0B8D-40B5-8295-DD6247AA0EE7}" presName="parentLin" presStyleCnt="0"/>
      <dgm:spPr/>
      <dgm:t>
        <a:bodyPr/>
        <a:lstStyle/>
        <a:p>
          <a:endParaRPr lang="ru-RU"/>
        </a:p>
      </dgm:t>
    </dgm:pt>
    <dgm:pt modelId="{313C2B2F-5363-41E4-9227-4A93206D4971}" type="pres">
      <dgm:prSet presAssocID="{26CEEF29-0B8D-40B5-8295-DD6247AA0E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DE0E3A-29E1-41B5-9EC1-2D7746F81ADF}" type="pres">
      <dgm:prSet presAssocID="{26CEEF29-0B8D-40B5-8295-DD6247AA0EE7}" presName="parentText" presStyleLbl="node1" presStyleIdx="0" presStyleCnt="3" custScaleX="132303" custScaleY="83048" custLinFactNeighborX="43750" custLinFactNeighborY="-9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58A5B-9226-44D3-8301-24A369627F70}" type="pres">
      <dgm:prSet presAssocID="{26CEEF29-0B8D-40B5-8295-DD6247AA0EE7}" presName="negativeSpace" presStyleCnt="0"/>
      <dgm:spPr/>
      <dgm:t>
        <a:bodyPr/>
        <a:lstStyle/>
        <a:p>
          <a:endParaRPr lang="ru-RU"/>
        </a:p>
      </dgm:t>
    </dgm:pt>
    <dgm:pt modelId="{30EBA13A-42A3-4576-B416-E7508DE917AC}" type="pres">
      <dgm:prSet presAssocID="{26CEEF29-0B8D-40B5-8295-DD6247AA0EE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4F873-79E8-43C8-9EF1-1636B69BB2D1}" type="pres">
      <dgm:prSet presAssocID="{6BC82C97-14BD-4CB8-988E-054FD829A5C7}" presName="spaceBetweenRectangles" presStyleCnt="0"/>
      <dgm:spPr/>
      <dgm:t>
        <a:bodyPr/>
        <a:lstStyle/>
        <a:p>
          <a:endParaRPr lang="ru-RU"/>
        </a:p>
      </dgm:t>
    </dgm:pt>
    <dgm:pt modelId="{1EBFECBA-743B-4FA4-91D1-2D6180263990}" type="pres">
      <dgm:prSet presAssocID="{2F08E868-CC7C-4E76-AA77-292F43672A82}" presName="parentLin" presStyleCnt="0"/>
      <dgm:spPr/>
      <dgm:t>
        <a:bodyPr/>
        <a:lstStyle/>
        <a:p>
          <a:endParaRPr lang="ru-RU"/>
        </a:p>
      </dgm:t>
    </dgm:pt>
    <dgm:pt modelId="{5747A81E-6F61-40B6-998B-4E9477A58807}" type="pres">
      <dgm:prSet presAssocID="{2F08E868-CC7C-4E76-AA77-292F43672A82}" presName="parentLeftMargin" presStyleLbl="node1" presStyleIdx="0" presStyleCnt="3" custScaleX="140625" custScaleY="97145"/>
      <dgm:spPr/>
      <dgm:t>
        <a:bodyPr/>
        <a:lstStyle/>
        <a:p>
          <a:endParaRPr lang="ru-RU"/>
        </a:p>
      </dgm:t>
    </dgm:pt>
    <dgm:pt modelId="{87A9A61C-D214-44AA-8691-2011EFF4407C}" type="pres">
      <dgm:prSet presAssocID="{2F08E868-CC7C-4E76-AA77-292F43672A82}" presName="parentText" presStyleLbl="node1" presStyleIdx="1" presStyleCnt="3" custScaleX="136161" custScaleY="864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46B5B-F054-4240-9C26-5A5DA4C2ADA9}" type="pres">
      <dgm:prSet presAssocID="{2F08E868-CC7C-4E76-AA77-292F43672A82}" presName="negativeSpace" presStyleCnt="0"/>
      <dgm:spPr/>
      <dgm:t>
        <a:bodyPr/>
        <a:lstStyle/>
        <a:p>
          <a:endParaRPr lang="ru-RU"/>
        </a:p>
      </dgm:t>
    </dgm:pt>
    <dgm:pt modelId="{672F04A5-C850-44F3-8A7D-2680B70E13FB}" type="pres">
      <dgm:prSet presAssocID="{2F08E868-CC7C-4E76-AA77-292F43672A8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E3E58-13E2-4D2C-972E-3E3CADD5C29F}" type="pres">
      <dgm:prSet presAssocID="{5A0024DC-1680-428B-9441-2ACE2DC1B169}" presName="spaceBetweenRectangles" presStyleCnt="0"/>
      <dgm:spPr/>
      <dgm:t>
        <a:bodyPr/>
        <a:lstStyle/>
        <a:p>
          <a:endParaRPr lang="ru-RU"/>
        </a:p>
      </dgm:t>
    </dgm:pt>
    <dgm:pt modelId="{647250DD-C5C4-49A3-B539-FFBFDC67C127}" type="pres">
      <dgm:prSet presAssocID="{7ABA1284-7B7B-48BF-A89E-901BEF42B189}" presName="parentLin" presStyleCnt="0"/>
      <dgm:spPr/>
      <dgm:t>
        <a:bodyPr/>
        <a:lstStyle/>
        <a:p>
          <a:endParaRPr lang="ru-RU"/>
        </a:p>
      </dgm:t>
    </dgm:pt>
    <dgm:pt modelId="{3BD4A350-1A69-4312-B587-7C8C99DDF1EC}" type="pres">
      <dgm:prSet presAssocID="{7ABA1284-7B7B-48BF-A89E-901BEF42B189}" presName="parentLeftMargin" presStyleLbl="node1" presStyleIdx="1" presStyleCnt="3" custScaleX="140625" custScaleY="97145"/>
      <dgm:spPr/>
      <dgm:t>
        <a:bodyPr/>
        <a:lstStyle/>
        <a:p>
          <a:endParaRPr lang="ru-RU"/>
        </a:p>
      </dgm:t>
    </dgm:pt>
    <dgm:pt modelId="{9750B09D-CFCB-4F27-A34D-99CE7C9CA6F1}" type="pres">
      <dgm:prSet presAssocID="{7ABA1284-7B7B-48BF-A89E-901BEF42B189}" presName="parentText" presStyleLbl="node1" presStyleIdx="2" presStyleCnt="3" custScaleX="142857" custScaleY="945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4D0A0-2DF0-42B5-9654-8D92D845E659}" type="pres">
      <dgm:prSet presAssocID="{7ABA1284-7B7B-48BF-A89E-901BEF42B189}" presName="negativeSpace" presStyleCnt="0"/>
      <dgm:spPr/>
      <dgm:t>
        <a:bodyPr/>
        <a:lstStyle/>
        <a:p>
          <a:endParaRPr lang="ru-RU"/>
        </a:p>
      </dgm:t>
    </dgm:pt>
    <dgm:pt modelId="{1BE524AC-9A34-4201-B764-9B5531D18CBD}" type="pres">
      <dgm:prSet presAssocID="{7ABA1284-7B7B-48BF-A89E-901BEF42B18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2C6065-7442-487F-AB3B-1B0EDF367437}" type="presOf" srcId="{7ABA1284-7B7B-48BF-A89E-901BEF42B189}" destId="{3BD4A350-1A69-4312-B587-7C8C99DDF1EC}" srcOrd="0" destOrd="0" presId="urn:microsoft.com/office/officeart/2005/8/layout/list1"/>
    <dgm:cxn modelId="{0EC4E62D-8999-4AFF-A624-FA08FCCFA9E4}" type="presOf" srcId="{BAF2283C-2EBC-446C-8E74-92AF105B2CD8}" destId="{530CC9D2-E2B6-4B65-8FF6-1731A1186BB7}" srcOrd="0" destOrd="0" presId="urn:microsoft.com/office/officeart/2005/8/layout/list1"/>
    <dgm:cxn modelId="{447BCDAC-86B2-4961-80E4-549104A18EC5}" type="presOf" srcId="{7ABA1284-7B7B-48BF-A89E-901BEF42B189}" destId="{9750B09D-CFCB-4F27-A34D-99CE7C9CA6F1}" srcOrd="1" destOrd="0" presId="urn:microsoft.com/office/officeart/2005/8/layout/list1"/>
    <dgm:cxn modelId="{079CD02B-FA0E-4CC0-A217-93CE26BF422D}" srcId="{BAF2283C-2EBC-446C-8E74-92AF105B2CD8}" destId="{26CEEF29-0B8D-40B5-8295-DD6247AA0EE7}" srcOrd="0" destOrd="0" parTransId="{4BB9012F-E499-4E05-85A8-018F0F32C6AB}" sibTransId="{6BC82C97-14BD-4CB8-988E-054FD829A5C7}"/>
    <dgm:cxn modelId="{4C1DC82A-E898-4CC7-B1C6-1F4CBBFC7742}" type="presOf" srcId="{26CEEF29-0B8D-40B5-8295-DD6247AA0EE7}" destId="{DDDE0E3A-29E1-41B5-9EC1-2D7746F81ADF}" srcOrd="1" destOrd="0" presId="urn:microsoft.com/office/officeart/2005/8/layout/list1"/>
    <dgm:cxn modelId="{9D776C25-353B-4C0D-AA2B-6558D0433F66}" type="presOf" srcId="{2F08E868-CC7C-4E76-AA77-292F43672A82}" destId="{87A9A61C-D214-44AA-8691-2011EFF4407C}" srcOrd="1" destOrd="0" presId="urn:microsoft.com/office/officeart/2005/8/layout/list1"/>
    <dgm:cxn modelId="{64EAC124-1B3A-437B-B65A-CC92140410DA}" type="presOf" srcId="{2F08E868-CC7C-4E76-AA77-292F43672A82}" destId="{5747A81E-6F61-40B6-998B-4E9477A58807}" srcOrd="0" destOrd="0" presId="urn:microsoft.com/office/officeart/2005/8/layout/list1"/>
    <dgm:cxn modelId="{60952360-5A62-44AA-9B38-38664CDB1FFB}" srcId="{BAF2283C-2EBC-446C-8E74-92AF105B2CD8}" destId="{7ABA1284-7B7B-48BF-A89E-901BEF42B189}" srcOrd="2" destOrd="0" parTransId="{C20CC990-7BED-4012-8962-7DA9EBFA0944}" sibTransId="{EF7822E3-07C3-4F5E-AB69-78FFB4D584BD}"/>
    <dgm:cxn modelId="{9B08F5F8-4FF4-436B-9CA8-78988EE3E498}" srcId="{BAF2283C-2EBC-446C-8E74-92AF105B2CD8}" destId="{2F08E868-CC7C-4E76-AA77-292F43672A82}" srcOrd="1" destOrd="0" parTransId="{2E38CDA4-C7E2-4246-B18B-6180C65695FA}" sibTransId="{5A0024DC-1680-428B-9441-2ACE2DC1B169}"/>
    <dgm:cxn modelId="{6BE0E459-5372-4E0F-BEE1-8A13DBA2A742}" type="presOf" srcId="{26CEEF29-0B8D-40B5-8295-DD6247AA0EE7}" destId="{313C2B2F-5363-41E4-9227-4A93206D4971}" srcOrd="0" destOrd="0" presId="urn:microsoft.com/office/officeart/2005/8/layout/list1"/>
    <dgm:cxn modelId="{7E56C8B5-84E2-4956-9AC8-1639C41BBF7B}" type="presParOf" srcId="{530CC9D2-E2B6-4B65-8FF6-1731A1186BB7}" destId="{7AADB9DF-6F6A-4C1D-B32B-B3FB3FA62228}" srcOrd="0" destOrd="0" presId="urn:microsoft.com/office/officeart/2005/8/layout/list1"/>
    <dgm:cxn modelId="{651377E1-0858-4DD4-9F6C-8502DB7AB6D4}" type="presParOf" srcId="{7AADB9DF-6F6A-4C1D-B32B-B3FB3FA62228}" destId="{313C2B2F-5363-41E4-9227-4A93206D4971}" srcOrd="0" destOrd="0" presId="urn:microsoft.com/office/officeart/2005/8/layout/list1"/>
    <dgm:cxn modelId="{F9C318C0-A60A-44C8-ADA0-A12FD2DADDBD}" type="presParOf" srcId="{7AADB9DF-6F6A-4C1D-B32B-B3FB3FA62228}" destId="{DDDE0E3A-29E1-41B5-9EC1-2D7746F81ADF}" srcOrd="1" destOrd="0" presId="urn:microsoft.com/office/officeart/2005/8/layout/list1"/>
    <dgm:cxn modelId="{C6D3AFE1-29E2-4010-8E2A-207102AF6B1F}" type="presParOf" srcId="{530CC9D2-E2B6-4B65-8FF6-1731A1186BB7}" destId="{5C858A5B-9226-44D3-8301-24A369627F70}" srcOrd="1" destOrd="0" presId="urn:microsoft.com/office/officeart/2005/8/layout/list1"/>
    <dgm:cxn modelId="{98253A33-85DE-4975-A368-A7A378791237}" type="presParOf" srcId="{530CC9D2-E2B6-4B65-8FF6-1731A1186BB7}" destId="{30EBA13A-42A3-4576-B416-E7508DE917AC}" srcOrd="2" destOrd="0" presId="urn:microsoft.com/office/officeart/2005/8/layout/list1"/>
    <dgm:cxn modelId="{5488F078-5385-47F2-9593-DC81EB314F9F}" type="presParOf" srcId="{530CC9D2-E2B6-4B65-8FF6-1731A1186BB7}" destId="{4994F873-79E8-43C8-9EF1-1636B69BB2D1}" srcOrd="3" destOrd="0" presId="urn:microsoft.com/office/officeart/2005/8/layout/list1"/>
    <dgm:cxn modelId="{3C8A7DB1-B60F-438A-AD7D-572ABC5F6CEF}" type="presParOf" srcId="{530CC9D2-E2B6-4B65-8FF6-1731A1186BB7}" destId="{1EBFECBA-743B-4FA4-91D1-2D6180263990}" srcOrd="4" destOrd="0" presId="urn:microsoft.com/office/officeart/2005/8/layout/list1"/>
    <dgm:cxn modelId="{47CE8AA3-3C13-4C8E-B933-5E4693BCE5C6}" type="presParOf" srcId="{1EBFECBA-743B-4FA4-91D1-2D6180263990}" destId="{5747A81E-6F61-40B6-998B-4E9477A58807}" srcOrd="0" destOrd="0" presId="urn:microsoft.com/office/officeart/2005/8/layout/list1"/>
    <dgm:cxn modelId="{4997AE21-8DFF-470D-9E34-E8C6C370A92D}" type="presParOf" srcId="{1EBFECBA-743B-4FA4-91D1-2D6180263990}" destId="{87A9A61C-D214-44AA-8691-2011EFF4407C}" srcOrd="1" destOrd="0" presId="urn:microsoft.com/office/officeart/2005/8/layout/list1"/>
    <dgm:cxn modelId="{D43E22A0-834B-4DDC-A661-AB34A1A2AB0E}" type="presParOf" srcId="{530CC9D2-E2B6-4B65-8FF6-1731A1186BB7}" destId="{5AE46B5B-F054-4240-9C26-5A5DA4C2ADA9}" srcOrd="5" destOrd="0" presId="urn:microsoft.com/office/officeart/2005/8/layout/list1"/>
    <dgm:cxn modelId="{44DD6A6D-37C0-4106-9392-EEC912BEC5C8}" type="presParOf" srcId="{530CC9D2-E2B6-4B65-8FF6-1731A1186BB7}" destId="{672F04A5-C850-44F3-8A7D-2680B70E13FB}" srcOrd="6" destOrd="0" presId="urn:microsoft.com/office/officeart/2005/8/layout/list1"/>
    <dgm:cxn modelId="{B883AB83-279E-4420-A56E-D30E29119CF5}" type="presParOf" srcId="{530CC9D2-E2B6-4B65-8FF6-1731A1186BB7}" destId="{604E3E58-13E2-4D2C-972E-3E3CADD5C29F}" srcOrd="7" destOrd="0" presId="urn:microsoft.com/office/officeart/2005/8/layout/list1"/>
    <dgm:cxn modelId="{74DB9A26-7DB2-461F-A991-19E79FD3455C}" type="presParOf" srcId="{530CC9D2-E2B6-4B65-8FF6-1731A1186BB7}" destId="{647250DD-C5C4-49A3-B539-FFBFDC67C127}" srcOrd="8" destOrd="0" presId="urn:microsoft.com/office/officeart/2005/8/layout/list1"/>
    <dgm:cxn modelId="{EF9615A9-2E76-4E9A-BBDE-6EA2C262C886}" type="presParOf" srcId="{647250DD-C5C4-49A3-B539-FFBFDC67C127}" destId="{3BD4A350-1A69-4312-B587-7C8C99DDF1EC}" srcOrd="0" destOrd="0" presId="urn:microsoft.com/office/officeart/2005/8/layout/list1"/>
    <dgm:cxn modelId="{77C4C5FE-7338-4C08-9F13-AF0E420DB64F}" type="presParOf" srcId="{647250DD-C5C4-49A3-B539-FFBFDC67C127}" destId="{9750B09D-CFCB-4F27-A34D-99CE7C9CA6F1}" srcOrd="1" destOrd="0" presId="urn:microsoft.com/office/officeart/2005/8/layout/list1"/>
    <dgm:cxn modelId="{CD52E696-8104-43EB-84A7-19E99252D2F5}" type="presParOf" srcId="{530CC9D2-E2B6-4B65-8FF6-1731A1186BB7}" destId="{2534D0A0-2DF0-42B5-9654-8D92D845E659}" srcOrd="9" destOrd="0" presId="urn:microsoft.com/office/officeart/2005/8/layout/list1"/>
    <dgm:cxn modelId="{16510904-7E0D-47D1-BFE9-76286241F062}" type="presParOf" srcId="{530CC9D2-E2B6-4B65-8FF6-1731A1186BB7}" destId="{1BE524AC-9A34-4201-B764-9B5531D18CB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AF2283C-2EBC-446C-8E74-92AF105B2CD8}" type="doc">
      <dgm:prSet loTypeId="urn:microsoft.com/office/officeart/2005/8/layout/list1" loCatId="list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6CEEF29-0B8D-40B5-8295-DD6247AA0EE7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www.museum.ru</a:t>
          </a:r>
          <a:r>
            <a:rPr lang="en-US" sz="2800" dirty="0" smtClean="0"/>
            <a:t> </a:t>
          </a:r>
          <a:r>
            <a:rPr lang="ru-RU" sz="2800" dirty="0" smtClean="0"/>
            <a:t>Сайт музеев России</a:t>
          </a:r>
          <a:endParaRPr lang="ru-RU" sz="2800" dirty="0"/>
        </a:p>
      </dgm:t>
    </dgm:pt>
    <dgm:pt modelId="{4BB9012F-E499-4E05-85A8-018F0F32C6AB}" type="parTrans" cxnId="{079CD02B-FA0E-4CC0-A217-93CE26BF422D}">
      <dgm:prSet/>
      <dgm:spPr/>
      <dgm:t>
        <a:bodyPr/>
        <a:lstStyle/>
        <a:p>
          <a:endParaRPr lang="ru-RU" sz="2800"/>
        </a:p>
      </dgm:t>
    </dgm:pt>
    <dgm:pt modelId="{6BC82C97-14BD-4CB8-988E-054FD829A5C7}" type="sibTrans" cxnId="{079CD02B-FA0E-4CC0-A217-93CE26BF422D}">
      <dgm:prSet/>
      <dgm:spPr/>
      <dgm:t>
        <a:bodyPr/>
        <a:lstStyle/>
        <a:p>
          <a:endParaRPr lang="ru-RU" sz="2800"/>
        </a:p>
      </dgm:t>
    </dgm:pt>
    <dgm:pt modelId="{2F08E868-CC7C-4E76-AA77-292F43672A82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www.km.ru</a:t>
          </a:r>
          <a:r>
            <a:rPr lang="en-US" sz="2800" dirty="0" smtClean="0"/>
            <a:t> </a:t>
          </a:r>
          <a:r>
            <a:rPr lang="ru-RU" sz="2800" dirty="0" smtClean="0"/>
            <a:t>Энциклопедия «Кирилл и Мефодий»</a:t>
          </a:r>
          <a:endParaRPr lang="ru-RU" sz="2800" dirty="0"/>
        </a:p>
      </dgm:t>
    </dgm:pt>
    <dgm:pt modelId="{2E38CDA4-C7E2-4246-B18B-6180C65695FA}" type="parTrans" cxnId="{9B08F5F8-4FF4-436B-9CA8-78988EE3E498}">
      <dgm:prSet/>
      <dgm:spPr/>
      <dgm:t>
        <a:bodyPr/>
        <a:lstStyle/>
        <a:p>
          <a:endParaRPr lang="ru-RU" sz="2800"/>
        </a:p>
      </dgm:t>
    </dgm:pt>
    <dgm:pt modelId="{5A0024DC-1680-428B-9441-2ACE2DC1B169}" type="sibTrans" cxnId="{9B08F5F8-4FF4-436B-9CA8-78988EE3E498}">
      <dgm:prSet/>
      <dgm:spPr/>
      <dgm:t>
        <a:bodyPr/>
        <a:lstStyle/>
        <a:p>
          <a:endParaRPr lang="ru-RU" sz="2800"/>
        </a:p>
      </dgm:t>
    </dgm:pt>
    <dgm:pt modelId="{7ABA1284-7B7B-48BF-A89E-901BEF42B189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www.shm.ru</a:t>
          </a:r>
          <a:r>
            <a:rPr lang="en-US" sz="2800" dirty="0" smtClean="0"/>
            <a:t> </a:t>
          </a:r>
          <a:r>
            <a:rPr lang="ru-RU" sz="2800" dirty="0" smtClean="0"/>
            <a:t>Государственный исторический музей</a:t>
          </a:r>
          <a:endParaRPr lang="ru-RU" sz="2800" dirty="0"/>
        </a:p>
      </dgm:t>
    </dgm:pt>
    <dgm:pt modelId="{C20CC990-7BED-4012-8962-7DA9EBFA0944}" type="parTrans" cxnId="{60952360-5A62-44AA-9B38-38664CDB1FFB}">
      <dgm:prSet/>
      <dgm:spPr/>
      <dgm:t>
        <a:bodyPr/>
        <a:lstStyle/>
        <a:p>
          <a:endParaRPr lang="ru-RU" sz="2800"/>
        </a:p>
      </dgm:t>
    </dgm:pt>
    <dgm:pt modelId="{EF7822E3-07C3-4F5E-AB69-78FFB4D584BD}" type="sibTrans" cxnId="{60952360-5A62-44AA-9B38-38664CDB1FFB}">
      <dgm:prSet/>
      <dgm:spPr/>
      <dgm:t>
        <a:bodyPr/>
        <a:lstStyle/>
        <a:p>
          <a:endParaRPr lang="ru-RU" sz="2800"/>
        </a:p>
      </dgm:t>
    </dgm:pt>
    <dgm:pt modelId="{530CC9D2-E2B6-4B65-8FF6-1731A1186BB7}" type="pres">
      <dgm:prSet presAssocID="{BAF2283C-2EBC-446C-8E74-92AF105B2C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ADB9DF-6F6A-4C1D-B32B-B3FB3FA62228}" type="pres">
      <dgm:prSet presAssocID="{26CEEF29-0B8D-40B5-8295-DD6247AA0EE7}" presName="parentLin" presStyleCnt="0"/>
      <dgm:spPr/>
      <dgm:t>
        <a:bodyPr/>
        <a:lstStyle/>
        <a:p>
          <a:endParaRPr lang="ru-RU"/>
        </a:p>
      </dgm:t>
    </dgm:pt>
    <dgm:pt modelId="{313C2B2F-5363-41E4-9227-4A93206D4971}" type="pres">
      <dgm:prSet presAssocID="{26CEEF29-0B8D-40B5-8295-DD6247AA0E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DE0E3A-29E1-41B5-9EC1-2D7746F81ADF}" type="pres">
      <dgm:prSet presAssocID="{26CEEF29-0B8D-40B5-8295-DD6247AA0EE7}" presName="parentText" presStyleLbl="node1" presStyleIdx="0" presStyleCnt="3" custScaleX="132303" custScaleY="83048" custLinFactNeighborX="43750" custLinFactNeighborY="-9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58A5B-9226-44D3-8301-24A369627F70}" type="pres">
      <dgm:prSet presAssocID="{26CEEF29-0B8D-40B5-8295-DD6247AA0EE7}" presName="negativeSpace" presStyleCnt="0"/>
      <dgm:spPr/>
      <dgm:t>
        <a:bodyPr/>
        <a:lstStyle/>
        <a:p>
          <a:endParaRPr lang="ru-RU"/>
        </a:p>
      </dgm:t>
    </dgm:pt>
    <dgm:pt modelId="{30EBA13A-42A3-4576-B416-E7508DE917AC}" type="pres">
      <dgm:prSet presAssocID="{26CEEF29-0B8D-40B5-8295-DD6247AA0EE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4F873-79E8-43C8-9EF1-1636B69BB2D1}" type="pres">
      <dgm:prSet presAssocID="{6BC82C97-14BD-4CB8-988E-054FD829A5C7}" presName="spaceBetweenRectangles" presStyleCnt="0"/>
      <dgm:spPr/>
      <dgm:t>
        <a:bodyPr/>
        <a:lstStyle/>
        <a:p>
          <a:endParaRPr lang="ru-RU"/>
        </a:p>
      </dgm:t>
    </dgm:pt>
    <dgm:pt modelId="{1EBFECBA-743B-4FA4-91D1-2D6180263990}" type="pres">
      <dgm:prSet presAssocID="{2F08E868-CC7C-4E76-AA77-292F43672A82}" presName="parentLin" presStyleCnt="0"/>
      <dgm:spPr/>
      <dgm:t>
        <a:bodyPr/>
        <a:lstStyle/>
        <a:p>
          <a:endParaRPr lang="ru-RU"/>
        </a:p>
      </dgm:t>
    </dgm:pt>
    <dgm:pt modelId="{5747A81E-6F61-40B6-998B-4E9477A58807}" type="pres">
      <dgm:prSet presAssocID="{2F08E868-CC7C-4E76-AA77-292F43672A82}" presName="parentLeftMargin" presStyleLbl="node1" presStyleIdx="0" presStyleCnt="3" custScaleX="140625" custScaleY="97145"/>
      <dgm:spPr/>
      <dgm:t>
        <a:bodyPr/>
        <a:lstStyle/>
        <a:p>
          <a:endParaRPr lang="ru-RU"/>
        </a:p>
      </dgm:t>
    </dgm:pt>
    <dgm:pt modelId="{87A9A61C-D214-44AA-8691-2011EFF4407C}" type="pres">
      <dgm:prSet presAssocID="{2F08E868-CC7C-4E76-AA77-292F43672A82}" presName="parentText" presStyleLbl="node1" presStyleIdx="1" presStyleCnt="3" custScaleX="136161" custScaleY="864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46B5B-F054-4240-9C26-5A5DA4C2ADA9}" type="pres">
      <dgm:prSet presAssocID="{2F08E868-CC7C-4E76-AA77-292F43672A82}" presName="negativeSpace" presStyleCnt="0"/>
      <dgm:spPr/>
      <dgm:t>
        <a:bodyPr/>
        <a:lstStyle/>
        <a:p>
          <a:endParaRPr lang="ru-RU"/>
        </a:p>
      </dgm:t>
    </dgm:pt>
    <dgm:pt modelId="{672F04A5-C850-44F3-8A7D-2680B70E13FB}" type="pres">
      <dgm:prSet presAssocID="{2F08E868-CC7C-4E76-AA77-292F43672A8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E3E58-13E2-4D2C-972E-3E3CADD5C29F}" type="pres">
      <dgm:prSet presAssocID="{5A0024DC-1680-428B-9441-2ACE2DC1B169}" presName="spaceBetweenRectangles" presStyleCnt="0"/>
      <dgm:spPr/>
      <dgm:t>
        <a:bodyPr/>
        <a:lstStyle/>
        <a:p>
          <a:endParaRPr lang="ru-RU"/>
        </a:p>
      </dgm:t>
    </dgm:pt>
    <dgm:pt modelId="{647250DD-C5C4-49A3-B539-FFBFDC67C127}" type="pres">
      <dgm:prSet presAssocID="{7ABA1284-7B7B-48BF-A89E-901BEF42B189}" presName="parentLin" presStyleCnt="0"/>
      <dgm:spPr/>
      <dgm:t>
        <a:bodyPr/>
        <a:lstStyle/>
        <a:p>
          <a:endParaRPr lang="ru-RU"/>
        </a:p>
      </dgm:t>
    </dgm:pt>
    <dgm:pt modelId="{3BD4A350-1A69-4312-B587-7C8C99DDF1EC}" type="pres">
      <dgm:prSet presAssocID="{7ABA1284-7B7B-48BF-A89E-901BEF42B189}" presName="parentLeftMargin" presStyleLbl="node1" presStyleIdx="1" presStyleCnt="3" custScaleX="140625" custScaleY="97145"/>
      <dgm:spPr/>
      <dgm:t>
        <a:bodyPr/>
        <a:lstStyle/>
        <a:p>
          <a:endParaRPr lang="ru-RU"/>
        </a:p>
      </dgm:t>
    </dgm:pt>
    <dgm:pt modelId="{9750B09D-CFCB-4F27-A34D-99CE7C9CA6F1}" type="pres">
      <dgm:prSet presAssocID="{7ABA1284-7B7B-48BF-A89E-901BEF42B189}" presName="parentText" presStyleLbl="node1" presStyleIdx="2" presStyleCnt="3" custScaleX="142857" custScaleY="945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4D0A0-2DF0-42B5-9654-8D92D845E659}" type="pres">
      <dgm:prSet presAssocID="{7ABA1284-7B7B-48BF-A89E-901BEF42B189}" presName="negativeSpace" presStyleCnt="0"/>
      <dgm:spPr/>
      <dgm:t>
        <a:bodyPr/>
        <a:lstStyle/>
        <a:p>
          <a:endParaRPr lang="ru-RU"/>
        </a:p>
      </dgm:t>
    </dgm:pt>
    <dgm:pt modelId="{1BE524AC-9A34-4201-B764-9B5531D18CBD}" type="pres">
      <dgm:prSet presAssocID="{7ABA1284-7B7B-48BF-A89E-901BEF42B18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9CD02B-FA0E-4CC0-A217-93CE26BF422D}" srcId="{BAF2283C-2EBC-446C-8E74-92AF105B2CD8}" destId="{26CEEF29-0B8D-40B5-8295-DD6247AA0EE7}" srcOrd="0" destOrd="0" parTransId="{4BB9012F-E499-4E05-85A8-018F0F32C6AB}" sibTransId="{6BC82C97-14BD-4CB8-988E-054FD829A5C7}"/>
    <dgm:cxn modelId="{55EC3208-B8CF-415A-9542-76E6B4A1075D}" type="presOf" srcId="{BAF2283C-2EBC-446C-8E74-92AF105B2CD8}" destId="{530CC9D2-E2B6-4B65-8FF6-1731A1186BB7}" srcOrd="0" destOrd="0" presId="urn:microsoft.com/office/officeart/2005/8/layout/list1"/>
    <dgm:cxn modelId="{616D19BD-D847-4030-AD4B-BCCE1E37342B}" type="presOf" srcId="{2F08E868-CC7C-4E76-AA77-292F43672A82}" destId="{87A9A61C-D214-44AA-8691-2011EFF4407C}" srcOrd="1" destOrd="0" presId="urn:microsoft.com/office/officeart/2005/8/layout/list1"/>
    <dgm:cxn modelId="{04B26F96-F4D1-4049-A890-BC6F8251144F}" type="presOf" srcId="{26CEEF29-0B8D-40B5-8295-DD6247AA0EE7}" destId="{313C2B2F-5363-41E4-9227-4A93206D4971}" srcOrd="0" destOrd="0" presId="urn:microsoft.com/office/officeart/2005/8/layout/list1"/>
    <dgm:cxn modelId="{1E27AB54-A1F6-4FEC-A2CD-CD7AB8ADD51A}" type="presOf" srcId="{7ABA1284-7B7B-48BF-A89E-901BEF42B189}" destId="{3BD4A350-1A69-4312-B587-7C8C99DDF1EC}" srcOrd="0" destOrd="0" presId="urn:microsoft.com/office/officeart/2005/8/layout/list1"/>
    <dgm:cxn modelId="{A89575AE-4A69-43D1-9CB0-72596D375028}" type="presOf" srcId="{26CEEF29-0B8D-40B5-8295-DD6247AA0EE7}" destId="{DDDE0E3A-29E1-41B5-9EC1-2D7746F81ADF}" srcOrd="1" destOrd="0" presId="urn:microsoft.com/office/officeart/2005/8/layout/list1"/>
    <dgm:cxn modelId="{60952360-5A62-44AA-9B38-38664CDB1FFB}" srcId="{BAF2283C-2EBC-446C-8E74-92AF105B2CD8}" destId="{7ABA1284-7B7B-48BF-A89E-901BEF42B189}" srcOrd="2" destOrd="0" parTransId="{C20CC990-7BED-4012-8962-7DA9EBFA0944}" sibTransId="{EF7822E3-07C3-4F5E-AB69-78FFB4D584BD}"/>
    <dgm:cxn modelId="{5F8A7288-1798-4443-81C4-16B90D974799}" type="presOf" srcId="{2F08E868-CC7C-4E76-AA77-292F43672A82}" destId="{5747A81E-6F61-40B6-998B-4E9477A58807}" srcOrd="0" destOrd="0" presId="urn:microsoft.com/office/officeart/2005/8/layout/list1"/>
    <dgm:cxn modelId="{9B08F5F8-4FF4-436B-9CA8-78988EE3E498}" srcId="{BAF2283C-2EBC-446C-8E74-92AF105B2CD8}" destId="{2F08E868-CC7C-4E76-AA77-292F43672A82}" srcOrd="1" destOrd="0" parTransId="{2E38CDA4-C7E2-4246-B18B-6180C65695FA}" sibTransId="{5A0024DC-1680-428B-9441-2ACE2DC1B169}"/>
    <dgm:cxn modelId="{D6DFAA2B-37F0-45A3-9875-2060A791835D}" type="presOf" srcId="{7ABA1284-7B7B-48BF-A89E-901BEF42B189}" destId="{9750B09D-CFCB-4F27-A34D-99CE7C9CA6F1}" srcOrd="1" destOrd="0" presId="urn:microsoft.com/office/officeart/2005/8/layout/list1"/>
    <dgm:cxn modelId="{CCF1A2E6-06B2-4C1D-B8E2-A04C4176B289}" type="presParOf" srcId="{530CC9D2-E2B6-4B65-8FF6-1731A1186BB7}" destId="{7AADB9DF-6F6A-4C1D-B32B-B3FB3FA62228}" srcOrd="0" destOrd="0" presId="urn:microsoft.com/office/officeart/2005/8/layout/list1"/>
    <dgm:cxn modelId="{5C0480E0-E3D9-4959-A3F3-197D49906278}" type="presParOf" srcId="{7AADB9DF-6F6A-4C1D-B32B-B3FB3FA62228}" destId="{313C2B2F-5363-41E4-9227-4A93206D4971}" srcOrd="0" destOrd="0" presId="urn:microsoft.com/office/officeart/2005/8/layout/list1"/>
    <dgm:cxn modelId="{74EE3532-F9BF-42F2-84DC-9B932F1EF1A9}" type="presParOf" srcId="{7AADB9DF-6F6A-4C1D-B32B-B3FB3FA62228}" destId="{DDDE0E3A-29E1-41B5-9EC1-2D7746F81ADF}" srcOrd="1" destOrd="0" presId="urn:microsoft.com/office/officeart/2005/8/layout/list1"/>
    <dgm:cxn modelId="{D50F9A72-DAE6-40D2-A73F-C48C84614BA6}" type="presParOf" srcId="{530CC9D2-E2B6-4B65-8FF6-1731A1186BB7}" destId="{5C858A5B-9226-44D3-8301-24A369627F70}" srcOrd="1" destOrd="0" presId="urn:microsoft.com/office/officeart/2005/8/layout/list1"/>
    <dgm:cxn modelId="{83C46E83-A1E5-4E26-832D-90E8138D59B0}" type="presParOf" srcId="{530CC9D2-E2B6-4B65-8FF6-1731A1186BB7}" destId="{30EBA13A-42A3-4576-B416-E7508DE917AC}" srcOrd="2" destOrd="0" presId="urn:microsoft.com/office/officeart/2005/8/layout/list1"/>
    <dgm:cxn modelId="{882FD90C-1860-41C9-AA1A-2509C3AA5F22}" type="presParOf" srcId="{530CC9D2-E2B6-4B65-8FF6-1731A1186BB7}" destId="{4994F873-79E8-43C8-9EF1-1636B69BB2D1}" srcOrd="3" destOrd="0" presId="urn:microsoft.com/office/officeart/2005/8/layout/list1"/>
    <dgm:cxn modelId="{D1CE2C15-59BC-4410-8099-6A4AEA7BFA2E}" type="presParOf" srcId="{530CC9D2-E2B6-4B65-8FF6-1731A1186BB7}" destId="{1EBFECBA-743B-4FA4-91D1-2D6180263990}" srcOrd="4" destOrd="0" presId="urn:microsoft.com/office/officeart/2005/8/layout/list1"/>
    <dgm:cxn modelId="{056DEB1B-D9BA-4E07-BF35-3B0A911BAB14}" type="presParOf" srcId="{1EBFECBA-743B-4FA4-91D1-2D6180263990}" destId="{5747A81E-6F61-40B6-998B-4E9477A58807}" srcOrd="0" destOrd="0" presId="urn:microsoft.com/office/officeart/2005/8/layout/list1"/>
    <dgm:cxn modelId="{9DE21AF8-28A0-4A0B-84EA-253F19D8CDF6}" type="presParOf" srcId="{1EBFECBA-743B-4FA4-91D1-2D6180263990}" destId="{87A9A61C-D214-44AA-8691-2011EFF4407C}" srcOrd="1" destOrd="0" presId="urn:microsoft.com/office/officeart/2005/8/layout/list1"/>
    <dgm:cxn modelId="{B4F7245C-F0CE-4CB0-A475-3BA98C2988B5}" type="presParOf" srcId="{530CC9D2-E2B6-4B65-8FF6-1731A1186BB7}" destId="{5AE46B5B-F054-4240-9C26-5A5DA4C2ADA9}" srcOrd="5" destOrd="0" presId="urn:microsoft.com/office/officeart/2005/8/layout/list1"/>
    <dgm:cxn modelId="{8B3793C7-965F-4E78-8C7B-B09796E1D439}" type="presParOf" srcId="{530CC9D2-E2B6-4B65-8FF6-1731A1186BB7}" destId="{672F04A5-C850-44F3-8A7D-2680B70E13FB}" srcOrd="6" destOrd="0" presId="urn:microsoft.com/office/officeart/2005/8/layout/list1"/>
    <dgm:cxn modelId="{D60AAC44-740B-441E-A7AF-74A62025334E}" type="presParOf" srcId="{530CC9D2-E2B6-4B65-8FF6-1731A1186BB7}" destId="{604E3E58-13E2-4D2C-972E-3E3CADD5C29F}" srcOrd="7" destOrd="0" presId="urn:microsoft.com/office/officeart/2005/8/layout/list1"/>
    <dgm:cxn modelId="{E0DAFA9D-EB73-42CB-8F46-E37374546359}" type="presParOf" srcId="{530CC9D2-E2B6-4B65-8FF6-1731A1186BB7}" destId="{647250DD-C5C4-49A3-B539-FFBFDC67C127}" srcOrd="8" destOrd="0" presId="urn:microsoft.com/office/officeart/2005/8/layout/list1"/>
    <dgm:cxn modelId="{6D20FA47-8648-4A15-AC34-656CDCFEFD39}" type="presParOf" srcId="{647250DD-C5C4-49A3-B539-FFBFDC67C127}" destId="{3BD4A350-1A69-4312-B587-7C8C99DDF1EC}" srcOrd="0" destOrd="0" presId="urn:microsoft.com/office/officeart/2005/8/layout/list1"/>
    <dgm:cxn modelId="{82091757-D06F-4C27-8C29-5F371B631F08}" type="presParOf" srcId="{647250DD-C5C4-49A3-B539-FFBFDC67C127}" destId="{9750B09D-CFCB-4F27-A34D-99CE7C9CA6F1}" srcOrd="1" destOrd="0" presId="urn:microsoft.com/office/officeart/2005/8/layout/list1"/>
    <dgm:cxn modelId="{BBD0E0BF-CBBC-4E04-905F-3BD6A33CD485}" type="presParOf" srcId="{530CC9D2-E2B6-4B65-8FF6-1731A1186BB7}" destId="{2534D0A0-2DF0-42B5-9654-8D92D845E659}" srcOrd="9" destOrd="0" presId="urn:microsoft.com/office/officeart/2005/8/layout/list1"/>
    <dgm:cxn modelId="{881DFE52-51AC-445D-A76C-5D348546446C}" type="presParOf" srcId="{530CC9D2-E2B6-4B65-8FF6-1731A1186BB7}" destId="{1BE524AC-9A34-4201-B764-9B5531D18CB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AF2283C-2EBC-446C-8E74-92AF105B2CD8}" type="doc">
      <dgm:prSet loTypeId="urn:microsoft.com/office/officeart/2005/8/layout/list1" loCatId="list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6CEEF29-0B8D-40B5-8295-DD6247AA0EE7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www.wunderwaffe.narod.ru/HistoryBook/</a:t>
          </a:r>
          <a:r>
            <a:rPr lang="ru-RU" sz="2800" dirty="0" smtClean="0"/>
            <a:t> История мировых войн в книгах</a:t>
          </a:r>
          <a:endParaRPr lang="ru-RU" sz="2800" dirty="0"/>
        </a:p>
      </dgm:t>
    </dgm:pt>
    <dgm:pt modelId="{4BB9012F-E499-4E05-85A8-018F0F32C6AB}" type="parTrans" cxnId="{079CD02B-FA0E-4CC0-A217-93CE26BF422D}">
      <dgm:prSet/>
      <dgm:spPr/>
      <dgm:t>
        <a:bodyPr/>
        <a:lstStyle/>
        <a:p>
          <a:endParaRPr lang="ru-RU" sz="2800"/>
        </a:p>
      </dgm:t>
    </dgm:pt>
    <dgm:pt modelId="{6BC82C97-14BD-4CB8-988E-054FD829A5C7}" type="sibTrans" cxnId="{079CD02B-FA0E-4CC0-A217-93CE26BF422D}">
      <dgm:prSet/>
      <dgm:spPr/>
      <dgm:t>
        <a:bodyPr/>
        <a:lstStyle/>
        <a:p>
          <a:endParaRPr lang="ru-RU" sz="2800"/>
        </a:p>
      </dgm:t>
    </dgm:pt>
    <dgm:pt modelId="{2F08E868-CC7C-4E76-AA77-292F43672A82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www.gpw.tellur.ru/index.html</a:t>
          </a:r>
          <a:r>
            <a:rPr lang="ru-RU" sz="2800" dirty="0" smtClean="0">
              <a:hlinkClick xmlns:r="http://schemas.openxmlformats.org/officeDocument/2006/relationships" r:id=""/>
            </a:rPr>
            <a:t>?</a:t>
          </a:r>
          <a:r>
            <a:rPr lang="en-US" sz="2800" dirty="0" smtClean="0">
              <a:hlinkClick xmlns:r="http://schemas.openxmlformats.org/officeDocument/2006/relationships" r:id=""/>
            </a:rPr>
            <a:t>y</a:t>
          </a:r>
          <a:r>
            <a:rPr lang="en-US" sz="2800" dirty="0" smtClean="0"/>
            <a:t>=</a:t>
          </a:r>
        </a:p>
        <a:p>
          <a:r>
            <a:rPr lang="ru-RU" sz="2800" dirty="0" smtClean="0"/>
            <a:t>Сайт, посвященный Великой отечественной войне</a:t>
          </a:r>
          <a:endParaRPr lang="ru-RU" sz="2800" dirty="0"/>
        </a:p>
      </dgm:t>
    </dgm:pt>
    <dgm:pt modelId="{2E38CDA4-C7E2-4246-B18B-6180C65695FA}" type="parTrans" cxnId="{9B08F5F8-4FF4-436B-9CA8-78988EE3E498}">
      <dgm:prSet/>
      <dgm:spPr/>
      <dgm:t>
        <a:bodyPr/>
        <a:lstStyle/>
        <a:p>
          <a:endParaRPr lang="ru-RU" sz="2800"/>
        </a:p>
      </dgm:t>
    </dgm:pt>
    <dgm:pt modelId="{5A0024DC-1680-428B-9441-2ACE2DC1B169}" type="sibTrans" cxnId="{9B08F5F8-4FF4-436B-9CA8-78988EE3E498}">
      <dgm:prSet/>
      <dgm:spPr/>
      <dgm:t>
        <a:bodyPr/>
        <a:lstStyle/>
        <a:p>
          <a:endParaRPr lang="ru-RU" sz="2800"/>
        </a:p>
      </dgm:t>
    </dgm:pt>
    <dgm:pt modelId="{7ABA1284-7B7B-48BF-A89E-901BEF42B189}">
      <dgm:prSet phldrT="[Текст]" custT="1"/>
      <dgm:spPr/>
      <dgm:t>
        <a:bodyPr/>
        <a:lstStyle/>
        <a:p>
          <a:r>
            <a:rPr lang="en-US" sz="2800" dirty="0" smtClean="0">
              <a:hlinkClick xmlns:r="http://schemas.openxmlformats.org/officeDocument/2006/relationships" r:id=""/>
            </a:rPr>
            <a:t>www.moscowkremlin.ru/Romanovs.html/</a:t>
          </a:r>
          <a:endParaRPr lang="en-US" sz="2800" dirty="0" smtClean="0"/>
        </a:p>
        <a:p>
          <a:r>
            <a:rPr lang="ru-RU" sz="2800" dirty="0" smtClean="0"/>
            <a:t>Династия </a:t>
          </a:r>
          <a:r>
            <a:rPr lang="ru-RU" sz="2800" dirty="0" err="1" smtClean="0"/>
            <a:t>романовых</a:t>
          </a:r>
          <a:endParaRPr lang="ru-RU" sz="2800" dirty="0"/>
        </a:p>
      </dgm:t>
    </dgm:pt>
    <dgm:pt modelId="{C20CC990-7BED-4012-8962-7DA9EBFA0944}" type="parTrans" cxnId="{60952360-5A62-44AA-9B38-38664CDB1FFB}">
      <dgm:prSet/>
      <dgm:spPr/>
      <dgm:t>
        <a:bodyPr/>
        <a:lstStyle/>
        <a:p>
          <a:endParaRPr lang="ru-RU" sz="2800"/>
        </a:p>
      </dgm:t>
    </dgm:pt>
    <dgm:pt modelId="{EF7822E3-07C3-4F5E-AB69-78FFB4D584BD}" type="sibTrans" cxnId="{60952360-5A62-44AA-9B38-38664CDB1FFB}">
      <dgm:prSet/>
      <dgm:spPr/>
      <dgm:t>
        <a:bodyPr/>
        <a:lstStyle/>
        <a:p>
          <a:endParaRPr lang="ru-RU" sz="2800"/>
        </a:p>
      </dgm:t>
    </dgm:pt>
    <dgm:pt modelId="{530CC9D2-E2B6-4B65-8FF6-1731A1186BB7}" type="pres">
      <dgm:prSet presAssocID="{BAF2283C-2EBC-446C-8E74-92AF105B2C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ADB9DF-6F6A-4C1D-B32B-B3FB3FA62228}" type="pres">
      <dgm:prSet presAssocID="{26CEEF29-0B8D-40B5-8295-DD6247AA0EE7}" presName="parentLin" presStyleCnt="0"/>
      <dgm:spPr/>
      <dgm:t>
        <a:bodyPr/>
        <a:lstStyle/>
        <a:p>
          <a:endParaRPr lang="ru-RU"/>
        </a:p>
      </dgm:t>
    </dgm:pt>
    <dgm:pt modelId="{313C2B2F-5363-41E4-9227-4A93206D4971}" type="pres">
      <dgm:prSet presAssocID="{26CEEF29-0B8D-40B5-8295-DD6247AA0E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DE0E3A-29E1-41B5-9EC1-2D7746F81ADF}" type="pres">
      <dgm:prSet presAssocID="{26CEEF29-0B8D-40B5-8295-DD6247AA0EE7}" presName="parentText" presStyleLbl="node1" presStyleIdx="0" presStyleCnt="3" custScaleX="132303" custScaleY="83048" custLinFactNeighborX="43750" custLinFactNeighborY="-9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58A5B-9226-44D3-8301-24A369627F70}" type="pres">
      <dgm:prSet presAssocID="{26CEEF29-0B8D-40B5-8295-DD6247AA0EE7}" presName="negativeSpace" presStyleCnt="0"/>
      <dgm:spPr/>
      <dgm:t>
        <a:bodyPr/>
        <a:lstStyle/>
        <a:p>
          <a:endParaRPr lang="ru-RU"/>
        </a:p>
      </dgm:t>
    </dgm:pt>
    <dgm:pt modelId="{30EBA13A-42A3-4576-B416-E7508DE917AC}" type="pres">
      <dgm:prSet presAssocID="{26CEEF29-0B8D-40B5-8295-DD6247AA0EE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4F873-79E8-43C8-9EF1-1636B69BB2D1}" type="pres">
      <dgm:prSet presAssocID="{6BC82C97-14BD-4CB8-988E-054FD829A5C7}" presName="spaceBetweenRectangles" presStyleCnt="0"/>
      <dgm:spPr/>
      <dgm:t>
        <a:bodyPr/>
        <a:lstStyle/>
        <a:p>
          <a:endParaRPr lang="ru-RU"/>
        </a:p>
      </dgm:t>
    </dgm:pt>
    <dgm:pt modelId="{1EBFECBA-743B-4FA4-91D1-2D6180263990}" type="pres">
      <dgm:prSet presAssocID="{2F08E868-CC7C-4E76-AA77-292F43672A82}" presName="parentLin" presStyleCnt="0"/>
      <dgm:spPr/>
      <dgm:t>
        <a:bodyPr/>
        <a:lstStyle/>
        <a:p>
          <a:endParaRPr lang="ru-RU"/>
        </a:p>
      </dgm:t>
    </dgm:pt>
    <dgm:pt modelId="{5747A81E-6F61-40B6-998B-4E9477A58807}" type="pres">
      <dgm:prSet presAssocID="{2F08E868-CC7C-4E76-AA77-292F43672A82}" presName="parentLeftMargin" presStyleLbl="node1" presStyleIdx="0" presStyleCnt="3" custScaleX="140625" custScaleY="97145"/>
      <dgm:spPr/>
      <dgm:t>
        <a:bodyPr/>
        <a:lstStyle/>
        <a:p>
          <a:endParaRPr lang="ru-RU"/>
        </a:p>
      </dgm:t>
    </dgm:pt>
    <dgm:pt modelId="{87A9A61C-D214-44AA-8691-2011EFF4407C}" type="pres">
      <dgm:prSet presAssocID="{2F08E868-CC7C-4E76-AA77-292F43672A82}" presName="parentText" presStyleLbl="node1" presStyleIdx="1" presStyleCnt="3" custScaleX="136161" custScaleY="864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46B5B-F054-4240-9C26-5A5DA4C2ADA9}" type="pres">
      <dgm:prSet presAssocID="{2F08E868-CC7C-4E76-AA77-292F43672A82}" presName="negativeSpace" presStyleCnt="0"/>
      <dgm:spPr/>
      <dgm:t>
        <a:bodyPr/>
        <a:lstStyle/>
        <a:p>
          <a:endParaRPr lang="ru-RU"/>
        </a:p>
      </dgm:t>
    </dgm:pt>
    <dgm:pt modelId="{672F04A5-C850-44F3-8A7D-2680B70E13FB}" type="pres">
      <dgm:prSet presAssocID="{2F08E868-CC7C-4E76-AA77-292F43672A8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E3E58-13E2-4D2C-972E-3E3CADD5C29F}" type="pres">
      <dgm:prSet presAssocID="{5A0024DC-1680-428B-9441-2ACE2DC1B169}" presName="spaceBetweenRectangles" presStyleCnt="0"/>
      <dgm:spPr/>
      <dgm:t>
        <a:bodyPr/>
        <a:lstStyle/>
        <a:p>
          <a:endParaRPr lang="ru-RU"/>
        </a:p>
      </dgm:t>
    </dgm:pt>
    <dgm:pt modelId="{647250DD-C5C4-49A3-B539-FFBFDC67C127}" type="pres">
      <dgm:prSet presAssocID="{7ABA1284-7B7B-48BF-A89E-901BEF42B189}" presName="parentLin" presStyleCnt="0"/>
      <dgm:spPr/>
      <dgm:t>
        <a:bodyPr/>
        <a:lstStyle/>
        <a:p>
          <a:endParaRPr lang="ru-RU"/>
        </a:p>
      </dgm:t>
    </dgm:pt>
    <dgm:pt modelId="{3BD4A350-1A69-4312-B587-7C8C99DDF1EC}" type="pres">
      <dgm:prSet presAssocID="{7ABA1284-7B7B-48BF-A89E-901BEF42B189}" presName="parentLeftMargin" presStyleLbl="node1" presStyleIdx="1" presStyleCnt="3" custScaleX="140625" custScaleY="97145"/>
      <dgm:spPr/>
      <dgm:t>
        <a:bodyPr/>
        <a:lstStyle/>
        <a:p>
          <a:endParaRPr lang="ru-RU"/>
        </a:p>
      </dgm:t>
    </dgm:pt>
    <dgm:pt modelId="{9750B09D-CFCB-4F27-A34D-99CE7C9CA6F1}" type="pres">
      <dgm:prSet presAssocID="{7ABA1284-7B7B-48BF-A89E-901BEF42B189}" presName="parentText" presStyleLbl="node1" presStyleIdx="2" presStyleCnt="3" custScaleX="142857" custScaleY="945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4D0A0-2DF0-42B5-9654-8D92D845E659}" type="pres">
      <dgm:prSet presAssocID="{7ABA1284-7B7B-48BF-A89E-901BEF42B189}" presName="negativeSpace" presStyleCnt="0"/>
      <dgm:spPr/>
      <dgm:t>
        <a:bodyPr/>
        <a:lstStyle/>
        <a:p>
          <a:endParaRPr lang="ru-RU"/>
        </a:p>
      </dgm:t>
    </dgm:pt>
    <dgm:pt modelId="{1BE524AC-9A34-4201-B764-9B5531D18CBD}" type="pres">
      <dgm:prSet presAssocID="{7ABA1284-7B7B-48BF-A89E-901BEF42B18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71BA3B-1D31-46F4-BA7A-8103AE0EB06B}" type="presOf" srcId="{2F08E868-CC7C-4E76-AA77-292F43672A82}" destId="{5747A81E-6F61-40B6-998B-4E9477A58807}" srcOrd="0" destOrd="0" presId="urn:microsoft.com/office/officeart/2005/8/layout/list1"/>
    <dgm:cxn modelId="{D284F6FC-5FD6-4190-B729-BBEC29EC8F4F}" type="presOf" srcId="{7ABA1284-7B7B-48BF-A89E-901BEF42B189}" destId="{9750B09D-CFCB-4F27-A34D-99CE7C9CA6F1}" srcOrd="1" destOrd="0" presId="urn:microsoft.com/office/officeart/2005/8/layout/list1"/>
    <dgm:cxn modelId="{079CD02B-FA0E-4CC0-A217-93CE26BF422D}" srcId="{BAF2283C-2EBC-446C-8E74-92AF105B2CD8}" destId="{26CEEF29-0B8D-40B5-8295-DD6247AA0EE7}" srcOrd="0" destOrd="0" parTransId="{4BB9012F-E499-4E05-85A8-018F0F32C6AB}" sibTransId="{6BC82C97-14BD-4CB8-988E-054FD829A5C7}"/>
    <dgm:cxn modelId="{EB1B2FB5-397B-4A85-82A2-9D82025B683B}" type="presOf" srcId="{2F08E868-CC7C-4E76-AA77-292F43672A82}" destId="{87A9A61C-D214-44AA-8691-2011EFF4407C}" srcOrd="1" destOrd="0" presId="urn:microsoft.com/office/officeart/2005/8/layout/list1"/>
    <dgm:cxn modelId="{FACAADF0-8044-4643-83BF-DC91C5031921}" type="presOf" srcId="{BAF2283C-2EBC-446C-8E74-92AF105B2CD8}" destId="{530CC9D2-E2B6-4B65-8FF6-1731A1186BB7}" srcOrd="0" destOrd="0" presId="urn:microsoft.com/office/officeart/2005/8/layout/list1"/>
    <dgm:cxn modelId="{35B187AB-40D0-4B20-A33D-D0320715DF68}" type="presOf" srcId="{26CEEF29-0B8D-40B5-8295-DD6247AA0EE7}" destId="{DDDE0E3A-29E1-41B5-9EC1-2D7746F81ADF}" srcOrd="1" destOrd="0" presId="urn:microsoft.com/office/officeart/2005/8/layout/list1"/>
    <dgm:cxn modelId="{60952360-5A62-44AA-9B38-38664CDB1FFB}" srcId="{BAF2283C-2EBC-446C-8E74-92AF105B2CD8}" destId="{7ABA1284-7B7B-48BF-A89E-901BEF42B189}" srcOrd="2" destOrd="0" parTransId="{C20CC990-7BED-4012-8962-7DA9EBFA0944}" sibTransId="{EF7822E3-07C3-4F5E-AB69-78FFB4D584BD}"/>
    <dgm:cxn modelId="{87266701-72DE-4A0F-A1BE-71B93C348BCD}" type="presOf" srcId="{26CEEF29-0B8D-40B5-8295-DD6247AA0EE7}" destId="{313C2B2F-5363-41E4-9227-4A93206D4971}" srcOrd="0" destOrd="0" presId="urn:microsoft.com/office/officeart/2005/8/layout/list1"/>
    <dgm:cxn modelId="{9B08F5F8-4FF4-436B-9CA8-78988EE3E498}" srcId="{BAF2283C-2EBC-446C-8E74-92AF105B2CD8}" destId="{2F08E868-CC7C-4E76-AA77-292F43672A82}" srcOrd="1" destOrd="0" parTransId="{2E38CDA4-C7E2-4246-B18B-6180C65695FA}" sibTransId="{5A0024DC-1680-428B-9441-2ACE2DC1B169}"/>
    <dgm:cxn modelId="{523A1B20-5981-4052-AB57-6BF9A6A36B58}" type="presOf" srcId="{7ABA1284-7B7B-48BF-A89E-901BEF42B189}" destId="{3BD4A350-1A69-4312-B587-7C8C99DDF1EC}" srcOrd="0" destOrd="0" presId="urn:microsoft.com/office/officeart/2005/8/layout/list1"/>
    <dgm:cxn modelId="{F5B2169B-0B5E-4E5D-B247-64D1EFB38190}" type="presParOf" srcId="{530CC9D2-E2B6-4B65-8FF6-1731A1186BB7}" destId="{7AADB9DF-6F6A-4C1D-B32B-B3FB3FA62228}" srcOrd="0" destOrd="0" presId="urn:microsoft.com/office/officeart/2005/8/layout/list1"/>
    <dgm:cxn modelId="{35837D4B-9878-42A9-9F99-D4795049481C}" type="presParOf" srcId="{7AADB9DF-6F6A-4C1D-B32B-B3FB3FA62228}" destId="{313C2B2F-5363-41E4-9227-4A93206D4971}" srcOrd="0" destOrd="0" presId="urn:microsoft.com/office/officeart/2005/8/layout/list1"/>
    <dgm:cxn modelId="{BCB6CEF4-0734-40BD-95AB-650CD97FEE7A}" type="presParOf" srcId="{7AADB9DF-6F6A-4C1D-B32B-B3FB3FA62228}" destId="{DDDE0E3A-29E1-41B5-9EC1-2D7746F81ADF}" srcOrd="1" destOrd="0" presId="urn:microsoft.com/office/officeart/2005/8/layout/list1"/>
    <dgm:cxn modelId="{E1D99989-5200-45EF-AEEA-7824778B7560}" type="presParOf" srcId="{530CC9D2-E2B6-4B65-8FF6-1731A1186BB7}" destId="{5C858A5B-9226-44D3-8301-24A369627F70}" srcOrd="1" destOrd="0" presId="urn:microsoft.com/office/officeart/2005/8/layout/list1"/>
    <dgm:cxn modelId="{CFEEB225-4D74-4D42-9F8C-668DC00F4549}" type="presParOf" srcId="{530CC9D2-E2B6-4B65-8FF6-1731A1186BB7}" destId="{30EBA13A-42A3-4576-B416-E7508DE917AC}" srcOrd="2" destOrd="0" presId="urn:microsoft.com/office/officeart/2005/8/layout/list1"/>
    <dgm:cxn modelId="{BCD23C0B-A0CC-4C10-B48D-FA7A650679EB}" type="presParOf" srcId="{530CC9D2-E2B6-4B65-8FF6-1731A1186BB7}" destId="{4994F873-79E8-43C8-9EF1-1636B69BB2D1}" srcOrd="3" destOrd="0" presId="urn:microsoft.com/office/officeart/2005/8/layout/list1"/>
    <dgm:cxn modelId="{C7C5A607-7B04-45AE-9955-0A5E5C43FB7C}" type="presParOf" srcId="{530CC9D2-E2B6-4B65-8FF6-1731A1186BB7}" destId="{1EBFECBA-743B-4FA4-91D1-2D6180263990}" srcOrd="4" destOrd="0" presId="urn:microsoft.com/office/officeart/2005/8/layout/list1"/>
    <dgm:cxn modelId="{6296C845-6B0A-4588-BAB1-10191BAF5427}" type="presParOf" srcId="{1EBFECBA-743B-4FA4-91D1-2D6180263990}" destId="{5747A81E-6F61-40B6-998B-4E9477A58807}" srcOrd="0" destOrd="0" presId="urn:microsoft.com/office/officeart/2005/8/layout/list1"/>
    <dgm:cxn modelId="{00E51BBC-456C-4411-B4DB-82B1F6D2B144}" type="presParOf" srcId="{1EBFECBA-743B-4FA4-91D1-2D6180263990}" destId="{87A9A61C-D214-44AA-8691-2011EFF4407C}" srcOrd="1" destOrd="0" presId="urn:microsoft.com/office/officeart/2005/8/layout/list1"/>
    <dgm:cxn modelId="{35E4C5EA-7B58-45B1-AEFB-0EE475931704}" type="presParOf" srcId="{530CC9D2-E2B6-4B65-8FF6-1731A1186BB7}" destId="{5AE46B5B-F054-4240-9C26-5A5DA4C2ADA9}" srcOrd="5" destOrd="0" presId="urn:microsoft.com/office/officeart/2005/8/layout/list1"/>
    <dgm:cxn modelId="{6EBFE8FE-02B2-4F1C-9883-49D61E02CFB1}" type="presParOf" srcId="{530CC9D2-E2B6-4B65-8FF6-1731A1186BB7}" destId="{672F04A5-C850-44F3-8A7D-2680B70E13FB}" srcOrd="6" destOrd="0" presId="urn:microsoft.com/office/officeart/2005/8/layout/list1"/>
    <dgm:cxn modelId="{F8BCEB93-A640-4475-A3C7-6FED3CFAF83B}" type="presParOf" srcId="{530CC9D2-E2B6-4B65-8FF6-1731A1186BB7}" destId="{604E3E58-13E2-4D2C-972E-3E3CADD5C29F}" srcOrd="7" destOrd="0" presId="urn:microsoft.com/office/officeart/2005/8/layout/list1"/>
    <dgm:cxn modelId="{A0BAAF33-8A53-4719-B5CC-D9B83D5B91E3}" type="presParOf" srcId="{530CC9D2-E2B6-4B65-8FF6-1731A1186BB7}" destId="{647250DD-C5C4-49A3-B539-FFBFDC67C127}" srcOrd="8" destOrd="0" presId="urn:microsoft.com/office/officeart/2005/8/layout/list1"/>
    <dgm:cxn modelId="{F6489E36-CD23-4154-9A90-3101D7FE48B4}" type="presParOf" srcId="{647250DD-C5C4-49A3-B539-FFBFDC67C127}" destId="{3BD4A350-1A69-4312-B587-7C8C99DDF1EC}" srcOrd="0" destOrd="0" presId="urn:microsoft.com/office/officeart/2005/8/layout/list1"/>
    <dgm:cxn modelId="{2A48DED3-2E85-4DD4-A749-B4D3A6B5985E}" type="presParOf" srcId="{647250DD-C5C4-49A3-B539-FFBFDC67C127}" destId="{9750B09D-CFCB-4F27-A34D-99CE7C9CA6F1}" srcOrd="1" destOrd="0" presId="urn:microsoft.com/office/officeart/2005/8/layout/list1"/>
    <dgm:cxn modelId="{81E065D9-184F-4D44-851B-0F528CE7C351}" type="presParOf" srcId="{530CC9D2-E2B6-4B65-8FF6-1731A1186BB7}" destId="{2534D0A0-2DF0-42B5-9654-8D92D845E659}" srcOrd="9" destOrd="0" presId="urn:microsoft.com/office/officeart/2005/8/layout/list1"/>
    <dgm:cxn modelId="{9CBF37F8-B2DA-45C0-9045-0374AA9EDCAF}" type="presParOf" srcId="{530CC9D2-E2B6-4B65-8FF6-1731A1186BB7}" destId="{1BE524AC-9A34-4201-B764-9B5531D18CB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8F063D-B15C-408C-952E-F7753FCB1A1E}" type="doc">
      <dgm:prSet loTypeId="urn:microsoft.com/office/officeart/2005/8/layout/b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C8FA210-84D2-41EF-AB1B-0AD474A9DB42}">
      <dgm:prSet phldrT="[Текст]" custT="1"/>
      <dgm:spPr/>
      <dgm:t>
        <a:bodyPr/>
        <a:lstStyle/>
        <a:p>
          <a:r>
            <a:rPr lang="ru-RU" sz="2000" dirty="0" smtClean="0"/>
            <a:t>Нестандартный вход на урок</a:t>
          </a:r>
          <a:endParaRPr lang="ru-RU" sz="2000" dirty="0"/>
        </a:p>
      </dgm:t>
    </dgm:pt>
    <dgm:pt modelId="{30014BCF-7E4B-4AD6-B9D2-7E79C1268AF8}" type="parTrans" cxnId="{200F6707-450B-4E1A-A868-9B9D285B3B8F}">
      <dgm:prSet/>
      <dgm:spPr/>
      <dgm:t>
        <a:bodyPr/>
        <a:lstStyle/>
        <a:p>
          <a:endParaRPr lang="ru-RU" sz="2800"/>
        </a:p>
      </dgm:t>
    </dgm:pt>
    <dgm:pt modelId="{2DA3E9A5-4E2A-4003-8791-0B4C97F40A96}" type="sibTrans" cxnId="{200F6707-450B-4E1A-A868-9B9D285B3B8F}">
      <dgm:prSet/>
      <dgm:spPr/>
      <dgm:t>
        <a:bodyPr/>
        <a:lstStyle/>
        <a:p>
          <a:endParaRPr lang="ru-RU" sz="2800"/>
        </a:p>
      </dgm:t>
    </dgm:pt>
    <dgm:pt modelId="{4B25142D-3188-42E8-800D-5A6A05D04263}">
      <dgm:prSet phldrT="[Текст]" custT="1"/>
      <dgm:spPr/>
      <dgm:t>
        <a:bodyPr/>
        <a:lstStyle/>
        <a:p>
          <a:r>
            <a:rPr lang="ru-RU" sz="2400" dirty="0" smtClean="0"/>
            <a:t>Отсроченная отгадка</a:t>
          </a:r>
          <a:endParaRPr lang="ru-RU" sz="2400" dirty="0"/>
        </a:p>
      </dgm:t>
    </dgm:pt>
    <dgm:pt modelId="{15C81E01-D4AB-4BC7-9679-8FF4A6E7FADC}" type="parTrans" cxnId="{14F6821D-55CC-4B0C-B822-5A2CC678461C}">
      <dgm:prSet/>
      <dgm:spPr/>
      <dgm:t>
        <a:bodyPr/>
        <a:lstStyle/>
        <a:p>
          <a:endParaRPr lang="ru-RU" sz="2800"/>
        </a:p>
      </dgm:t>
    </dgm:pt>
    <dgm:pt modelId="{2D8061DD-B5C5-40F3-9E33-D1CAE1506FBE}" type="sibTrans" cxnId="{14F6821D-55CC-4B0C-B822-5A2CC678461C}">
      <dgm:prSet/>
      <dgm:spPr/>
      <dgm:t>
        <a:bodyPr/>
        <a:lstStyle/>
        <a:p>
          <a:endParaRPr lang="ru-RU" sz="2800"/>
        </a:p>
      </dgm:t>
    </dgm:pt>
    <dgm:pt modelId="{881DF6E9-46FF-465E-B92D-4B3DB8503D9D}">
      <dgm:prSet phldrT="[Текст]" custT="1"/>
      <dgm:spPr/>
      <dgm:t>
        <a:bodyPr/>
        <a:lstStyle/>
        <a:p>
          <a:r>
            <a:rPr lang="ru-RU" sz="2000" b="0" dirty="0" smtClean="0"/>
            <a:t>Ассоциативный ряд</a:t>
          </a:r>
          <a:endParaRPr lang="ru-RU" sz="2000" b="0" dirty="0"/>
        </a:p>
      </dgm:t>
    </dgm:pt>
    <dgm:pt modelId="{942693EA-B5AF-4818-ABFC-DB6629A7296C}" type="parTrans" cxnId="{2FFB61A6-C865-471D-A129-9C9AC4F2F0EB}">
      <dgm:prSet/>
      <dgm:spPr/>
      <dgm:t>
        <a:bodyPr/>
        <a:lstStyle/>
        <a:p>
          <a:endParaRPr lang="ru-RU" sz="2800"/>
        </a:p>
      </dgm:t>
    </dgm:pt>
    <dgm:pt modelId="{89681707-97B9-4CA4-A748-1E766D692FE0}" type="sibTrans" cxnId="{2FFB61A6-C865-471D-A129-9C9AC4F2F0EB}">
      <dgm:prSet/>
      <dgm:spPr/>
      <dgm:t>
        <a:bodyPr/>
        <a:lstStyle/>
        <a:p>
          <a:endParaRPr lang="ru-RU" sz="2800"/>
        </a:p>
      </dgm:t>
    </dgm:pt>
    <dgm:pt modelId="{10227013-BE8E-421F-B293-15E1BDEECDB7}">
      <dgm:prSet phldrT="[Текст]" custT="1"/>
      <dgm:spPr/>
      <dgm:t>
        <a:bodyPr/>
        <a:lstStyle/>
        <a:p>
          <a:pPr algn="ctr"/>
          <a:r>
            <a:rPr lang="ru-RU" sz="2800" dirty="0" smtClean="0"/>
            <a:t>Удивляй</a:t>
          </a:r>
          <a:endParaRPr lang="ru-RU" sz="2800" dirty="0"/>
        </a:p>
      </dgm:t>
    </dgm:pt>
    <dgm:pt modelId="{1BB324E8-5F59-4376-ACDA-BDEF3B2135EE}" type="parTrans" cxnId="{5DD79A7F-71FD-4561-A746-ABE2211D6A89}">
      <dgm:prSet/>
      <dgm:spPr/>
      <dgm:t>
        <a:bodyPr/>
        <a:lstStyle/>
        <a:p>
          <a:endParaRPr lang="ru-RU" sz="2800"/>
        </a:p>
      </dgm:t>
    </dgm:pt>
    <dgm:pt modelId="{A9825B37-7CCE-4F40-BBE9-561BBF4A500E}" type="sibTrans" cxnId="{5DD79A7F-71FD-4561-A746-ABE2211D6A89}">
      <dgm:prSet/>
      <dgm:spPr/>
      <dgm:t>
        <a:bodyPr/>
        <a:lstStyle/>
        <a:p>
          <a:endParaRPr lang="ru-RU" sz="2800"/>
        </a:p>
      </dgm:t>
    </dgm:pt>
    <dgm:pt modelId="{C3190021-E984-4B54-8DBF-6F2ECFB4113D}">
      <dgm:prSet phldrT="[Текст]" custT="1"/>
      <dgm:spPr/>
      <dgm:t>
        <a:bodyPr/>
        <a:lstStyle/>
        <a:p>
          <a:r>
            <a:rPr lang="ru-RU" sz="2000" b="1" dirty="0" smtClean="0"/>
            <a:t>Ситуационная/</a:t>
          </a:r>
        </a:p>
        <a:p>
          <a:r>
            <a:rPr lang="ru-RU" sz="2000" b="1" dirty="0" smtClean="0"/>
            <a:t>изобретательская задача</a:t>
          </a:r>
          <a:endParaRPr lang="ru-RU" sz="2000" b="1" dirty="0"/>
        </a:p>
      </dgm:t>
    </dgm:pt>
    <dgm:pt modelId="{9508E73F-51CF-4266-BE65-96E2065FABCC}" type="parTrans" cxnId="{BBCF651A-4B02-4E6F-B6B4-8DFA31861B9C}">
      <dgm:prSet/>
      <dgm:spPr/>
      <dgm:t>
        <a:bodyPr/>
        <a:lstStyle/>
        <a:p>
          <a:endParaRPr lang="ru-RU" sz="2800"/>
        </a:p>
      </dgm:t>
    </dgm:pt>
    <dgm:pt modelId="{1E3A3548-1679-43F4-A066-E68B846CB8EE}" type="sibTrans" cxnId="{BBCF651A-4B02-4E6F-B6B4-8DFA31861B9C}">
      <dgm:prSet/>
      <dgm:spPr/>
      <dgm:t>
        <a:bodyPr/>
        <a:lstStyle/>
        <a:p>
          <a:endParaRPr lang="ru-RU" sz="2800"/>
        </a:p>
      </dgm:t>
    </dgm:pt>
    <dgm:pt modelId="{3D7A440E-39F8-4623-92B8-CFB798534B02}">
      <dgm:prSet phldrT="[Текст]" custT="1"/>
      <dgm:spPr/>
      <dgm:t>
        <a:bodyPr/>
        <a:lstStyle/>
        <a:p>
          <a:r>
            <a:rPr lang="ru-RU" sz="2400" dirty="0" smtClean="0"/>
            <a:t>Анимация, видео/аудио</a:t>
          </a:r>
          <a:endParaRPr lang="ru-RU" sz="2400" dirty="0"/>
        </a:p>
      </dgm:t>
    </dgm:pt>
    <dgm:pt modelId="{4162AED7-BE46-4131-A5F5-14CE7CBCD17E}" type="parTrans" cxnId="{09D4FFD7-07A2-4FDA-A96A-5697C1B603BF}">
      <dgm:prSet/>
      <dgm:spPr/>
      <dgm:t>
        <a:bodyPr/>
        <a:lstStyle/>
        <a:p>
          <a:endParaRPr lang="ru-RU" sz="2800"/>
        </a:p>
      </dgm:t>
    </dgm:pt>
    <dgm:pt modelId="{5EC3B30A-989A-4075-8603-014A630F7A60}" type="sibTrans" cxnId="{09D4FFD7-07A2-4FDA-A96A-5697C1B603BF}">
      <dgm:prSet/>
      <dgm:spPr/>
      <dgm:t>
        <a:bodyPr/>
        <a:lstStyle/>
        <a:p>
          <a:endParaRPr lang="ru-RU" sz="2800"/>
        </a:p>
      </dgm:t>
    </dgm:pt>
    <dgm:pt modelId="{C4B76BEF-3135-4DE8-A1C7-7740798A4642}">
      <dgm:prSet phldrT="[Текст]" custT="1"/>
      <dgm:spPr/>
      <dgm:t>
        <a:bodyPr/>
        <a:lstStyle/>
        <a:p>
          <a:r>
            <a:rPr lang="ru-RU" sz="2400" dirty="0" smtClean="0"/>
            <a:t>Необъявленная тема</a:t>
          </a:r>
          <a:endParaRPr lang="ru-RU" sz="2400" dirty="0"/>
        </a:p>
      </dgm:t>
    </dgm:pt>
    <dgm:pt modelId="{504CADE0-DF1A-41D1-A295-628E27CA770A}" type="parTrans" cxnId="{09A0E481-38BE-4081-8C02-C6176D08ACFD}">
      <dgm:prSet/>
      <dgm:spPr/>
      <dgm:t>
        <a:bodyPr/>
        <a:lstStyle/>
        <a:p>
          <a:endParaRPr lang="ru-RU" sz="2800"/>
        </a:p>
      </dgm:t>
    </dgm:pt>
    <dgm:pt modelId="{1A4F1994-0A51-449D-95FA-FBB301DA3BF9}" type="sibTrans" cxnId="{09A0E481-38BE-4081-8C02-C6176D08ACFD}">
      <dgm:prSet/>
      <dgm:spPr/>
      <dgm:t>
        <a:bodyPr/>
        <a:lstStyle/>
        <a:p>
          <a:endParaRPr lang="ru-RU" sz="2800"/>
        </a:p>
      </dgm:t>
    </dgm:pt>
    <dgm:pt modelId="{6854FA15-B878-4262-A0B2-90E4EB7AD75D}">
      <dgm:prSet phldrT="[Текст]" custT="1"/>
      <dgm:spPr/>
      <dgm:t>
        <a:bodyPr/>
        <a:lstStyle/>
        <a:p>
          <a:r>
            <a:rPr lang="ru-RU" sz="2400" dirty="0" smtClean="0"/>
            <a:t>Фантастическая добавка</a:t>
          </a:r>
          <a:endParaRPr lang="ru-RU" sz="2400" dirty="0"/>
        </a:p>
      </dgm:t>
    </dgm:pt>
    <dgm:pt modelId="{B3D07217-5016-45A7-817C-1A4C5509C3E2}" type="parTrans" cxnId="{0AF2CCD5-AB44-432C-A186-29DE863DFE48}">
      <dgm:prSet/>
      <dgm:spPr/>
      <dgm:t>
        <a:bodyPr/>
        <a:lstStyle/>
        <a:p>
          <a:endParaRPr lang="ru-RU" sz="2800"/>
        </a:p>
      </dgm:t>
    </dgm:pt>
    <dgm:pt modelId="{1B7B670A-C5F0-408E-B90E-D124B23D66A8}" type="sibTrans" cxnId="{0AF2CCD5-AB44-432C-A186-29DE863DFE48}">
      <dgm:prSet/>
      <dgm:spPr/>
      <dgm:t>
        <a:bodyPr/>
        <a:lstStyle/>
        <a:p>
          <a:endParaRPr lang="ru-RU" sz="2800"/>
        </a:p>
      </dgm:t>
    </dgm:pt>
    <dgm:pt modelId="{AF8D7EE2-FFBB-4159-8EBD-0BB78690EEDA}">
      <dgm:prSet phldrT="[Текст]" custT="1"/>
      <dgm:spPr/>
      <dgm:t>
        <a:bodyPr/>
        <a:lstStyle/>
        <a:p>
          <a:endParaRPr lang="ru-RU" sz="2800" dirty="0"/>
        </a:p>
      </dgm:t>
    </dgm:pt>
    <dgm:pt modelId="{3F3BB8E8-B216-45F8-8708-33F904F1E126}" type="parTrans" cxnId="{8D58501D-7941-4C72-8A99-3ACF5115CDC7}">
      <dgm:prSet/>
      <dgm:spPr/>
      <dgm:t>
        <a:bodyPr/>
        <a:lstStyle/>
        <a:p>
          <a:endParaRPr lang="ru-RU" sz="2800"/>
        </a:p>
      </dgm:t>
    </dgm:pt>
    <dgm:pt modelId="{500C3D39-2C31-44CC-8A1B-42438A264DD6}" type="sibTrans" cxnId="{8D58501D-7941-4C72-8A99-3ACF5115CDC7}">
      <dgm:prSet/>
      <dgm:spPr/>
      <dgm:t>
        <a:bodyPr/>
        <a:lstStyle/>
        <a:p>
          <a:endParaRPr lang="ru-RU" sz="2800"/>
        </a:p>
      </dgm:t>
    </dgm:pt>
    <dgm:pt modelId="{57142E08-476C-4E90-BFB8-32891F97A891}" type="pres">
      <dgm:prSet presAssocID="{C68F063D-B15C-408C-952E-F7753FCB1A1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E1BA783-535F-4FEF-82F6-DEFB4194DD03}" type="pres">
      <dgm:prSet presAssocID="{CC8FA210-84D2-41EF-AB1B-0AD474A9DB42}" presName="compNode" presStyleCnt="0"/>
      <dgm:spPr/>
      <dgm:t>
        <a:bodyPr/>
        <a:lstStyle/>
        <a:p>
          <a:endParaRPr lang="ru-RU"/>
        </a:p>
      </dgm:t>
    </dgm:pt>
    <dgm:pt modelId="{5EEA6D12-CC83-41E7-973E-5D9A3243F7B8}" type="pres">
      <dgm:prSet presAssocID="{CC8FA210-84D2-41EF-AB1B-0AD474A9DB42}" presName="dummyConnPt" presStyleCnt="0"/>
      <dgm:spPr/>
      <dgm:t>
        <a:bodyPr/>
        <a:lstStyle/>
        <a:p>
          <a:endParaRPr lang="ru-RU"/>
        </a:p>
      </dgm:t>
    </dgm:pt>
    <dgm:pt modelId="{A63898B3-DA7A-4B2A-A241-DFB487D7D051}" type="pres">
      <dgm:prSet presAssocID="{CC8FA210-84D2-41EF-AB1B-0AD474A9DB42}" presName="node" presStyleLbl="node1" presStyleIdx="0" presStyleCnt="9" custScaleX="120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1319E-F550-4EEA-B3A2-05744BE146B5}" type="pres">
      <dgm:prSet presAssocID="{2DA3E9A5-4E2A-4003-8791-0B4C97F40A96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2404ED8F-5C1B-4614-BFCF-71DB71F40EBE}" type="pres">
      <dgm:prSet presAssocID="{4B25142D-3188-42E8-800D-5A6A05D04263}" presName="compNode" presStyleCnt="0"/>
      <dgm:spPr/>
      <dgm:t>
        <a:bodyPr/>
        <a:lstStyle/>
        <a:p>
          <a:endParaRPr lang="ru-RU"/>
        </a:p>
      </dgm:t>
    </dgm:pt>
    <dgm:pt modelId="{C2F37878-32C4-461B-B875-DA86247296AD}" type="pres">
      <dgm:prSet presAssocID="{4B25142D-3188-42E8-800D-5A6A05D04263}" presName="dummyConnPt" presStyleCnt="0"/>
      <dgm:spPr/>
      <dgm:t>
        <a:bodyPr/>
        <a:lstStyle/>
        <a:p>
          <a:endParaRPr lang="ru-RU"/>
        </a:p>
      </dgm:t>
    </dgm:pt>
    <dgm:pt modelId="{BA97EF83-B0FE-4447-9CE3-6B6111A484AA}" type="pres">
      <dgm:prSet presAssocID="{4B25142D-3188-42E8-800D-5A6A05D04263}" presName="node" presStyleLbl="node1" presStyleIdx="1" presStyleCnt="9" custScaleX="125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EAE41-C5B0-4AB2-AF81-520D65EF3091}" type="pres">
      <dgm:prSet presAssocID="{2D8061DD-B5C5-40F3-9E33-D1CAE1506FBE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56291060-141E-4EA0-9627-4461CBD4F3E1}" type="pres">
      <dgm:prSet presAssocID="{881DF6E9-46FF-465E-B92D-4B3DB8503D9D}" presName="compNode" presStyleCnt="0"/>
      <dgm:spPr/>
      <dgm:t>
        <a:bodyPr/>
        <a:lstStyle/>
        <a:p>
          <a:endParaRPr lang="ru-RU"/>
        </a:p>
      </dgm:t>
    </dgm:pt>
    <dgm:pt modelId="{61125408-6CC4-4A22-AEAA-22CA2939088A}" type="pres">
      <dgm:prSet presAssocID="{881DF6E9-46FF-465E-B92D-4B3DB8503D9D}" presName="dummyConnPt" presStyleCnt="0"/>
      <dgm:spPr/>
      <dgm:t>
        <a:bodyPr/>
        <a:lstStyle/>
        <a:p>
          <a:endParaRPr lang="ru-RU"/>
        </a:p>
      </dgm:t>
    </dgm:pt>
    <dgm:pt modelId="{F2065D9D-A26C-4051-8BF1-90528C2493F6}" type="pres">
      <dgm:prSet presAssocID="{881DF6E9-46FF-465E-B92D-4B3DB8503D9D}" presName="node" presStyleLbl="node1" presStyleIdx="2" presStyleCnt="9" custScaleX="120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77C1E5-AFA6-4077-AB14-57C7B6394CF8}" type="pres">
      <dgm:prSet presAssocID="{89681707-97B9-4CA4-A748-1E766D692FE0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F2B2F76-AD35-477F-A9AE-024FDABB0717}" type="pres">
      <dgm:prSet presAssocID="{10227013-BE8E-421F-B293-15E1BDEECDB7}" presName="compNode" presStyleCnt="0"/>
      <dgm:spPr/>
      <dgm:t>
        <a:bodyPr/>
        <a:lstStyle/>
        <a:p>
          <a:endParaRPr lang="ru-RU"/>
        </a:p>
      </dgm:t>
    </dgm:pt>
    <dgm:pt modelId="{86EDE238-C69C-4A7D-B806-E2D60A945DCD}" type="pres">
      <dgm:prSet presAssocID="{10227013-BE8E-421F-B293-15E1BDEECDB7}" presName="dummyConnPt" presStyleCnt="0"/>
      <dgm:spPr/>
      <dgm:t>
        <a:bodyPr/>
        <a:lstStyle/>
        <a:p>
          <a:endParaRPr lang="ru-RU"/>
        </a:p>
      </dgm:t>
    </dgm:pt>
    <dgm:pt modelId="{2F322776-093C-489D-B421-5290D4D50B27}" type="pres">
      <dgm:prSet presAssocID="{10227013-BE8E-421F-B293-15E1BDEECDB7}" presName="node" presStyleLbl="node1" presStyleIdx="3" presStyleCnt="9" custScaleX="153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7B1826-C2A8-45ED-A177-1FC603154C1B}" type="pres">
      <dgm:prSet presAssocID="{A9825B37-7CCE-4F40-BBE9-561BBF4A500E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35D7F5D3-BAB2-4D16-8769-D0F8FBCF5E1D}" type="pres">
      <dgm:prSet presAssocID="{C3190021-E984-4B54-8DBF-6F2ECFB4113D}" presName="compNode" presStyleCnt="0"/>
      <dgm:spPr/>
      <dgm:t>
        <a:bodyPr/>
        <a:lstStyle/>
        <a:p>
          <a:endParaRPr lang="ru-RU"/>
        </a:p>
      </dgm:t>
    </dgm:pt>
    <dgm:pt modelId="{EFEF28FF-2FF8-427D-8276-71A3FB336EBE}" type="pres">
      <dgm:prSet presAssocID="{C3190021-E984-4B54-8DBF-6F2ECFB4113D}" presName="dummyConnPt" presStyleCnt="0"/>
      <dgm:spPr/>
      <dgm:t>
        <a:bodyPr/>
        <a:lstStyle/>
        <a:p>
          <a:endParaRPr lang="ru-RU"/>
        </a:p>
      </dgm:t>
    </dgm:pt>
    <dgm:pt modelId="{5429BD93-EC41-4C45-95E9-6D7C6A9F2A5A}" type="pres">
      <dgm:prSet presAssocID="{C3190021-E984-4B54-8DBF-6F2ECFB4113D}" presName="node" presStyleLbl="node1" presStyleIdx="4" presStyleCnt="9" custScaleX="156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CE20B-86D9-456D-B71D-681B872C14C9}" type="pres">
      <dgm:prSet presAssocID="{1E3A3548-1679-43F4-A066-E68B846CB8EE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B58694F6-EC25-4410-8982-EF13B2715897}" type="pres">
      <dgm:prSet presAssocID="{3D7A440E-39F8-4623-92B8-CFB798534B02}" presName="compNode" presStyleCnt="0"/>
      <dgm:spPr/>
      <dgm:t>
        <a:bodyPr/>
        <a:lstStyle/>
        <a:p>
          <a:endParaRPr lang="ru-RU"/>
        </a:p>
      </dgm:t>
    </dgm:pt>
    <dgm:pt modelId="{6761CFDD-761B-4AE2-AA64-10C64995C62C}" type="pres">
      <dgm:prSet presAssocID="{3D7A440E-39F8-4623-92B8-CFB798534B02}" presName="dummyConnPt" presStyleCnt="0"/>
      <dgm:spPr/>
      <dgm:t>
        <a:bodyPr/>
        <a:lstStyle/>
        <a:p>
          <a:endParaRPr lang="ru-RU"/>
        </a:p>
      </dgm:t>
    </dgm:pt>
    <dgm:pt modelId="{BED10282-B61A-4437-B419-EE0EF782B1D5}" type="pres">
      <dgm:prSet presAssocID="{3D7A440E-39F8-4623-92B8-CFB798534B02}" presName="node" presStyleLbl="node1" presStyleIdx="5" presStyleCnt="9" custScaleX="146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2CA5BD-7A2E-4ACA-B9A5-CE65C8F585F1}" type="pres">
      <dgm:prSet presAssocID="{5EC3B30A-989A-4075-8603-014A630F7A60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33E43F45-C3D6-45FF-BBDA-EB090EF0EF14}" type="pres">
      <dgm:prSet presAssocID="{C4B76BEF-3135-4DE8-A1C7-7740798A4642}" presName="compNode" presStyleCnt="0"/>
      <dgm:spPr/>
      <dgm:t>
        <a:bodyPr/>
        <a:lstStyle/>
        <a:p>
          <a:endParaRPr lang="ru-RU"/>
        </a:p>
      </dgm:t>
    </dgm:pt>
    <dgm:pt modelId="{EFA20E97-F2AB-4189-86FA-7C1A58A195B8}" type="pres">
      <dgm:prSet presAssocID="{C4B76BEF-3135-4DE8-A1C7-7740798A4642}" presName="dummyConnPt" presStyleCnt="0"/>
      <dgm:spPr/>
      <dgm:t>
        <a:bodyPr/>
        <a:lstStyle/>
        <a:p>
          <a:endParaRPr lang="ru-RU"/>
        </a:p>
      </dgm:t>
    </dgm:pt>
    <dgm:pt modelId="{61E59392-A624-4E62-94B4-F6D13A665E54}" type="pres">
      <dgm:prSet presAssocID="{C4B76BEF-3135-4DE8-A1C7-7740798A4642}" presName="node" presStyleLbl="node1" presStyleIdx="6" presStyleCnt="9" custScaleX="131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3E6CA-8210-487C-8600-9CCDF685BD58}" type="pres">
      <dgm:prSet presAssocID="{1A4F1994-0A51-449D-95FA-FBB301DA3BF9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3789C984-64C5-463A-8DD7-C7B113B22E54}" type="pres">
      <dgm:prSet presAssocID="{6854FA15-B878-4262-A0B2-90E4EB7AD75D}" presName="compNode" presStyleCnt="0"/>
      <dgm:spPr/>
      <dgm:t>
        <a:bodyPr/>
        <a:lstStyle/>
        <a:p>
          <a:endParaRPr lang="ru-RU"/>
        </a:p>
      </dgm:t>
    </dgm:pt>
    <dgm:pt modelId="{DD09A68C-E2FE-4BC2-BE61-AA542FF95B65}" type="pres">
      <dgm:prSet presAssocID="{6854FA15-B878-4262-A0B2-90E4EB7AD75D}" presName="dummyConnPt" presStyleCnt="0"/>
      <dgm:spPr/>
      <dgm:t>
        <a:bodyPr/>
        <a:lstStyle/>
        <a:p>
          <a:endParaRPr lang="ru-RU"/>
        </a:p>
      </dgm:t>
    </dgm:pt>
    <dgm:pt modelId="{799D8EB4-38A7-4C62-AFB7-A9149C4EB479}" type="pres">
      <dgm:prSet presAssocID="{6854FA15-B878-4262-A0B2-90E4EB7AD75D}" presName="node" presStyleLbl="node1" presStyleIdx="7" presStyleCnt="9" custScaleX="140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AB9D6-6080-4390-B866-97207165ED0D}" type="pres">
      <dgm:prSet presAssocID="{1B7B670A-C5F0-408E-B90E-D124B23D66A8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EF57790E-F55D-4F57-BBEE-1F27B15031BA}" type="pres">
      <dgm:prSet presAssocID="{AF8D7EE2-FFBB-4159-8EBD-0BB78690EEDA}" presName="compNode" presStyleCnt="0"/>
      <dgm:spPr/>
      <dgm:t>
        <a:bodyPr/>
        <a:lstStyle/>
        <a:p>
          <a:endParaRPr lang="ru-RU"/>
        </a:p>
      </dgm:t>
    </dgm:pt>
    <dgm:pt modelId="{4173DF4E-3D01-4BA1-924B-8F98CABFD62F}" type="pres">
      <dgm:prSet presAssocID="{AF8D7EE2-FFBB-4159-8EBD-0BB78690EEDA}" presName="dummyConnPt" presStyleCnt="0"/>
      <dgm:spPr/>
      <dgm:t>
        <a:bodyPr/>
        <a:lstStyle/>
        <a:p>
          <a:endParaRPr lang="ru-RU"/>
        </a:p>
      </dgm:t>
    </dgm:pt>
    <dgm:pt modelId="{9ED7AA73-1FE7-4F67-8DDF-D0564D5495C2}" type="pres">
      <dgm:prSet presAssocID="{AF8D7EE2-FFBB-4159-8EBD-0BB78690EEDA}" presName="node" presStyleLbl="node1" presStyleIdx="8" presStyleCnt="9" custScaleX="13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CF651A-4B02-4E6F-B6B4-8DFA31861B9C}" srcId="{C68F063D-B15C-408C-952E-F7753FCB1A1E}" destId="{C3190021-E984-4B54-8DBF-6F2ECFB4113D}" srcOrd="4" destOrd="0" parTransId="{9508E73F-51CF-4266-BE65-96E2065FABCC}" sibTransId="{1E3A3548-1679-43F4-A066-E68B846CB8EE}"/>
    <dgm:cxn modelId="{141FF749-422E-4D14-AC6F-55ED3DD5C3ED}" type="presOf" srcId="{6854FA15-B878-4262-A0B2-90E4EB7AD75D}" destId="{799D8EB4-38A7-4C62-AFB7-A9149C4EB479}" srcOrd="0" destOrd="0" presId="urn:microsoft.com/office/officeart/2005/8/layout/bProcess4"/>
    <dgm:cxn modelId="{2DB3FC8A-5A99-4852-BB44-A4A5D453A736}" type="presOf" srcId="{AF8D7EE2-FFBB-4159-8EBD-0BB78690EEDA}" destId="{9ED7AA73-1FE7-4F67-8DDF-D0564D5495C2}" srcOrd="0" destOrd="0" presId="urn:microsoft.com/office/officeart/2005/8/layout/bProcess4"/>
    <dgm:cxn modelId="{9FC5C54E-629D-454B-A4FE-6A786460005C}" type="presOf" srcId="{2DA3E9A5-4E2A-4003-8791-0B4C97F40A96}" destId="{4741319E-F550-4EEA-B3A2-05744BE146B5}" srcOrd="0" destOrd="0" presId="urn:microsoft.com/office/officeart/2005/8/layout/bProcess4"/>
    <dgm:cxn modelId="{59771DD7-731B-4BC7-99DE-534C5140E313}" type="presOf" srcId="{C68F063D-B15C-408C-952E-F7753FCB1A1E}" destId="{57142E08-476C-4E90-BFB8-32891F97A891}" srcOrd="0" destOrd="0" presId="urn:microsoft.com/office/officeart/2005/8/layout/bProcess4"/>
    <dgm:cxn modelId="{44404342-B5F2-4CEE-946C-201EDBD8E3D8}" type="presOf" srcId="{881DF6E9-46FF-465E-B92D-4B3DB8503D9D}" destId="{F2065D9D-A26C-4051-8BF1-90528C2493F6}" srcOrd="0" destOrd="0" presId="urn:microsoft.com/office/officeart/2005/8/layout/bProcess4"/>
    <dgm:cxn modelId="{5DD79A7F-71FD-4561-A746-ABE2211D6A89}" srcId="{C68F063D-B15C-408C-952E-F7753FCB1A1E}" destId="{10227013-BE8E-421F-B293-15E1BDEECDB7}" srcOrd="3" destOrd="0" parTransId="{1BB324E8-5F59-4376-ACDA-BDEF3B2135EE}" sibTransId="{A9825B37-7CCE-4F40-BBE9-561BBF4A500E}"/>
    <dgm:cxn modelId="{14F6821D-55CC-4B0C-B822-5A2CC678461C}" srcId="{C68F063D-B15C-408C-952E-F7753FCB1A1E}" destId="{4B25142D-3188-42E8-800D-5A6A05D04263}" srcOrd="1" destOrd="0" parTransId="{15C81E01-D4AB-4BC7-9679-8FF4A6E7FADC}" sibTransId="{2D8061DD-B5C5-40F3-9E33-D1CAE1506FBE}"/>
    <dgm:cxn modelId="{2FFB61A6-C865-471D-A129-9C9AC4F2F0EB}" srcId="{C68F063D-B15C-408C-952E-F7753FCB1A1E}" destId="{881DF6E9-46FF-465E-B92D-4B3DB8503D9D}" srcOrd="2" destOrd="0" parTransId="{942693EA-B5AF-4818-ABFC-DB6629A7296C}" sibTransId="{89681707-97B9-4CA4-A748-1E766D692FE0}"/>
    <dgm:cxn modelId="{88277D30-A7E5-4DCE-A055-A5B81F6C41C7}" type="presOf" srcId="{1B7B670A-C5F0-408E-B90E-D124B23D66A8}" destId="{06AAB9D6-6080-4390-B866-97207165ED0D}" srcOrd="0" destOrd="0" presId="urn:microsoft.com/office/officeart/2005/8/layout/bProcess4"/>
    <dgm:cxn modelId="{B3107CD5-2AD9-4245-BAD3-74C59514EA1D}" type="presOf" srcId="{10227013-BE8E-421F-B293-15E1BDEECDB7}" destId="{2F322776-093C-489D-B421-5290D4D50B27}" srcOrd="0" destOrd="0" presId="urn:microsoft.com/office/officeart/2005/8/layout/bProcess4"/>
    <dgm:cxn modelId="{0AF2CCD5-AB44-432C-A186-29DE863DFE48}" srcId="{C68F063D-B15C-408C-952E-F7753FCB1A1E}" destId="{6854FA15-B878-4262-A0B2-90E4EB7AD75D}" srcOrd="7" destOrd="0" parTransId="{B3D07217-5016-45A7-817C-1A4C5509C3E2}" sibTransId="{1B7B670A-C5F0-408E-B90E-D124B23D66A8}"/>
    <dgm:cxn modelId="{73C683C8-8083-4455-8D60-202908BFBDD8}" type="presOf" srcId="{C4B76BEF-3135-4DE8-A1C7-7740798A4642}" destId="{61E59392-A624-4E62-94B4-F6D13A665E54}" srcOrd="0" destOrd="0" presId="urn:microsoft.com/office/officeart/2005/8/layout/bProcess4"/>
    <dgm:cxn modelId="{BCAB6EFF-3EA8-4DC6-A2B0-2BF3C7D448BA}" type="presOf" srcId="{3D7A440E-39F8-4623-92B8-CFB798534B02}" destId="{BED10282-B61A-4437-B419-EE0EF782B1D5}" srcOrd="0" destOrd="0" presId="urn:microsoft.com/office/officeart/2005/8/layout/bProcess4"/>
    <dgm:cxn modelId="{A81F3CC4-CC40-44A9-A09C-4504C3CCCC14}" type="presOf" srcId="{4B25142D-3188-42E8-800D-5A6A05D04263}" destId="{BA97EF83-B0FE-4447-9CE3-6B6111A484AA}" srcOrd="0" destOrd="0" presId="urn:microsoft.com/office/officeart/2005/8/layout/bProcess4"/>
    <dgm:cxn modelId="{77F63BB9-021A-4BF3-A610-49D2F832236C}" type="presOf" srcId="{5EC3B30A-989A-4075-8603-014A630F7A60}" destId="{922CA5BD-7A2E-4ACA-B9A5-CE65C8F585F1}" srcOrd="0" destOrd="0" presId="urn:microsoft.com/office/officeart/2005/8/layout/bProcess4"/>
    <dgm:cxn modelId="{09A0E481-38BE-4081-8C02-C6176D08ACFD}" srcId="{C68F063D-B15C-408C-952E-F7753FCB1A1E}" destId="{C4B76BEF-3135-4DE8-A1C7-7740798A4642}" srcOrd="6" destOrd="0" parTransId="{504CADE0-DF1A-41D1-A295-628E27CA770A}" sibTransId="{1A4F1994-0A51-449D-95FA-FBB301DA3BF9}"/>
    <dgm:cxn modelId="{A1B965D9-332A-4562-895A-FB8E10F20C21}" type="presOf" srcId="{1A4F1994-0A51-449D-95FA-FBB301DA3BF9}" destId="{0033E6CA-8210-487C-8600-9CCDF685BD58}" srcOrd="0" destOrd="0" presId="urn:microsoft.com/office/officeart/2005/8/layout/bProcess4"/>
    <dgm:cxn modelId="{09D4FFD7-07A2-4FDA-A96A-5697C1B603BF}" srcId="{C68F063D-B15C-408C-952E-F7753FCB1A1E}" destId="{3D7A440E-39F8-4623-92B8-CFB798534B02}" srcOrd="5" destOrd="0" parTransId="{4162AED7-BE46-4131-A5F5-14CE7CBCD17E}" sibTransId="{5EC3B30A-989A-4075-8603-014A630F7A60}"/>
    <dgm:cxn modelId="{200F6707-450B-4E1A-A868-9B9D285B3B8F}" srcId="{C68F063D-B15C-408C-952E-F7753FCB1A1E}" destId="{CC8FA210-84D2-41EF-AB1B-0AD474A9DB42}" srcOrd="0" destOrd="0" parTransId="{30014BCF-7E4B-4AD6-B9D2-7E79C1268AF8}" sibTransId="{2DA3E9A5-4E2A-4003-8791-0B4C97F40A96}"/>
    <dgm:cxn modelId="{7AE2C03F-62E6-4A09-8AF6-E165FA5D043C}" type="presOf" srcId="{CC8FA210-84D2-41EF-AB1B-0AD474A9DB42}" destId="{A63898B3-DA7A-4B2A-A241-DFB487D7D051}" srcOrd="0" destOrd="0" presId="urn:microsoft.com/office/officeart/2005/8/layout/bProcess4"/>
    <dgm:cxn modelId="{8D58501D-7941-4C72-8A99-3ACF5115CDC7}" srcId="{C68F063D-B15C-408C-952E-F7753FCB1A1E}" destId="{AF8D7EE2-FFBB-4159-8EBD-0BB78690EEDA}" srcOrd="8" destOrd="0" parTransId="{3F3BB8E8-B216-45F8-8708-33F904F1E126}" sibTransId="{500C3D39-2C31-44CC-8A1B-42438A264DD6}"/>
    <dgm:cxn modelId="{23FCD854-372A-4394-80AA-3F9BFB0E48B7}" type="presOf" srcId="{2D8061DD-B5C5-40F3-9E33-D1CAE1506FBE}" destId="{680EAE41-C5B0-4AB2-AF81-520D65EF3091}" srcOrd="0" destOrd="0" presId="urn:microsoft.com/office/officeart/2005/8/layout/bProcess4"/>
    <dgm:cxn modelId="{7F2AFF8B-B2D9-4D83-A1C6-BCD39BC2B7EC}" type="presOf" srcId="{1E3A3548-1679-43F4-A066-E68B846CB8EE}" destId="{593CE20B-86D9-456D-B71D-681B872C14C9}" srcOrd="0" destOrd="0" presId="urn:microsoft.com/office/officeart/2005/8/layout/bProcess4"/>
    <dgm:cxn modelId="{D0882E36-00D0-4DD1-9B9B-E500931A266E}" type="presOf" srcId="{89681707-97B9-4CA4-A748-1E766D692FE0}" destId="{D377C1E5-AFA6-4077-AB14-57C7B6394CF8}" srcOrd="0" destOrd="0" presId="urn:microsoft.com/office/officeart/2005/8/layout/bProcess4"/>
    <dgm:cxn modelId="{10999D74-18D8-474C-97CD-005005747A65}" type="presOf" srcId="{A9825B37-7CCE-4F40-BBE9-561BBF4A500E}" destId="{367B1826-C2A8-45ED-A177-1FC603154C1B}" srcOrd="0" destOrd="0" presId="urn:microsoft.com/office/officeart/2005/8/layout/bProcess4"/>
    <dgm:cxn modelId="{3525CA0D-E52A-4C59-906E-2FECC96F5CD2}" type="presOf" srcId="{C3190021-E984-4B54-8DBF-6F2ECFB4113D}" destId="{5429BD93-EC41-4C45-95E9-6D7C6A9F2A5A}" srcOrd="0" destOrd="0" presId="urn:microsoft.com/office/officeart/2005/8/layout/bProcess4"/>
    <dgm:cxn modelId="{74152873-FBDD-4D40-A689-0E8A9F378BB1}" type="presParOf" srcId="{57142E08-476C-4E90-BFB8-32891F97A891}" destId="{3E1BA783-535F-4FEF-82F6-DEFB4194DD03}" srcOrd="0" destOrd="0" presId="urn:microsoft.com/office/officeart/2005/8/layout/bProcess4"/>
    <dgm:cxn modelId="{2B2019B0-422C-45BC-AC10-18FEE7651EAA}" type="presParOf" srcId="{3E1BA783-535F-4FEF-82F6-DEFB4194DD03}" destId="{5EEA6D12-CC83-41E7-973E-5D9A3243F7B8}" srcOrd="0" destOrd="0" presId="urn:microsoft.com/office/officeart/2005/8/layout/bProcess4"/>
    <dgm:cxn modelId="{F88036FA-3CBB-444A-B642-1798E2D28FB1}" type="presParOf" srcId="{3E1BA783-535F-4FEF-82F6-DEFB4194DD03}" destId="{A63898B3-DA7A-4B2A-A241-DFB487D7D051}" srcOrd="1" destOrd="0" presId="urn:microsoft.com/office/officeart/2005/8/layout/bProcess4"/>
    <dgm:cxn modelId="{0EAB259B-7D30-4C87-8878-08B39C8AA2DA}" type="presParOf" srcId="{57142E08-476C-4E90-BFB8-32891F97A891}" destId="{4741319E-F550-4EEA-B3A2-05744BE146B5}" srcOrd="1" destOrd="0" presId="urn:microsoft.com/office/officeart/2005/8/layout/bProcess4"/>
    <dgm:cxn modelId="{C3C53EDC-05E7-44DB-8223-619DC25A777C}" type="presParOf" srcId="{57142E08-476C-4E90-BFB8-32891F97A891}" destId="{2404ED8F-5C1B-4614-BFCF-71DB71F40EBE}" srcOrd="2" destOrd="0" presId="urn:microsoft.com/office/officeart/2005/8/layout/bProcess4"/>
    <dgm:cxn modelId="{09758094-414C-43C1-B747-470DC70B1317}" type="presParOf" srcId="{2404ED8F-5C1B-4614-BFCF-71DB71F40EBE}" destId="{C2F37878-32C4-461B-B875-DA86247296AD}" srcOrd="0" destOrd="0" presId="urn:microsoft.com/office/officeart/2005/8/layout/bProcess4"/>
    <dgm:cxn modelId="{4D309670-86F1-40DA-9C0A-F65F24DC94F5}" type="presParOf" srcId="{2404ED8F-5C1B-4614-BFCF-71DB71F40EBE}" destId="{BA97EF83-B0FE-4447-9CE3-6B6111A484AA}" srcOrd="1" destOrd="0" presId="urn:microsoft.com/office/officeart/2005/8/layout/bProcess4"/>
    <dgm:cxn modelId="{0CBE27FF-C133-4BB4-B5B0-76570659B971}" type="presParOf" srcId="{57142E08-476C-4E90-BFB8-32891F97A891}" destId="{680EAE41-C5B0-4AB2-AF81-520D65EF3091}" srcOrd="3" destOrd="0" presId="urn:microsoft.com/office/officeart/2005/8/layout/bProcess4"/>
    <dgm:cxn modelId="{67DA601F-5A1F-4786-B7C0-A51C02179AEF}" type="presParOf" srcId="{57142E08-476C-4E90-BFB8-32891F97A891}" destId="{56291060-141E-4EA0-9627-4461CBD4F3E1}" srcOrd="4" destOrd="0" presId="urn:microsoft.com/office/officeart/2005/8/layout/bProcess4"/>
    <dgm:cxn modelId="{91972E8E-1380-4B89-9C75-7FFC44CE7A57}" type="presParOf" srcId="{56291060-141E-4EA0-9627-4461CBD4F3E1}" destId="{61125408-6CC4-4A22-AEAA-22CA2939088A}" srcOrd="0" destOrd="0" presId="urn:microsoft.com/office/officeart/2005/8/layout/bProcess4"/>
    <dgm:cxn modelId="{39CA2494-E1D9-4972-95D8-E977E2CB7137}" type="presParOf" srcId="{56291060-141E-4EA0-9627-4461CBD4F3E1}" destId="{F2065D9D-A26C-4051-8BF1-90528C2493F6}" srcOrd="1" destOrd="0" presId="urn:microsoft.com/office/officeart/2005/8/layout/bProcess4"/>
    <dgm:cxn modelId="{C613B7EC-9BA6-478D-B4AA-B1284D1C7D32}" type="presParOf" srcId="{57142E08-476C-4E90-BFB8-32891F97A891}" destId="{D377C1E5-AFA6-4077-AB14-57C7B6394CF8}" srcOrd="5" destOrd="0" presId="urn:microsoft.com/office/officeart/2005/8/layout/bProcess4"/>
    <dgm:cxn modelId="{4E9FCB44-DC28-4F54-9584-95769082EDD9}" type="presParOf" srcId="{57142E08-476C-4E90-BFB8-32891F97A891}" destId="{0F2B2F76-AD35-477F-A9AE-024FDABB0717}" srcOrd="6" destOrd="0" presId="urn:microsoft.com/office/officeart/2005/8/layout/bProcess4"/>
    <dgm:cxn modelId="{F9FEC995-3FE1-4E83-8CAA-04EF5A7AE438}" type="presParOf" srcId="{0F2B2F76-AD35-477F-A9AE-024FDABB0717}" destId="{86EDE238-C69C-4A7D-B806-E2D60A945DCD}" srcOrd="0" destOrd="0" presId="urn:microsoft.com/office/officeart/2005/8/layout/bProcess4"/>
    <dgm:cxn modelId="{D31AC800-571B-40B5-93CA-A13CA5428F3F}" type="presParOf" srcId="{0F2B2F76-AD35-477F-A9AE-024FDABB0717}" destId="{2F322776-093C-489D-B421-5290D4D50B27}" srcOrd="1" destOrd="0" presId="urn:microsoft.com/office/officeart/2005/8/layout/bProcess4"/>
    <dgm:cxn modelId="{57642F1B-9369-48AB-A9DB-B51198D24CDB}" type="presParOf" srcId="{57142E08-476C-4E90-BFB8-32891F97A891}" destId="{367B1826-C2A8-45ED-A177-1FC603154C1B}" srcOrd="7" destOrd="0" presId="urn:microsoft.com/office/officeart/2005/8/layout/bProcess4"/>
    <dgm:cxn modelId="{A8E3F374-5505-4857-B27F-CDBE8FC75F0B}" type="presParOf" srcId="{57142E08-476C-4E90-BFB8-32891F97A891}" destId="{35D7F5D3-BAB2-4D16-8769-D0F8FBCF5E1D}" srcOrd="8" destOrd="0" presId="urn:microsoft.com/office/officeart/2005/8/layout/bProcess4"/>
    <dgm:cxn modelId="{56342A9C-C486-452E-AC0D-25655317913D}" type="presParOf" srcId="{35D7F5D3-BAB2-4D16-8769-D0F8FBCF5E1D}" destId="{EFEF28FF-2FF8-427D-8276-71A3FB336EBE}" srcOrd="0" destOrd="0" presId="urn:microsoft.com/office/officeart/2005/8/layout/bProcess4"/>
    <dgm:cxn modelId="{A18019E8-3B0E-4FB2-B424-632C1367ACF4}" type="presParOf" srcId="{35D7F5D3-BAB2-4D16-8769-D0F8FBCF5E1D}" destId="{5429BD93-EC41-4C45-95E9-6D7C6A9F2A5A}" srcOrd="1" destOrd="0" presId="urn:microsoft.com/office/officeart/2005/8/layout/bProcess4"/>
    <dgm:cxn modelId="{33B20A13-E9EC-4AC6-B6CF-CBDC08830589}" type="presParOf" srcId="{57142E08-476C-4E90-BFB8-32891F97A891}" destId="{593CE20B-86D9-456D-B71D-681B872C14C9}" srcOrd="9" destOrd="0" presId="urn:microsoft.com/office/officeart/2005/8/layout/bProcess4"/>
    <dgm:cxn modelId="{1325ACAD-F587-4C86-9628-51125A4690C8}" type="presParOf" srcId="{57142E08-476C-4E90-BFB8-32891F97A891}" destId="{B58694F6-EC25-4410-8982-EF13B2715897}" srcOrd="10" destOrd="0" presId="urn:microsoft.com/office/officeart/2005/8/layout/bProcess4"/>
    <dgm:cxn modelId="{D0E6BBBA-5D81-440C-A56A-686FC05B9F99}" type="presParOf" srcId="{B58694F6-EC25-4410-8982-EF13B2715897}" destId="{6761CFDD-761B-4AE2-AA64-10C64995C62C}" srcOrd="0" destOrd="0" presId="urn:microsoft.com/office/officeart/2005/8/layout/bProcess4"/>
    <dgm:cxn modelId="{F80EF0AB-1F1B-4E3E-9BA6-61DDEF6D738A}" type="presParOf" srcId="{B58694F6-EC25-4410-8982-EF13B2715897}" destId="{BED10282-B61A-4437-B419-EE0EF782B1D5}" srcOrd="1" destOrd="0" presId="urn:microsoft.com/office/officeart/2005/8/layout/bProcess4"/>
    <dgm:cxn modelId="{305EDECD-1888-4059-AD0B-590F6DCBCB26}" type="presParOf" srcId="{57142E08-476C-4E90-BFB8-32891F97A891}" destId="{922CA5BD-7A2E-4ACA-B9A5-CE65C8F585F1}" srcOrd="11" destOrd="0" presId="urn:microsoft.com/office/officeart/2005/8/layout/bProcess4"/>
    <dgm:cxn modelId="{2D4B4350-5A9A-4BA3-B2D7-6BDF4B4EED84}" type="presParOf" srcId="{57142E08-476C-4E90-BFB8-32891F97A891}" destId="{33E43F45-C3D6-45FF-BBDA-EB090EF0EF14}" srcOrd="12" destOrd="0" presId="urn:microsoft.com/office/officeart/2005/8/layout/bProcess4"/>
    <dgm:cxn modelId="{C83070C3-D733-4A33-AB17-590A8D8C3304}" type="presParOf" srcId="{33E43F45-C3D6-45FF-BBDA-EB090EF0EF14}" destId="{EFA20E97-F2AB-4189-86FA-7C1A58A195B8}" srcOrd="0" destOrd="0" presId="urn:microsoft.com/office/officeart/2005/8/layout/bProcess4"/>
    <dgm:cxn modelId="{DBC9CD9E-F343-426F-94B4-A1E7F00EBA09}" type="presParOf" srcId="{33E43F45-C3D6-45FF-BBDA-EB090EF0EF14}" destId="{61E59392-A624-4E62-94B4-F6D13A665E54}" srcOrd="1" destOrd="0" presId="urn:microsoft.com/office/officeart/2005/8/layout/bProcess4"/>
    <dgm:cxn modelId="{DF8FD855-92BB-4651-8D05-655018FCB486}" type="presParOf" srcId="{57142E08-476C-4E90-BFB8-32891F97A891}" destId="{0033E6CA-8210-487C-8600-9CCDF685BD58}" srcOrd="13" destOrd="0" presId="urn:microsoft.com/office/officeart/2005/8/layout/bProcess4"/>
    <dgm:cxn modelId="{8311C063-4772-42B9-902C-B30FB50D9CAC}" type="presParOf" srcId="{57142E08-476C-4E90-BFB8-32891F97A891}" destId="{3789C984-64C5-463A-8DD7-C7B113B22E54}" srcOrd="14" destOrd="0" presId="urn:microsoft.com/office/officeart/2005/8/layout/bProcess4"/>
    <dgm:cxn modelId="{A05DDF90-6BAA-419D-AF32-EDFF0142D08F}" type="presParOf" srcId="{3789C984-64C5-463A-8DD7-C7B113B22E54}" destId="{DD09A68C-E2FE-4BC2-BE61-AA542FF95B65}" srcOrd="0" destOrd="0" presId="urn:microsoft.com/office/officeart/2005/8/layout/bProcess4"/>
    <dgm:cxn modelId="{944FB9B1-383D-4376-A76A-AB8D705C3839}" type="presParOf" srcId="{3789C984-64C5-463A-8DD7-C7B113B22E54}" destId="{799D8EB4-38A7-4C62-AFB7-A9149C4EB479}" srcOrd="1" destOrd="0" presId="urn:microsoft.com/office/officeart/2005/8/layout/bProcess4"/>
    <dgm:cxn modelId="{3EDB6A81-8C4A-404F-AF00-598B4971539A}" type="presParOf" srcId="{57142E08-476C-4E90-BFB8-32891F97A891}" destId="{06AAB9D6-6080-4390-B866-97207165ED0D}" srcOrd="15" destOrd="0" presId="urn:microsoft.com/office/officeart/2005/8/layout/bProcess4"/>
    <dgm:cxn modelId="{6FBF1C16-650D-47A0-92D7-39D5D5336AF8}" type="presParOf" srcId="{57142E08-476C-4E90-BFB8-32891F97A891}" destId="{EF57790E-F55D-4F57-BBEE-1F27B15031BA}" srcOrd="16" destOrd="0" presId="urn:microsoft.com/office/officeart/2005/8/layout/bProcess4"/>
    <dgm:cxn modelId="{59474B70-AD61-4815-AA50-864F37E5586B}" type="presParOf" srcId="{EF57790E-F55D-4F57-BBEE-1F27B15031BA}" destId="{4173DF4E-3D01-4BA1-924B-8F98CABFD62F}" srcOrd="0" destOrd="0" presId="urn:microsoft.com/office/officeart/2005/8/layout/bProcess4"/>
    <dgm:cxn modelId="{5D235F36-CE8C-413C-908F-BF9EEFBB80A6}" type="presParOf" srcId="{EF57790E-F55D-4F57-BBEE-1F27B15031BA}" destId="{9ED7AA73-1FE7-4F67-8DDF-D0564D5495C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5328ED-C9DE-4C5E-8E56-CF60D8ED3BB1}" type="doc">
      <dgm:prSet loTypeId="urn:microsoft.com/office/officeart/2005/8/layout/bProcess4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9D9CF37-E31C-43A8-B037-3E6002359B45}">
      <dgm:prSet phldrT="[Текст]" custT="1"/>
      <dgm:spPr/>
      <dgm:t>
        <a:bodyPr/>
        <a:lstStyle/>
        <a:p>
          <a:r>
            <a:rPr lang="ru-RU" sz="2000" b="1" dirty="0" smtClean="0"/>
            <a:t>Цепочка признаков</a:t>
          </a:r>
          <a:endParaRPr lang="ru-RU" sz="2000" b="1" dirty="0"/>
        </a:p>
      </dgm:t>
    </dgm:pt>
    <dgm:pt modelId="{AC25C468-3485-4C58-8CDD-7EE4D64A0DBC}" type="parTrans" cxnId="{480FBBE0-8CE7-4EAA-8839-1AFCDBFFDB28}">
      <dgm:prSet/>
      <dgm:spPr/>
      <dgm:t>
        <a:bodyPr/>
        <a:lstStyle/>
        <a:p>
          <a:endParaRPr lang="ru-RU" sz="2000"/>
        </a:p>
      </dgm:t>
    </dgm:pt>
    <dgm:pt modelId="{26B95902-4A28-4D31-A169-6A50EACF9505}" type="sibTrans" cxnId="{480FBBE0-8CE7-4EAA-8839-1AFCDBFFDB28}">
      <dgm:prSet/>
      <dgm:spPr/>
      <dgm:t>
        <a:bodyPr/>
        <a:lstStyle/>
        <a:p>
          <a:endParaRPr lang="ru-RU" sz="2000"/>
        </a:p>
      </dgm:t>
    </dgm:pt>
    <dgm:pt modelId="{A7C89C11-F360-4036-B27C-C01AE99FAF7F}">
      <dgm:prSet phldrT="[Текст]" custT="1"/>
      <dgm:spPr/>
      <dgm:t>
        <a:bodyPr/>
        <a:lstStyle/>
        <a:p>
          <a:r>
            <a:rPr lang="ru-RU" sz="2000" b="1" dirty="0" smtClean="0"/>
            <a:t>Я беру тебя с собой</a:t>
          </a:r>
          <a:endParaRPr lang="ru-RU" sz="2000" b="1" dirty="0"/>
        </a:p>
      </dgm:t>
    </dgm:pt>
    <dgm:pt modelId="{FD024EE0-FC0A-475E-9E70-D11A914CA8A3}" type="parTrans" cxnId="{2C800A16-B4B4-487E-B1E8-422E30009060}">
      <dgm:prSet/>
      <dgm:spPr/>
      <dgm:t>
        <a:bodyPr/>
        <a:lstStyle/>
        <a:p>
          <a:endParaRPr lang="ru-RU" sz="2000"/>
        </a:p>
      </dgm:t>
    </dgm:pt>
    <dgm:pt modelId="{14DA3F37-DCA0-4CBF-8785-7394BF7E6F37}" type="sibTrans" cxnId="{2C800A16-B4B4-487E-B1E8-422E30009060}">
      <dgm:prSet/>
      <dgm:spPr/>
      <dgm:t>
        <a:bodyPr/>
        <a:lstStyle/>
        <a:p>
          <a:endParaRPr lang="ru-RU" sz="2000"/>
        </a:p>
      </dgm:t>
    </dgm:pt>
    <dgm:pt modelId="{E54762C9-6E1A-4566-BD9D-E3F391ADBF33}">
      <dgm:prSet phldrT="[Текст]" custT="1"/>
      <dgm:spPr/>
      <dgm:t>
        <a:bodyPr/>
        <a:lstStyle/>
        <a:p>
          <a:r>
            <a:rPr lang="ru-RU" sz="2000" b="1" dirty="0" smtClean="0"/>
            <a:t>Да - нет</a:t>
          </a:r>
          <a:endParaRPr lang="ru-RU" sz="2000" b="1" dirty="0"/>
        </a:p>
      </dgm:t>
    </dgm:pt>
    <dgm:pt modelId="{E25DE361-BC8F-4DB8-A8F4-FEECDC5DAF1B}" type="parTrans" cxnId="{FBCECD58-E0EE-4384-B14E-397D82EC790D}">
      <dgm:prSet/>
      <dgm:spPr/>
      <dgm:t>
        <a:bodyPr/>
        <a:lstStyle/>
        <a:p>
          <a:endParaRPr lang="ru-RU" sz="2000"/>
        </a:p>
      </dgm:t>
    </dgm:pt>
    <dgm:pt modelId="{21ECF70E-1019-4CCE-BB7E-6AF79646DF4B}" type="sibTrans" cxnId="{FBCECD58-E0EE-4384-B14E-397D82EC790D}">
      <dgm:prSet/>
      <dgm:spPr/>
      <dgm:t>
        <a:bodyPr/>
        <a:lstStyle/>
        <a:p>
          <a:endParaRPr lang="ru-RU" sz="2000"/>
        </a:p>
      </dgm:t>
    </dgm:pt>
    <dgm:pt modelId="{78E5639E-1C94-46DE-B6BB-2C2FCBE3C48F}">
      <dgm:prSet phldrT="[Текст]" custT="1"/>
      <dgm:spPr/>
      <dgm:t>
        <a:bodyPr/>
        <a:lstStyle/>
        <a:p>
          <a:r>
            <a:rPr lang="ru-RU" sz="2000" b="1" dirty="0" smtClean="0"/>
            <a:t>Шаг за шагом</a:t>
          </a:r>
          <a:endParaRPr lang="ru-RU" sz="2000" b="1" dirty="0"/>
        </a:p>
      </dgm:t>
    </dgm:pt>
    <dgm:pt modelId="{8C74C33A-EA89-40AA-BBDD-32D2333C2428}" type="parTrans" cxnId="{A8F06286-11D5-4D47-9798-AEA65E6C1519}">
      <dgm:prSet/>
      <dgm:spPr/>
      <dgm:t>
        <a:bodyPr/>
        <a:lstStyle/>
        <a:p>
          <a:endParaRPr lang="ru-RU" sz="2000"/>
        </a:p>
      </dgm:t>
    </dgm:pt>
    <dgm:pt modelId="{AEE5D061-244F-41C9-9034-F16D576839BF}" type="sibTrans" cxnId="{A8F06286-11D5-4D47-9798-AEA65E6C1519}">
      <dgm:prSet/>
      <dgm:spPr/>
      <dgm:t>
        <a:bodyPr/>
        <a:lstStyle/>
        <a:p>
          <a:endParaRPr lang="ru-RU" sz="2000"/>
        </a:p>
      </dgm:t>
    </dgm:pt>
    <dgm:pt modelId="{E7697619-575B-4E05-A522-45F4783703F5}">
      <dgm:prSet phldrT="[Текст]" custT="1"/>
      <dgm:spPr/>
      <dgm:t>
        <a:bodyPr/>
        <a:lstStyle/>
        <a:p>
          <a:r>
            <a:rPr lang="ru-RU" sz="2000" b="1" dirty="0" smtClean="0"/>
            <a:t>Согласен – не согласен</a:t>
          </a:r>
          <a:endParaRPr lang="ru-RU" sz="2000" b="1" dirty="0"/>
        </a:p>
      </dgm:t>
    </dgm:pt>
    <dgm:pt modelId="{D311B232-9D5F-471D-BBA7-CF9DAB3552CC}" type="parTrans" cxnId="{1F8AF726-69AA-489C-A57C-513715A30933}">
      <dgm:prSet/>
      <dgm:spPr/>
      <dgm:t>
        <a:bodyPr/>
        <a:lstStyle/>
        <a:p>
          <a:endParaRPr lang="ru-RU" sz="2000"/>
        </a:p>
      </dgm:t>
    </dgm:pt>
    <dgm:pt modelId="{11E3AE63-48E8-4B25-868B-57C6D68CFDC8}" type="sibTrans" cxnId="{1F8AF726-69AA-489C-A57C-513715A30933}">
      <dgm:prSet/>
      <dgm:spPr/>
      <dgm:t>
        <a:bodyPr/>
        <a:lstStyle/>
        <a:p>
          <a:endParaRPr lang="ru-RU" sz="2000"/>
        </a:p>
      </dgm:t>
    </dgm:pt>
    <dgm:pt modelId="{A5CB50D0-404F-445D-8C71-B7AEE173537A}">
      <dgm:prSet phldrT="[Текст]" custT="1"/>
      <dgm:spPr/>
      <dgm:t>
        <a:bodyPr/>
        <a:lstStyle/>
        <a:p>
          <a:r>
            <a:rPr lang="ru-RU" sz="1600" b="1" dirty="0" smtClean="0"/>
            <a:t>Вопросительные слова</a:t>
          </a:r>
          <a:endParaRPr lang="ru-RU" sz="1600" b="1" dirty="0"/>
        </a:p>
      </dgm:t>
    </dgm:pt>
    <dgm:pt modelId="{5F37E980-5FA5-41D4-B5D7-0841C877B585}" type="parTrans" cxnId="{8B616CD5-A769-47D9-84DC-CE28AAAD2C27}">
      <dgm:prSet/>
      <dgm:spPr/>
      <dgm:t>
        <a:bodyPr/>
        <a:lstStyle/>
        <a:p>
          <a:endParaRPr lang="ru-RU" sz="2000"/>
        </a:p>
      </dgm:t>
    </dgm:pt>
    <dgm:pt modelId="{B2BA7002-F244-42EB-B17B-CE4C7B7CDE76}" type="sibTrans" cxnId="{8B616CD5-A769-47D9-84DC-CE28AAAD2C27}">
      <dgm:prSet/>
      <dgm:spPr/>
      <dgm:t>
        <a:bodyPr/>
        <a:lstStyle/>
        <a:p>
          <a:endParaRPr lang="ru-RU" sz="2000"/>
        </a:p>
      </dgm:t>
    </dgm:pt>
    <dgm:pt modelId="{BBD819C8-AE53-4FC3-AF4D-95C4FDE234ED}">
      <dgm:prSet phldrT="[Текст]" custT="1"/>
      <dgm:spPr/>
      <dgm:t>
        <a:bodyPr/>
        <a:lstStyle/>
        <a:p>
          <a:r>
            <a:rPr lang="ru-RU" sz="2000" b="1" dirty="0" smtClean="0"/>
            <a:t>Толстый и тонкий вопросы</a:t>
          </a:r>
          <a:endParaRPr lang="ru-RU" sz="2000" b="1" dirty="0"/>
        </a:p>
      </dgm:t>
    </dgm:pt>
    <dgm:pt modelId="{9B2DE3C7-BEC2-4AB6-9B03-DDF2269B510C}" type="parTrans" cxnId="{42896245-3E5A-4A25-B8B3-6EEDBCB469A0}">
      <dgm:prSet/>
      <dgm:spPr/>
      <dgm:t>
        <a:bodyPr/>
        <a:lstStyle/>
        <a:p>
          <a:endParaRPr lang="ru-RU" sz="2000"/>
        </a:p>
      </dgm:t>
    </dgm:pt>
    <dgm:pt modelId="{09241FDB-2526-41AB-9CDB-C3B95D947FFE}" type="sibTrans" cxnId="{42896245-3E5A-4A25-B8B3-6EEDBCB469A0}">
      <dgm:prSet/>
      <dgm:spPr/>
      <dgm:t>
        <a:bodyPr/>
        <a:lstStyle/>
        <a:p>
          <a:endParaRPr lang="ru-RU" sz="2000"/>
        </a:p>
      </dgm:t>
    </dgm:pt>
    <dgm:pt modelId="{826BEF17-0409-4243-8DA8-112D2E528D79}">
      <dgm:prSet phldrT="[Текст]" custT="1"/>
      <dgm:spPr/>
      <dgm:t>
        <a:bodyPr/>
        <a:lstStyle/>
        <a:p>
          <a:r>
            <a:rPr lang="ru-RU" sz="2000" b="1" dirty="0" smtClean="0"/>
            <a:t>Жокей и лошадь</a:t>
          </a:r>
          <a:endParaRPr lang="ru-RU" sz="2000" b="1" dirty="0"/>
        </a:p>
      </dgm:t>
    </dgm:pt>
    <dgm:pt modelId="{DCEB33C5-9D9C-4A70-833E-ECA47B876F4C}" type="parTrans" cxnId="{EDA61AF1-DE4E-4B50-8017-B00AC213DB5E}">
      <dgm:prSet/>
      <dgm:spPr/>
      <dgm:t>
        <a:bodyPr/>
        <a:lstStyle/>
        <a:p>
          <a:endParaRPr lang="ru-RU" sz="2000"/>
        </a:p>
      </dgm:t>
    </dgm:pt>
    <dgm:pt modelId="{6EF08E2F-CFF8-49A4-B6FC-05454E9F5697}" type="sibTrans" cxnId="{EDA61AF1-DE4E-4B50-8017-B00AC213DB5E}">
      <dgm:prSet/>
      <dgm:spPr/>
      <dgm:t>
        <a:bodyPr/>
        <a:lstStyle/>
        <a:p>
          <a:endParaRPr lang="ru-RU" sz="2000"/>
        </a:p>
      </dgm:t>
    </dgm:pt>
    <dgm:pt modelId="{C14FE516-E6E6-4FB4-8327-8339F375E468}">
      <dgm:prSet phldrT="[Текст]" custT="1"/>
      <dgm:spPr/>
      <dgm:t>
        <a:bodyPr/>
        <a:lstStyle/>
        <a:p>
          <a:r>
            <a:rPr lang="ru-RU" sz="2000" b="1" dirty="0" smtClean="0"/>
            <a:t>До - после</a:t>
          </a:r>
          <a:endParaRPr lang="ru-RU" sz="2000" b="1" dirty="0"/>
        </a:p>
      </dgm:t>
    </dgm:pt>
    <dgm:pt modelId="{8074E6A0-F4D8-4FA1-9CA4-53F200CF399B}" type="parTrans" cxnId="{9BC20478-775B-4282-ABD6-108EC087DD9A}">
      <dgm:prSet/>
      <dgm:spPr/>
      <dgm:t>
        <a:bodyPr/>
        <a:lstStyle/>
        <a:p>
          <a:endParaRPr lang="ru-RU" sz="2000"/>
        </a:p>
      </dgm:t>
    </dgm:pt>
    <dgm:pt modelId="{36EC2495-5844-49EB-8F7B-03614F00A5C4}" type="sibTrans" cxnId="{9BC20478-775B-4282-ABD6-108EC087DD9A}">
      <dgm:prSet/>
      <dgm:spPr/>
      <dgm:t>
        <a:bodyPr/>
        <a:lstStyle/>
        <a:p>
          <a:endParaRPr lang="ru-RU" sz="2000"/>
        </a:p>
      </dgm:t>
    </dgm:pt>
    <dgm:pt modelId="{BF5B3011-49C2-48E1-B110-661520A33C9E}">
      <dgm:prSet phldrT="[Текст]" custT="1"/>
      <dgm:spPr/>
      <dgm:t>
        <a:bodyPr/>
        <a:lstStyle/>
        <a:p>
          <a:r>
            <a:rPr lang="ru-RU" sz="2000" b="1" dirty="0" smtClean="0"/>
            <a:t>Игровая цель</a:t>
          </a:r>
          <a:endParaRPr lang="ru-RU" sz="2000" b="1" dirty="0"/>
        </a:p>
      </dgm:t>
    </dgm:pt>
    <dgm:pt modelId="{5994A0EE-8DC2-466B-BE31-C97AF3E9931B}" type="parTrans" cxnId="{AD3C053B-B752-46AE-A0B1-FE460B4EACF0}">
      <dgm:prSet/>
      <dgm:spPr/>
      <dgm:t>
        <a:bodyPr/>
        <a:lstStyle/>
        <a:p>
          <a:endParaRPr lang="ru-RU" sz="2000"/>
        </a:p>
      </dgm:t>
    </dgm:pt>
    <dgm:pt modelId="{0A069D45-974E-4489-9870-78B84A48472D}" type="sibTrans" cxnId="{AD3C053B-B752-46AE-A0B1-FE460B4EACF0}">
      <dgm:prSet/>
      <dgm:spPr/>
      <dgm:t>
        <a:bodyPr/>
        <a:lstStyle/>
        <a:p>
          <a:endParaRPr lang="ru-RU" sz="2000"/>
        </a:p>
      </dgm:t>
    </dgm:pt>
    <dgm:pt modelId="{05E4447C-4016-4435-A4C3-B0719AFE20D1}">
      <dgm:prSet phldrT="[Текст]" custT="1"/>
      <dgm:spPr/>
      <dgm:t>
        <a:bodyPr/>
        <a:lstStyle/>
        <a:p>
          <a:r>
            <a:rPr lang="ru-RU" sz="2000" b="1" dirty="0" smtClean="0"/>
            <a:t>Корзина идей, понятий, имен</a:t>
          </a:r>
          <a:endParaRPr lang="ru-RU" sz="2000" b="1" dirty="0"/>
        </a:p>
      </dgm:t>
    </dgm:pt>
    <dgm:pt modelId="{4408E11B-F91F-41AD-A181-AF1B1153505C}" type="parTrans" cxnId="{E98B7AEA-DAE6-4155-93EE-88ACF9AB79DC}">
      <dgm:prSet/>
      <dgm:spPr/>
      <dgm:t>
        <a:bodyPr/>
        <a:lstStyle/>
        <a:p>
          <a:endParaRPr lang="ru-RU" sz="2000"/>
        </a:p>
      </dgm:t>
    </dgm:pt>
    <dgm:pt modelId="{5A2820C3-8259-408D-B42B-D612BBB460D2}" type="sibTrans" cxnId="{E98B7AEA-DAE6-4155-93EE-88ACF9AB79DC}">
      <dgm:prSet/>
      <dgm:spPr/>
      <dgm:t>
        <a:bodyPr/>
        <a:lstStyle/>
        <a:p>
          <a:endParaRPr lang="ru-RU" sz="2000"/>
        </a:p>
      </dgm:t>
    </dgm:pt>
    <dgm:pt modelId="{F45B1F2B-E466-457A-BDB3-04BCCDF3841C}">
      <dgm:prSet phldrT="[Текст]" custT="1"/>
      <dgm:spPr/>
      <dgm:t>
        <a:bodyPr/>
        <a:lstStyle/>
        <a:p>
          <a:r>
            <a:rPr lang="ru-RU" sz="1800" b="1" dirty="0" smtClean="0"/>
            <a:t>Развивающий канон</a:t>
          </a:r>
          <a:endParaRPr lang="ru-RU" sz="1800" b="1" dirty="0"/>
        </a:p>
      </dgm:t>
    </dgm:pt>
    <dgm:pt modelId="{8074CCC6-F03E-4B9F-AA9F-D13643DCF441}" type="parTrans" cxnId="{1006028A-EA67-409C-AED8-763CAFD84288}">
      <dgm:prSet/>
      <dgm:spPr/>
      <dgm:t>
        <a:bodyPr/>
        <a:lstStyle/>
        <a:p>
          <a:endParaRPr lang="ru-RU" sz="2000"/>
        </a:p>
      </dgm:t>
    </dgm:pt>
    <dgm:pt modelId="{D32E5F2B-D872-43D2-8508-88B2D391E5AC}" type="sibTrans" cxnId="{1006028A-EA67-409C-AED8-763CAFD84288}">
      <dgm:prSet/>
      <dgm:spPr/>
      <dgm:t>
        <a:bodyPr/>
        <a:lstStyle/>
        <a:p>
          <a:endParaRPr lang="ru-RU" sz="2000"/>
        </a:p>
      </dgm:t>
    </dgm:pt>
    <dgm:pt modelId="{83166E78-FA3F-4B04-B313-B2C21589707C}">
      <dgm:prSet phldrT="[Текст]" custT="1"/>
      <dgm:spPr/>
      <dgm:t>
        <a:bodyPr/>
        <a:lstStyle/>
        <a:p>
          <a:r>
            <a:rPr lang="ru-RU" sz="2000" b="1" dirty="0" smtClean="0"/>
            <a:t>Ложная альтернатива</a:t>
          </a:r>
          <a:endParaRPr lang="ru-RU" sz="2000" b="1" dirty="0"/>
        </a:p>
      </dgm:t>
    </dgm:pt>
    <dgm:pt modelId="{0271CCC1-E12B-4C66-AC3C-DA60F34AAAF8}" type="parTrans" cxnId="{F40FC3CA-1E59-420A-939E-3A910390BB42}">
      <dgm:prSet/>
      <dgm:spPr/>
      <dgm:t>
        <a:bodyPr/>
        <a:lstStyle/>
        <a:p>
          <a:endParaRPr lang="ru-RU" sz="2000"/>
        </a:p>
      </dgm:t>
    </dgm:pt>
    <dgm:pt modelId="{D7515D7E-44DB-4049-90FE-1A91323A2337}" type="sibTrans" cxnId="{F40FC3CA-1E59-420A-939E-3A910390BB42}">
      <dgm:prSet/>
      <dgm:spPr/>
      <dgm:t>
        <a:bodyPr/>
        <a:lstStyle/>
        <a:p>
          <a:endParaRPr lang="ru-RU" sz="2000"/>
        </a:p>
      </dgm:t>
    </dgm:pt>
    <dgm:pt modelId="{71E1DB99-1173-4AB8-A83E-16592255D80D}">
      <dgm:prSet phldrT="[Текст]" custT="1"/>
      <dgm:spPr/>
      <dgm:t>
        <a:bodyPr/>
        <a:lstStyle/>
        <a:p>
          <a:r>
            <a:rPr lang="ru-RU" sz="2000" b="1" dirty="0" smtClean="0"/>
            <a:t>Видео/аудио материалы</a:t>
          </a:r>
          <a:endParaRPr lang="ru-RU" sz="2000" b="1" dirty="0"/>
        </a:p>
      </dgm:t>
    </dgm:pt>
    <dgm:pt modelId="{CEEFA023-D4CA-46B5-A25B-1B662F69A7D6}" type="parTrans" cxnId="{32115EFA-D3C9-4E94-8F37-4D35405B6C3D}">
      <dgm:prSet/>
      <dgm:spPr/>
      <dgm:t>
        <a:bodyPr/>
        <a:lstStyle/>
        <a:p>
          <a:endParaRPr lang="ru-RU" sz="2000"/>
        </a:p>
      </dgm:t>
    </dgm:pt>
    <dgm:pt modelId="{CC217E7F-EF08-4AA6-BC32-C15F8CC7DC0C}" type="sibTrans" cxnId="{32115EFA-D3C9-4E94-8F37-4D35405B6C3D}">
      <dgm:prSet/>
      <dgm:spPr/>
      <dgm:t>
        <a:bodyPr/>
        <a:lstStyle/>
        <a:p>
          <a:endParaRPr lang="ru-RU" sz="2000"/>
        </a:p>
      </dgm:t>
    </dgm:pt>
    <dgm:pt modelId="{12F5AE76-D0A7-4FEA-8C0B-ED37845AEC14}">
      <dgm:prSet phldrT="[Текст]" custT="1"/>
      <dgm:spPr/>
      <dgm:t>
        <a:bodyPr/>
        <a:lstStyle/>
        <a:p>
          <a:r>
            <a:rPr lang="ru-RU" sz="1800" b="1" dirty="0" smtClean="0"/>
            <a:t>Ситуационная/</a:t>
          </a:r>
        </a:p>
        <a:p>
          <a:r>
            <a:rPr lang="ru-RU" sz="1800" b="1" dirty="0" smtClean="0"/>
            <a:t>Изобретательская задача  </a:t>
          </a:r>
          <a:endParaRPr lang="ru-RU" sz="1800" b="1" dirty="0"/>
        </a:p>
      </dgm:t>
    </dgm:pt>
    <dgm:pt modelId="{10CE0EB2-27CB-4227-805D-366C09167BB3}" type="parTrans" cxnId="{2870ACEB-A415-4F59-A091-D29BA8AA254E}">
      <dgm:prSet/>
      <dgm:spPr/>
      <dgm:t>
        <a:bodyPr/>
        <a:lstStyle/>
        <a:p>
          <a:endParaRPr lang="ru-RU" sz="2000"/>
        </a:p>
      </dgm:t>
    </dgm:pt>
    <dgm:pt modelId="{88C0A9ED-287C-4A81-907A-1174E33C8B82}" type="sibTrans" cxnId="{2870ACEB-A415-4F59-A091-D29BA8AA254E}">
      <dgm:prSet/>
      <dgm:spPr/>
      <dgm:t>
        <a:bodyPr/>
        <a:lstStyle/>
        <a:p>
          <a:endParaRPr lang="ru-RU" sz="2000"/>
        </a:p>
      </dgm:t>
    </dgm:pt>
    <dgm:pt modelId="{5D45C79B-6022-4594-8F21-AA2972E4F5F4}">
      <dgm:prSet phldrT="[Текст]" custT="1"/>
      <dgm:spPr/>
      <dgm:t>
        <a:bodyPr/>
        <a:lstStyle/>
        <a:p>
          <a:r>
            <a:rPr lang="ru-RU" sz="2000" b="1" dirty="0" smtClean="0"/>
            <a:t>Кластер</a:t>
          </a:r>
          <a:endParaRPr lang="ru-RU" sz="2000" b="1" dirty="0"/>
        </a:p>
      </dgm:t>
    </dgm:pt>
    <dgm:pt modelId="{541A460A-CD24-4628-8BEA-CF78B92B3515}" type="parTrans" cxnId="{84072418-B9C2-484C-89E3-60BC898BC0BC}">
      <dgm:prSet/>
      <dgm:spPr/>
      <dgm:t>
        <a:bodyPr/>
        <a:lstStyle/>
        <a:p>
          <a:endParaRPr lang="ru-RU" sz="2000"/>
        </a:p>
      </dgm:t>
    </dgm:pt>
    <dgm:pt modelId="{359E0ECD-5F24-46A5-8430-F878C26134C7}" type="sibTrans" cxnId="{84072418-B9C2-484C-89E3-60BC898BC0BC}">
      <dgm:prSet/>
      <dgm:spPr/>
      <dgm:t>
        <a:bodyPr/>
        <a:lstStyle/>
        <a:p>
          <a:endParaRPr lang="ru-RU" sz="2000"/>
        </a:p>
      </dgm:t>
    </dgm:pt>
    <dgm:pt modelId="{64AAB4C6-658B-4D82-A5E6-F0D7A609F8E2}" type="pres">
      <dgm:prSet presAssocID="{C85328ED-C9DE-4C5E-8E56-CF60D8ED3BB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298E882-E23D-4F2F-A2EF-6E94369ED336}" type="pres">
      <dgm:prSet presAssocID="{39D9CF37-E31C-43A8-B037-3E6002359B45}" presName="compNode" presStyleCnt="0"/>
      <dgm:spPr/>
      <dgm:t>
        <a:bodyPr/>
        <a:lstStyle/>
        <a:p>
          <a:endParaRPr lang="ru-RU"/>
        </a:p>
      </dgm:t>
    </dgm:pt>
    <dgm:pt modelId="{33793941-62BB-4848-B262-73E4E0B971D7}" type="pres">
      <dgm:prSet presAssocID="{39D9CF37-E31C-43A8-B037-3E6002359B45}" presName="dummyConnPt" presStyleCnt="0"/>
      <dgm:spPr/>
      <dgm:t>
        <a:bodyPr/>
        <a:lstStyle/>
        <a:p>
          <a:endParaRPr lang="ru-RU"/>
        </a:p>
      </dgm:t>
    </dgm:pt>
    <dgm:pt modelId="{7A3FA266-E22D-477F-BF40-BA7E03B60C52}" type="pres">
      <dgm:prSet presAssocID="{39D9CF37-E31C-43A8-B037-3E6002359B45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E68C2-1F66-47EA-BAEC-95B984A3AC0E}" type="pres">
      <dgm:prSet presAssocID="{26B95902-4A28-4D31-A169-6A50EACF9505}" presName="sibTrans" presStyleLbl="bgSibTrans2D1" presStyleIdx="0" presStyleCnt="15"/>
      <dgm:spPr/>
      <dgm:t>
        <a:bodyPr/>
        <a:lstStyle/>
        <a:p>
          <a:endParaRPr lang="ru-RU"/>
        </a:p>
      </dgm:t>
    </dgm:pt>
    <dgm:pt modelId="{1775A45C-B885-4F9A-B878-0A6E51EA7DDA}" type="pres">
      <dgm:prSet presAssocID="{A7C89C11-F360-4036-B27C-C01AE99FAF7F}" presName="compNode" presStyleCnt="0"/>
      <dgm:spPr/>
      <dgm:t>
        <a:bodyPr/>
        <a:lstStyle/>
        <a:p>
          <a:endParaRPr lang="ru-RU"/>
        </a:p>
      </dgm:t>
    </dgm:pt>
    <dgm:pt modelId="{579EE8FE-00AF-4EFE-A937-2242E541FD64}" type="pres">
      <dgm:prSet presAssocID="{A7C89C11-F360-4036-B27C-C01AE99FAF7F}" presName="dummyConnPt" presStyleCnt="0"/>
      <dgm:spPr/>
      <dgm:t>
        <a:bodyPr/>
        <a:lstStyle/>
        <a:p>
          <a:endParaRPr lang="ru-RU"/>
        </a:p>
      </dgm:t>
    </dgm:pt>
    <dgm:pt modelId="{3925504A-1DE5-491E-BDFE-6A4BD642C9FA}" type="pres">
      <dgm:prSet presAssocID="{A7C89C11-F360-4036-B27C-C01AE99FAF7F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039B2-35C9-4A07-8B60-2C0D875045DE}" type="pres">
      <dgm:prSet presAssocID="{14DA3F37-DCA0-4CBF-8785-7394BF7E6F37}" presName="sibTrans" presStyleLbl="bgSibTrans2D1" presStyleIdx="1" presStyleCnt="15"/>
      <dgm:spPr/>
      <dgm:t>
        <a:bodyPr/>
        <a:lstStyle/>
        <a:p>
          <a:endParaRPr lang="ru-RU"/>
        </a:p>
      </dgm:t>
    </dgm:pt>
    <dgm:pt modelId="{E0930022-0093-4177-B03C-4828B789B3D3}" type="pres">
      <dgm:prSet presAssocID="{E54762C9-6E1A-4566-BD9D-E3F391ADBF33}" presName="compNode" presStyleCnt="0"/>
      <dgm:spPr/>
      <dgm:t>
        <a:bodyPr/>
        <a:lstStyle/>
        <a:p>
          <a:endParaRPr lang="ru-RU"/>
        </a:p>
      </dgm:t>
    </dgm:pt>
    <dgm:pt modelId="{ECF0029A-0692-484A-B351-25C53C1AAD30}" type="pres">
      <dgm:prSet presAssocID="{E54762C9-6E1A-4566-BD9D-E3F391ADBF33}" presName="dummyConnPt" presStyleCnt="0"/>
      <dgm:spPr/>
      <dgm:t>
        <a:bodyPr/>
        <a:lstStyle/>
        <a:p>
          <a:endParaRPr lang="ru-RU"/>
        </a:p>
      </dgm:t>
    </dgm:pt>
    <dgm:pt modelId="{33C7719F-D54A-4AC9-9EE1-DDB775417ED7}" type="pres">
      <dgm:prSet presAssocID="{E54762C9-6E1A-4566-BD9D-E3F391ADBF33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E3C01-E305-44A5-9782-C407DF99289F}" type="pres">
      <dgm:prSet presAssocID="{21ECF70E-1019-4CCE-BB7E-6AF79646DF4B}" presName="sibTrans" presStyleLbl="bgSibTrans2D1" presStyleIdx="2" presStyleCnt="15"/>
      <dgm:spPr/>
      <dgm:t>
        <a:bodyPr/>
        <a:lstStyle/>
        <a:p>
          <a:endParaRPr lang="ru-RU"/>
        </a:p>
      </dgm:t>
    </dgm:pt>
    <dgm:pt modelId="{EF6EE04D-AD4F-4BD6-BA5A-72AC697DD3B0}" type="pres">
      <dgm:prSet presAssocID="{78E5639E-1C94-46DE-B6BB-2C2FCBE3C48F}" presName="compNode" presStyleCnt="0"/>
      <dgm:spPr/>
      <dgm:t>
        <a:bodyPr/>
        <a:lstStyle/>
        <a:p>
          <a:endParaRPr lang="ru-RU"/>
        </a:p>
      </dgm:t>
    </dgm:pt>
    <dgm:pt modelId="{1B031D7D-94C2-46F4-AE7D-1902B84D2939}" type="pres">
      <dgm:prSet presAssocID="{78E5639E-1C94-46DE-B6BB-2C2FCBE3C48F}" presName="dummyConnPt" presStyleCnt="0"/>
      <dgm:spPr/>
      <dgm:t>
        <a:bodyPr/>
        <a:lstStyle/>
        <a:p>
          <a:endParaRPr lang="ru-RU"/>
        </a:p>
      </dgm:t>
    </dgm:pt>
    <dgm:pt modelId="{CE186B9C-A660-43A5-BB2E-7437BF3DB1B6}" type="pres">
      <dgm:prSet presAssocID="{78E5639E-1C94-46DE-B6BB-2C2FCBE3C48F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6EDCE-F487-4617-97EA-EBB2E9616906}" type="pres">
      <dgm:prSet presAssocID="{AEE5D061-244F-41C9-9034-F16D576839BF}" presName="sibTrans" presStyleLbl="bgSibTrans2D1" presStyleIdx="3" presStyleCnt="15"/>
      <dgm:spPr/>
      <dgm:t>
        <a:bodyPr/>
        <a:lstStyle/>
        <a:p>
          <a:endParaRPr lang="ru-RU"/>
        </a:p>
      </dgm:t>
    </dgm:pt>
    <dgm:pt modelId="{C5398530-F2C9-466B-B8CA-CDACE37F2FB9}" type="pres">
      <dgm:prSet presAssocID="{E7697619-575B-4E05-A522-45F4783703F5}" presName="compNode" presStyleCnt="0"/>
      <dgm:spPr/>
      <dgm:t>
        <a:bodyPr/>
        <a:lstStyle/>
        <a:p>
          <a:endParaRPr lang="ru-RU"/>
        </a:p>
      </dgm:t>
    </dgm:pt>
    <dgm:pt modelId="{A5C85054-9D5A-412B-BBEF-B4B1D95BD84F}" type="pres">
      <dgm:prSet presAssocID="{E7697619-575B-4E05-A522-45F4783703F5}" presName="dummyConnPt" presStyleCnt="0"/>
      <dgm:spPr/>
      <dgm:t>
        <a:bodyPr/>
        <a:lstStyle/>
        <a:p>
          <a:endParaRPr lang="ru-RU"/>
        </a:p>
      </dgm:t>
    </dgm:pt>
    <dgm:pt modelId="{81F345DF-2FAD-4C29-9D18-3DA40D18CF9F}" type="pres">
      <dgm:prSet presAssocID="{E7697619-575B-4E05-A522-45F4783703F5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07F09-F811-443C-993D-1AFB33574F2C}" type="pres">
      <dgm:prSet presAssocID="{11E3AE63-48E8-4B25-868B-57C6D68CFDC8}" presName="sibTrans" presStyleLbl="bgSibTrans2D1" presStyleIdx="4" presStyleCnt="15"/>
      <dgm:spPr/>
      <dgm:t>
        <a:bodyPr/>
        <a:lstStyle/>
        <a:p>
          <a:endParaRPr lang="ru-RU"/>
        </a:p>
      </dgm:t>
    </dgm:pt>
    <dgm:pt modelId="{1A022156-AECD-461C-84E9-5B229A274867}" type="pres">
      <dgm:prSet presAssocID="{A5CB50D0-404F-445D-8C71-B7AEE173537A}" presName="compNode" presStyleCnt="0"/>
      <dgm:spPr/>
      <dgm:t>
        <a:bodyPr/>
        <a:lstStyle/>
        <a:p>
          <a:endParaRPr lang="ru-RU"/>
        </a:p>
      </dgm:t>
    </dgm:pt>
    <dgm:pt modelId="{76C8ECC9-2407-477B-905A-CB52977ADCB4}" type="pres">
      <dgm:prSet presAssocID="{A5CB50D0-404F-445D-8C71-B7AEE173537A}" presName="dummyConnPt" presStyleCnt="0"/>
      <dgm:spPr/>
      <dgm:t>
        <a:bodyPr/>
        <a:lstStyle/>
        <a:p>
          <a:endParaRPr lang="ru-RU"/>
        </a:p>
      </dgm:t>
    </dgm:pt>
    <dgm:pt modelId="{4A691A07-0829-44E5-83D1-58F09E1FD497}" type="pres">
      <dgm:prSet presAssocID="{A5CB50D0-404F-445D-8C71-B7AEE173537A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8CCE9-7332-4342-891D-8295AB1F816D}" type="pres">
      <dgm:prSet presAssocID="{B2BA7002-F244-42EB-B17B-CE4C7B7CDE76}" presName="sibTrans" presStyleLbl="bgSibTrans2D1" presStyleIdx="5" presStyleCnt="15"/>
      <dgm:spPr/>
      <dgm:t>
        <a:bodyPr/>
        <a:lstStyle/>
        <a:p>
          <a:endParaRPr lang="ru-RU"/>
        </a:p>
      </dgm:t>
    </dgm:pt>
    <dgm:pt modelId="{F4FE9ECC-A5E6-459B-BF35-5DA4E2FDAB17}" type="pres">
      <dgm:prSet presAssocID="{BBD819C8-AE53-4FC3-AF4D-95C4FDE234ED}" presName="compNode" presStyleCnt="0"/>
      <dgm:spPr/>
      <dgm:t>
        <a:bodyPr/>
        <a:lstStyle/>
        <a:p>
          <a:endParaRPr lang="ru-RU"/>
        </a:p>
      </dgm:t>
    </dgm:pt>
    <dgm:pt modelId="{CD12ECE5-69C0-47D2-89CB-7C914426AB8C}" type="pres">
      <dgm:prSet presAssocID="{BBD819C8-AE53-4FC3-AF4D-95C4FDE234ED}" presName="dummyConnPt" presStyleCnt="0"/>
      <dgm:spPr/>
      <dgm:t>
        <a:bodyPr/>
        <a:lstStyle/>
        <a:p>
          <a:endParaRPr lang="ru-RU"/>
        </a:p>
      </dgm:t>
    </dgm:pt>
    <dgm:pt modelId="{C5D58A1D-1BE7-4AF9-9105-01EBAC92B943}" type="pres">
      <dgm:prSet presAssocID="{BBD819C8-AE53-4FC3-AF4D-95C4FDE234ED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40E70-4670-4053-A5BE-E6957B230395}" type="pres">
      <dgm:prSet presAssocID="{09241FDB-2526-41AB-9CDB-C3B95D947FFE}" presName="sibTrans" presStyleLbl="bgSibTrans2D1" presStyleIdx="6" presStyleCnt="15"/>
      <dgm:spPr/>
      <dgm:t>
        <a:bodyPr/>
        <a:lstStyle/>
        <a:p>
          <a:endParaRPr lang="ru-RU"/>
        </a:p>
      </dgm:t>
    </dgm:pt>
    <dgm:pt modelId="{897B3270-79EA-4DF5-B6A6-17C8A631F764}" type="pres">
      <dgm:prSet presAssocID="{826BEF17-0409-4243-8DA8-112D2E528D79}" presName="compNode" presStyleCnt="0"/>
      <dgm:spPr/>
      <dgm:t>
        <a:bodyPr/>
        <a:lstStyle/>
        <a:p>
          <a:endParaRPr lang="ru-RU"/>
        </a:p>
      </dgm:t>
    </dgm:pt>
    <dgm:pt modelId="{59089EC0-E3EE-4FE5-A72A-24D430489925}" type="pres">
      <dgm:prSet presAssocID="{826BEF17-0409-4243-8DA8-112D2E528D79}" presName="dummyConnPt" presStyleCnt="0"/>
      <dgm:spPr/>
      <dgm:t>
        <a:bodyPr/>
        <a:lstStyle/>
        <a:p>
          <a:endParaRPr lang="ru-RU"/>
        </a:p>
      </dgm:t>
    </dgm:pt>
    <dgm:pt modelId="{9A7803DF-E348-4E65-89F2-DDF91AB2AA8D}" type="pres">
      <dgm:prSet presAssocID="{826BEF17-0409-4243-8DA8-112D2E528D79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00A1C-16D5-40E3-BB2F-E9B2765FF3C2}" type="pres">
      <dgm:prSet presAssocID="{6EF08E2F-CFF8-49A4-B6FC-05454E9F5697}" presName="sibTrans" presStyleLbl="bgSibTrans2D1" presStyleIdx="7" presStyleCnt="15"/>
      <dgm:spPr/>
      <dgm:t>
        <a:bodyPr/>
        <a:lstStyle/>
        <a:p>
          <a:endParaRPr lang="ru-RU"/>
        </a:p>
      </dgm:t>
    </dgm:pt>
    <dgm:pt modelId="{5700A9FE-DE22-4420-9D40-29CB8BBB7CC5}" type="pres">
      <dgm:prSet presAssocID="{C14FE516-E6E6-4FB4-8327-8339F375E468}" presName="compNode" presStyleCnt="0"/>
      <dgm:spPr/>
      <dgm:t>
        <a:bodyPr/>
        <a:lstStyle/>
        <a:p>
          <a:endParaRPr lang="ru-RU"/>
        </a:p>
      </dgm:t>
    </dgm:pt>
    <dgm:pt modelId="{B70B8ACC-6228-4DD5-A08E-0C706832AC40}" type="pres">
      <dgm:prSet presAssocID="{C14FE516-E6E6-4FB4-8327-8339F375E468}" presName="dummyConnPt" presStyleCnt="0"/>
      <dgm:spPr/>
      <dgm:t>
        <a:bodyPr/>
        <a:lstStyle/>
        <a:p>
          <a:endParaRPr lang="ru-RU"/>
        </a:p>
      </dgm:t>
    </dgm:pt>
    <dgm:pt modelId="{9FD85EA7-7DC3-42BB-B9D3-B304BA37235A}" type="pres">
      <dgm:prSet presAssocID="{C14FE516-E6E6-4FB4-8327-8339F375E468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B34AF-8E01-436E-8DA8-CC0E3ED57E5E}" type="pres">
      <dgm:prSet presAssocID="{36EC2495-5844-49EB-8F7B-03614F00A5C4}" presName="sibTrans" presStyleLbl="bgSibTrans2D1" presStyleIdx="8" presStyleCnt="15"/>
      <dgm:spPr/>
      <dgm:t>
        <a:bodyPr/>
        <a:lstStyle/>
        <a:p>
          <a:endParaRPr lang="ru-RU"/>
        </a:p>
      </dgm:t>
    </dgm:pt>
    <dgm:pt modelId="{37ECD0D8-0637-4464-923D-82758F801317}" type="pres">
      <dgm:prSet presAssocID="{BF5B3011-49C2-48E1-B110-661520A33C9E}" presName="compNode" presStyleCnt="0"/>
      <dgm:spPr/>
      <dgm:t>
        <a:bodyPr/>
        <a:lstStyle/>
        <a:p>
          <a:endParaRPr lang="ru-RU"/>
        </a:p>
      </dgm:t>
    </dgm:pt>
    <dgm:pt modelId="{AFD3BCFB-ECF3-4406-9033-687CA2269670}" type="pres">
      <dgm:prSet presAssocID="{BF5B3011-49C2-48E1-B110-661520A33C9E}" presName="dummyConnPt" presStyleCnt="0"/>
      <dgm:spPr/>
      <dgm:t>
        <a:bodyPr/>
        <a:lstStyle/>
        <a:p>
          <a:endParaRPr lang="ru-RU"/>
        </a:p>
      </dgm:t>
    </dgm:pt>
    <dgm:pt modelId="{80C85BDE-6978-431B-B783-A13C7BBB5368}" type="pres">
      <dgm:prSet presAssocID="{BF5B3011-49C2-48E1-B110-661520A33C9E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BEA78-D657-4EF7-8CA6-1C4C99A8FF12}" type="pres">
      <dgm:prSet presAssocID="{0A069D45-974E-4489-9870-78B84A48472D}" presName="sibTrans" presStyleLbl="bgSibTrans2D1" presStyleIdx="9" presStyleCnt="15"/>
      <dgm:spPr/>
      <dgm:t>
        <a:bodyPr/>
        <a:lstStyle/>
        <a:p>
          <a:endParaRPr lang="ru-RU"/>
        </a:p>
      </dgm:t>
    </dgm:pt>
    <dgm:pt modelId="{17CD732B-BA7D-49E9-83E1-F6AE29373464}" type="pres">
      <dgm:prSet presAssocID="{05E4447C-4016-4435-A4C3-B0719AFE20D1}" presName="compNode" presStyleCnt="0"/>
      <dgm:spPr/>
      <dgm:t>
        <a:bodyPr/>
        <a:lstStyle/>
        <a:p>
          <a:endParaRPr lang="ru-RU"/>
        </a:p>
      </dgm:t>
    </dgm:pt>
    <dgm:pt modelId="{8E901261-B4E2-401A-8A0C-113185569B64}" type="pres">
      <dgm:prSet presAssocID="{05E4447C-4016-4435-A4C3-B0719AFE20D1}" presName="dummyConnPt" presStyleCnt="0"/>
      <dgm:spPr/>
      <dgm:t>
        <a:bodyPr/>
        <a:lstStyle/>
        <a:p>
          <a:endParaRPr lang="ru-RU"/>
        </a:p>
      </dgm:t>
    </dgm:pt>
    <dgm:pt modelId="{4434A466-56D0-4726-93A8-496000B8280C}" type="pres">
      <dgm:prSet presAssocID="{05E4447C-4016-4435-A4C3-B0719AFE20D1}" presName="node" presStyleLbl="node1" presStyleIdx="10" presStyleCnt="16" custScaleX="102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F2E85-86F6-4353-AC4F-A77758BBF384}" type="pres">
      <dgm:prSet presAssocID="{5A2820C3-8259-408D-B42B-D612BBB460D2}" presName="sibTrans" presStyleLbl="bgSibTrans2D1" presStyleIdx="10" presStyleCnt="15"/>
      <dgm:spPr/>
      <dgm:t>
        <a:bodyPr/>
        <a:lstStyle/>
        <a:p>
          <a:endParaRPr lang="ru-RU"/>
        </a:p>
      </dgm:t>
    </dgm:pt>
    <dgm:pt modelId="{6067F896-47B2-4E91-A44F-B2030CD654E0}" type="pres">
      <dgm:prSet presAssocID="{F45B1F2B-E466-457A-BDB3-04BCCDF3841C}" presName="compNode" presStyleCnt="0"/>
      <dgm:spPr/>
      <dgm:t>
        <a:bodyPr/>
        <a:lstStyle/>
        <a:p>
          <a:endParaRPr lang="ru-RU"/>
        </a:p>
      </dgm:t>
    </dgm:pt>
    <dgm:pt modelId="{AF3CDBA8-19F5-4F06-9F2B-A6BF97D62553}" type="pres">
      <dgm:prSet presAssocID="{F45B1F2B-E466-457A-BDB3-04BCCDF3841C}" presName="dummyConnPt" presStyleCnt="0"/>
      <dgm:spPr/>
      <dgm:t>
        <a:bodyPr/>
        <a:lstStyle/>
        <a:p>
          <a:endParaRPr lang="ru-RU"/>
        </a:p>
      </dgm:t>
    </dgm:pt>
    <dgm:pt modelId="{F3AC6827-F00B-4AB7-8C7A-9BCED9926E02}" type="pres">
      <dgm:prSet presAssocID="{F45B1F2B-E466-457A-BDB3-04BCCDF3841C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30501-F829-47D7-9878-BA1332A13330}" type="pres">
      <dgm:prSet presAssocID="{D32E5F2B-D872-43D2-8508-88B2D391E5AC}" presName="sibTrans" presStyleLbl="bgSibTrans2D1" presStyleIdx="11" presStyleCnt="15"/>
      <dgm:spPr/>
      <dgm:t>
        <a:bodyPr/>
        <a:lstStyle/>
        <a:p>
          <a:endParaRPr lang="ru-RU"/>
        </a:p>
      </dgm:t>
    </dgm:pt>
    <dgm:pt modelId="{F2378814-FC16-4108-8F54-8212BCF6CD20}" type="pres">
      <dgm:prSet presAssocID="{83166E78-FA3F-4B04-B313-B2C21589707C}" presName="compNode" presStyleCnt="0"/>
      <dgm:spPr/>
      <dgm:t>
        <a:bodyPr/>
        <a:lstStyle/>
        <a:p>
          <a:endParaRPr lang="ru-RU"/>
        </a:p>
      </dgm:t>
    </dgm:pt>
    <dgm:pt modelId="{64ED3104-F096-4AB0-8181-52A9D8017910}" type="pres">
      <dgm:prSet presAssocID="{83166E78-FA3F-4B04-B313-B2C21589707C}" presName="dummyConnPt" presStyleCnt="0"/>
      <dgm:spPr/>
      <dgm:t>
        <a:bodyPr/>
        <a:lstStyle/>
        <a:p>
          <a:endParaRPr lang="ru-RU"/>
        </a:p>
      </dgm:t>
    </dgm:pt>
    <dgm:pt modelId="{B6257AA1-09EB-4F61-A04B-845EC4EC611D}" type="pres">
      <dgm:prSet presAssocID="{83166E78-FA3F-4B04-B313-B2C21589707C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9A79E-15D6-4618-B789-BFF13D8A0114}" type="pres">
      <dgm:prSet presAssocID="{D7515D7E-44DB-4049-90FE-1A91323A2337}" presName="sibTrans" presStyleLbl="bgSibTrans2D1" presStyleIdx="12" presStyleCnt="15"/>
      <dgm:spPr/>
      <dgm:t>
        <a:bodyPr/>
        <a:lstStyle/>
        <a:p>
          <a:endParaRPr lang="ru-RU"/>
        </a:p>
      </dgm:t>
    </dgm:pt>
    <dgm:pt modelId="{EEC965E3-3A1F-4032-8CE9-3AB68AE22C93}" type="pres">
      <dgm:prSet presAssocID="{71E1DB99-1173-4AB8-A83E-16592255D80D}" presName="compNode" presStyleCnt="0"/>
      <dgm:spPr/>
      <dgm:t>
        <a:bodyPr/>
        <a:lstStyle/>
        <a:p>
          <a:endParaRPr lang="ru-RU"/>
        </a:p>
      </dgm:t>
    </dgm:pt>
    <dgm:pt modelId="{1ED9A1B0-3B07-49B0-83F1-EC2C22F8BEC8}" type="pres">
      <dgm:prSet presAssocID="{71E1DB99-1173-4AB8-A83E-16592255D80D}" presName="dummyConnPt" presStyleCnt="0"/>
      <dgm:spPr/>
      <dgm:t>
        <a:bodyPr/>
        <a:lstStyle/>
        <a:p>
          <a:endParaRPr lang="ru-RU"/>
        </a:p>
      </dgm:t>
    </dgm:pt>
    <dgm:pt modelId="{7955650F-2E15-4FAF-BCC3-5FB4C35C2F9C}" type="pres">
      <dgm:prSet presAssocID="{71E1DB99-1173-4AB8-A83E-16592255D80D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B9D28-7A9D-4E3F-8376-D1A97C00956C}" type="pres">
      <dgm:prSet presAssocID="{CC217E7F-EF08-4AA6-BC32-C15F8CC7DC0C}" presName="sibTrans" presStyleLbl="bgSibTrans2D1" presStyleIdx="13" presStyleCnt="15"/>
      <dgm:spPr/>
      <dgm:t>
        <a:bodyPr/>
        <a:lstStyle/>
        <a:p>
          <a:endParaRPr lang="ru-RU"/>
        </a:p>
      </dgm:t>
    </dgm:pt>
    <dgm:pt modelId="{35E7F0C9-9270-49CB-AD46-6B56B18B61C4}" type="pres">
      <dgm:prSet presAssocID="{12F5AE76-D0A7-4FEA-8C0B-ED37845AEC14}" presName="compNode" presStyleCnt="0"/>
      <dgm:spPr/>
      <dgm:t>
        <a:bodyPr/>
        <a:lstStyle/>
        <a:p>
          <a:endParaRPr lang="ru-RU"/>
        </a:p>
      </dgm:t>
    </dgm:pt>
    <dgm:pt modelId="{FF385195-4A01-45D9-9778-5A1225593941}" type="pres">
      <dgm:prSet presAssocID="{12F5AE76-D0A7-4FEA-8C0B-ED37845AEC14}" presName="dummyConnPt" presStyleCnt="0"/>
      <dgm:spPr/>
      <dgm:t>
        <a:bodyPr/>
        <a:lstStyle/>
        <a:p>
          <a:endParaRPr lang="ru-RU"/>
        </a:p>
      </dgm:t>
    </dgm:pt>
    <dgm:pt modelId="{39F5750C-BFAA-4D13-B4F1-6FCEE250D8B3}" type="pres">
      <dgm:prSet presAssocID="{12F5AE76-D0A7-4FEA-8C0B-ED37845AEC14}" presName="node" presStyleLbl="node1" presStyleIdx="14" presStyleCnt="16" custScaleX="121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8FF45-BD8D-420A-96CF-621AB8091FB6}" type="pres">
      <dgm:prSet presAssocID="{88C0A9ED-287C-4A81-907A-1174E33C8B82}" presName="sibTrans" presStyleLbl="bgSibTrans2D1" presStyleIdx="14" presStyleCnt="15"/>
      <dgm:spPr/>
      <dgm:t>
        <a:bodyPr/>
        <a:lstStyle/>
        <a:p>
          <a:endParaRPr lang="ru-RU"/>
        </a:p>
      </dgm:t>
    </dgm:pt>
    <dgm:pt modelId="{DA395FEA-CE8F-4FE4-BC9F-647BE17E17EA}" type="pres">
      <dgm:prSet presAssocID="{5D45C79B-6022-4594-8F21-AA2972E4F5F4}" presName="compNode" presStyleCnt="0"/>
      <dgm:spPr/>
      <dgm:t>
        <a:bodyPr/>
        <a:lstStyle/>
        <a:p>
          <a:endParaRPr lang="ru-RU"/>
        </a:p>
      </dgm:t>
    </dgm:pt>
    <dgm:pt modelId="{B1C3D1E9-C1A5-4EBB-AA47-F1C36B093386}" type="pres">
      <dgm:prSet presAssocID="{5D45C79B-6022-4594-8F21-AA2972E4F5F4}" presName="dummyConnPt" presStyleCnt="0"/>
      <dgm:spPr/>
      <dgm:t>
        <a:bodyPr/>
        <a:lstStyle/>
        <a:p>
          <a:endParaRPr lang="ru-RU"/>
        </a:p>
      </dgm:t>
    </dgm:pt>
    <dgm:pt modelId="{139CA20B-AF2E-4692-AEC0-334652C669E3}" type="pres">
      <dgm:prSet presAssocID="{5D45C79B-6022-4594-8F21-AA2972E4F5F4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339D0E-B4B6-499A-88BC-A4C8F2A2CF68}" type="presOf" srcId="{B2BA7002-F244-42EB-B17B-CE4C7B7CDE76}" destId="{CD68CCE9-7332-4342-891D-8295AB1F816D}" srcOrd="0" destOrd="0" presId="urn:microsoft.com/office/officeart/2005/8/layout/bProcess4"/>
    <dgm:cxn modelId="{A3E938C1-7DE9-4C90-A965-E24D2A5FE6B4}" type="presOf" srcId="{39D9CF37-E31C-43A8-B037-3E6002359B45}" destId="{7A3FA266-E22D-477F-BF40-BA7E03B60C52}" srcOrd="0" destOrd="0" presId="urn:microsoft.com/office/officeart/2005/8/layout/bProcess4"/>
    <dgm:cxn modelId="{AEB4A4E6-CAFB-4563-BE08-915A5696FC68}" type="presOf" srcId="{A5CB50D0-404F-445D-8C71-B7AEE173537A}" destId="{4A691A07-0829-44E5-83D1-58F09E1FD497}" srcOrd="0" destOrd="0" presId="urn:microsoft.com/office/officeart/2005/8/layout/bProcess4"/>
    <dgm:cxn modelId="{B388C927-BABC-4616-9A23-8EAE5A03DE9A}" type="presOf" srcId="{71E1DB99-1173-4AB8-A83E-16592255D80D}" destId="{7955650F-2E15-4FAF-BCC3-5FB4C35C2F9C}" srcOrd="0" destOrd="0" presId="urn:microsoft.com/office/officeart/2005/8/layout/bProcess4"/>
    <dgm:cxn modelId="{10DB88FD-B220-4622-866C-8367FC1F83FA}" type="presOf" srcId="{05E4447C-4016-4435-A4C3-B0719AFE20D1}" destId="{4434A466-56D0-4726-93A8-496000B8280C}" srcOrd="0" destOrd="0" presId="urn:microsoft.com/office/officeart/2005/8/layout/bProcess4"/>
    <dgm:cxn modelId="{694A1AD7-A1E1-4817-82C0-60D1EFF6C68B}" type="presOf" srcId="{5A2820C3-8259-408D-B42B-D612BBB460D2}" destId="{8D4F2E85-86F6-4353-AC4F-A77758BBF384}" srcOrd="0" destOrd="0" presId="urn:microsoft.com/office/officeart/2005/8/layout/bProcess4"/>
    <dgm:cxn modelId="{4A21F6BB-8FB4-4901-A23D-04FAD829B6F9}" type="presOf" srcId="{36EC2495-5844-49EB-8F7B-03614F00A5C4}" destId="{0C0B34AF-8E01-436E-8DA8-CC0E3ED57E5E}" srcOrd="0" destOrd="0" presId="urn:microsoft.com/office/officeart/2005/8/layout/bProcess4"/>
    <dgm:cxn modelId="{32115EFA-D3C9-4E94-8F37-4D35405B6C3D}" srcId="{C85328ED-C9DE-4C5E-8E56-CF60D8ED3BB1}" destId="{71E1DB99-1173-4AB8-A83E-16592255D80D}" srcOrd="13" destOrd="0" parTransId="{CEEFA023-D4CA-46B5-A25B-1B662F69A7D6}" sibTransId="{CC217E7F-EF08-4AA6-BC32-C15F8CC7DC0C}"/>
    <dgm:cxn modelId="{2C800A16-B4B4-487E-B1E8-422E30009060}" srcId="{C85328ED-C9DE-4C5E-8E56-CF60D8ED3BB1}" destId="{A7C89C11-F360-4036-B27C-C01AE99FAF7F}" srcOrd="1" destOrd="0" parTransId="{FD024EE0-FC0A-475E-9E70-D11A914CA8A3}" sibTransId="{14DA3F37-DCA0-4CBF-8785-7394BF7E6F37}"/>
    <dgm:cxn modelId="{A1A453C1-0E20-45AC-A66C-624D42F2A145}" type="presOf" srcId="{BF5B3011-49C2-48E1-B110-661520A33C9E}" destId="{80C85BDE-6978-431B-B783-A13C7BBB5368}" srcOrd="0" destOrd="0" presId="urn:microsoft.com/office/officeart/2005/8/layout/bProcess4"/>
    <dgm:cxn modelId="{20F59BFD-A233-4062-AADB-F450DAA11ED0}" type="presOf" srcId="{26B95902-4A28-4D31-A169-6A50EACF9505}" destId="{E92E68C2-1F66-47EA-BAEC-95B984A3AC0E}" srcOrd="0" destOrd="0" presId="urn:microsoft.com/office/officeart/2005/8/layout/bProcess4"/>
    <dgm:cxn modelId="{E5DFC849-EBBE-449C-B0E6-F59920C1B5CF}" type="presOf" srcId="{F45B1F2B-E466-457A-BDB3-04BCCDF3841C}" destId="{F3AC6827-F00B-4AB7-8C7A-9BCED9926E02}" srcOrd="0" destOrd="0" presId="urn:microsoft.com/office/officeart/2005/8/layout/bProcess4"/>
    <dgm:cxn modelId="{8B616CD5-A769-47D9-84DC-CE28AAAD2C27}" srcId="{C85328ED-C9DE-4C5E-8E56-CF60D8ED3BB1}" destId="{A5CB50D0-404F-445D-8C71-B7AEE173537A}" srcOrd="5" destOrd="0" parTransId="{5F37E980-5FA5-41D4-B5D7-0841C877B585}" sibTransId="{B2BA7002-F244-42EB-B17B-CE4C7B7CDE76}"/>
    <dgm:cxn modelId="{FBCECD58-E0EE-4384-B14E-397D82EC790D}" srcId="{C85328ED-C9DE-4C5E-8E56-CF60D8ED3BB1}" destId="{E54762C9-6E1A-4566-BD9D-E3F391ADBF33}" srcOrd="2" destOrd="0" parTransId="{E25DE361-BC8F-4DB8-A8F4-FEECDC5DAF1B}" sibTransId="{21ECF70E-1019-4CCE-BB7E-6AF79646DF4B}"/>
    <dgm:cxn modelId="{3745A285-48DE-4523-A1F9-CFEF989F3918}" type="presOf" srcId="{14DA3F37-DCA0-4CBF-8785-7394BF7E6F37}" destId="{A3A039B2-35C9-4A07-8B60-2C0D875045DE}" srcOrd="0" destOrd="0" presId="urn:microsoft.com/office/officeart/2005/8/layout/bProcess4"/>
    <dgm:cxn modelId="{1B3B562B-1CE1-44D5-A2BD-FF29D19EC075}" type="presOf" srcId="{09241FDB-2526-41AB-9CDB-C3B95D947FFE}" destId="{87140E70-4670-4053-A5BE-E6957B230395}" srcOrd="0" destOrd="0" presId="urn:microsoft.com/office/officeart/2005/8/layout/bProcess4"/>
    <dgm:cxn modelId="{F7DB4759-15C6-46AA-B022-E127692466C2}" type="presOf" srcId="{E7697619-575B-4E05-A522-45F4783703F5}" destId="{81F345DF-2FAD-4C29-9D18-3DA40D18CF9F}" srcOrd="0" destOrd="0" presId="urn:microsoft.com/office/officeart/2005/8/layout/bProcess4"/>
    <dgm:cxn modelId="{84072418-B9C2-484C-89E3-60BC898BC0BC}" srcId="{C85328ED-C9DE-4C5E-8E56-CF60D8ED3BB1}" destId="{5D45C79B-6022-4594-8F21-AA2972E4F5F4}" srcOrd="15" destOrd="0" parTransId="{541A460A-CD24-4628-8BEA-CF78B92B3515}" sibTransId="{359E0ECD-5F24-46A5-8430-F878C26134C7}"/>
    <dgm:cxn modelId="{1006028A-EA67-409C-AED8-763CAFD84288}" srcId="{C85328ED-C9DE-4C5E-8E56-CF60D8ED3BB1}" destId="{F45B1F2B-E466-457A-BDB3-04BCCDF3841C}" srcOrd="11" destOrd="0" parTransId="{8074CCC6-F03E-4B9F-AA9F-D13643DCF441}" sibTransId="{D32E5F2B-D872-43D2-8508-88B2D391E5AC}"/>
    <dgm:cxn modelId="{AD3C053B-B752-46AE-A0B1-FE460B4EACF0}" srcId="{C85328ED-C9DE-4C5E-8E56-CF60D8ED3BB1}" destId="{BF5B3011-49C2-48E1-B110-661520A33C9E}" srcOrd="9" destOrd="0" parTransId="{5994A0EE-8DC2-466B-BE31-C97AF3E9931B}" sibTransId="{0A069D45-974E-4489-9870-78B84A48472D}"/>
    <dgm:cxn modelId="{A3973A41-5A0F-4B15-BD97-EC0412C407CB}" type="presOf" srcId="{CC217E7F-EF08-4AA6-BC32-C15F8CC7DC0C}" destId="{0BDB9D28-7A9D-4E3F-8376-D1A97C00956C}" srcOrd="0" destOrd="0" presId="urn:microsoft.com/office/officeart/2005/8/layout/bProcess4"/>
    <dgm:cxn modelId="{958FB4DB-B73E-448B-A558-E4E6E18F52FA}" type="presOf" srcId="{0A069D45-974E-4489-9870-78B84A48472D}" destId="{4D4BEA78-D657-4EF7-8CA6-1C4C99A8FF12}" srcOrd="0" destOrd="0" presId="urn:microsoft.com/office/officeart/2005/8/layout/bProcess4"/>
    <dgm:cxn modelId="{33CF77EB-5DA6-4A6A-B6EE-DC5C5C455AEB}" type="presOf" srcId="{D32E5F2B-D872-43D2-8508-88B2D391E5AC}" destId="{8D630501-F829-47D7-9878-BA1332A13330}" srcOrd="0" destOrd="0" presId="urn:microsoft.com/office/officeart/2005/8/layout/bProcess4"/>
    <dgm:cxn modelId="{CFB75C1B-E77B-44B4-9DC9-E823112FBCA3}" type="presOf" srcId="{88C0A9ED-287C-4A81-907A-1174E33C8B82}" destId="{C278FF45-BD8D-420A-96CF-621AB8091FB6}" srcOrd="0" destOrd="0" presId="urn:microsoft.com/office/officeart/2005/8/layout/bProcess4"/>
    <dgm:cxn modelId="{EDA61AF1-DE4E-4B50-8017-B00AC213DB5E}" srcId="{C85328ED-C9DE-4C5E-8E56-CF60D8ED3BB1}" destId="{826BEF17-0409-4243-8DA8-112D2E528D79}" srcOrd="7" destOrd="0" parTransId="{DCEB33C5-9D9C-4A70-833E-ECA47B876F4C}" sibTransId="{6EF08E2F-CFF8-49A4-B6FC-05454E9F5697}"/>
    <dgm:cxn modelId="{3D5C7D62-42D9-44EF-88E1-B0F280B6A915}" type="presOf" srcId="{6EF08E2F-CFF8-49A4-B6FC-05454E9F5697}" destId="{4FC00A1C-16D5-40E3-BB2F-E9B2765FF3C2}" srcOrd="0" destOrd="0" presId="urn:microsoft.com/office/officeart/2005/8/layout/bProcess4"/>
    <dgm:cxn modelId="{1F8AF726-69AA-489C-A57C-513715A30933}" srcId="{C85328ED-C9DE-4C5E-8E56-CF60D8ED3BB1}" destId="{E7697619-575B-4E05-A522-45F4783703F5}" srcOrd="4" destOrd="0" parTransId="{D311B232-9D5F-471D-BBA7-CF9DAB3552CC}" sibTransId="{11E3AE63-48E8-4B25-868B-57C6D68CFDC8}"/>
    <dgm:cxn modelId="{3CBC651A-A5B4-4283-82CC-96983DD43B34}" type="presOf" srcId="{826BEF17-0409-4243-8DA8-112D2E528D79}" destId="{9A7803DF-E348-4E65-89F2-DDF91AB2AA8D}" srcOrd="0" destOrd="0" presId="urn:microsoft.com/office/officeart/2005/8/layout/bProcess4"/>
    <dgm:cxn modelId="{F40FC3CA-1E59-420A-939E-3A910390BB42}" srcId="{C85328ED-C9DE-4C5E-8E56-CF60D8ED3BB1}" destId="{83166E78-FA3F-4B04-B313-B2C21589707C}" srcOrd="12" destOrd="0" parTransId="{0271CCC1-E12B-4C66-AC3C-DA60F34AAAF8}" sibTransId="{D7515D7E-44DB-4049-90FE-1A91323A2337}"/>
    <dgm:cxn modelId="{E63FCA70-33CF-458D-BA74-B2C69AD1AD4A}" type="presOf" srcId="{A7C89C11-F360-4036-B27C-C01AE99FAF7F}" destId="{3925504A-1DE5-491E-BDFE-6A4BD642C9FA}" srcOrd="0" destOrd="0" presId="urn:microsoft.com/office/officeart/2005/8/layout/bProcess4"/>
    <dgm:cxn modelId="{BE5D5A9C-1DF7-48D0-9C96-17731836FF3F}" type="presOf" srcId="{21ECF70E-1019-4CCE-BB7E-6AF79646DF4B}" destId="{88DE3C01-E305-44A5-9782-C407DF99289F}" srcOrd="0" destOrd="0" presId="urn:microsoft.com/office/officeart/2005/8/layout/bProcess4"/>
    <dgm:cxn modelId="{42896245-3E5A-4A25-B8B3-6EEDBCB469A0}" srcId="{C85328ED-C9DE-4C5E-8E56-CF60D8ED3BB1}" destId="{BBD819C8-AE53-4FC3-AF4D-95C4FDE234ED}" srcOrd="6" destOrd="0" parTransId="{9B2DE3C7-BEC2-4AB6-9B03-DDF2269B510C}" sibTransId="{09241FDB-2526-41AB-9CDB-C3B95D947FFE}"/>
    <dgm:cxn modelId="{43535536-7559-4FF5-9092-4D0823A8E9D7}" type="presOf" srcId="{D7515D7E-44DB-4049-90FE-1A91323A2337}" destId="{3809A79E-15D6-4618-B789-BFF13D8A0114}" srcOrd="0" destOrd="0" presId="urn:microsoft.com/office/officeart/2005/8/layout/bProcess4"/>
    <dgm:cxn modelId="{2870ACEB-A415-4F59-A091-D29BA8AA254E}" srcId="{C85328ED-C9DE-4C5E-8E56-CF60D8ED3BB1}" destId="{12F5AE76-D0A7-4FEA-8C0B-ED37845AEC14}" srcOrd="14" destOrd="0" parTransId="{10CE0EB2-27CB-4227-805D-366C09167BB3}" sibTransId="{88C0A9ED-287C-4A81-907A-1174E33C8B82}"/>
    <dgm:cxn modelId="{08CEA38E-0A3E-4E04-95D6-39EF8CBF8654}" type="presOf" srcId="{11E3AE63-48E8-4B25-868B-57C6D68CFDC8}" destId="{1CE07F09-F811-443C-993D-1AFB33574F2C}" srcOrd="0" destOrd="0" presId="urn:microsoft.com/office/officeart/2005/8/layout/bProcess4"/>
    <dgm:cxn modelId="{5BB7F4AC-BE8F-433F-809F-02C3F9095425}" type="presOf" srcId="{E54762C9-6E1A-4566-BD9D-E3F391ADBF33}" destId="{33C7719F-D54A-4AC9-9EE1-DDB775417ED7}" srcOrd="0" destOrd="0" presId="urn:microsoft.com/office/officeart/2005/8/layout/bProcess4"/>
    <dgm:cxn modelId="{480FBBE0-8CE7-4EAA-8839-1AFCDBFFDB28}" srcId="{C85328ED-C9DE-4C5E-8E56-CF60D8ED3BB1}" destId="{39D9CF37-E31C-43A8-B037-3E6002359B45}" srcOrd="0" destOrd="0" parTransId="{AC25C468-3485-4C58-8CDD-7EE4D64A0DBC}" sibTransId="{26B95902-4A28-4D31-A169-6A50EACF9505}"/>
    <dgm:cxn modelId="{A8F06286-11D5-4D47-9798-AEA65E6C1519}" srcId="{C85328ED-C9DE-4C5E-8E56-CF60D8ED3BB1}" destId="{78E5639E-1C94-46DE-B6BB-2C2FCBE3C48F}" srcOrd="3" destOrd="0" parTransId="{8C74C33A-EA89-40AA-BBDD-32D2333C2428}" sibTransId="{AEE5D061-244F-41C9-9034-F16D576839BF}"/>
    <dgm:cxn modelId="{7C81B883-2B93-4F57-BAD6-F124197C0A17}" type="presOf" srcId="{83166E78-FA3F-4B04-B313-B2C21589707C}" destId="{B6257AA1-09EB-4F61-A04B-845EC4EC611D}" srcOrd="0" destOrd="0" presId="urn:microsoft.com/office/officeart/2005/8/layout/bProcess4"/>
    <dgm:cxn modelId="{E98B7AEA-DAE6-4155-93EE-88ACF9AB79DC}" srcId="{C85328ED-C9DE-4C5E-8E56-CF60D8ED3BB1}" destId="{05E4447C-4016-4435-A4C3-B0719AFE20D1}" srcOrd="10" destOrd="0" parTransId="{4408E11B-F91F-41AD-A181-AF1B1153505C}" sibTransId="{5A2820C3-8259-408D-B42B-D612BBB460D2}"/>
    <dgm:cxn modelId="{984983F0-77B6-4B6C-B7EF-F8EC2B0897F4}" type="presOf" srcId="{C14FE516-E6E6-4FB4-8327-8339F375E468}" destId="{9FD85EA7-7DC3-42BB-B9D3-B304BA37235A}" srcOrd="0" destOrd="0" presId="urn:microsoft.com/office/officeart/2005/8/layout/bProcess4"/>
    <dgm:cxn modelId="{F3D9DC9D-7D46-4B7A-8070-52BF88F369FC}" type="presOf" srcId="{BBD819C8-AE53-4FC3-AF4D-95C4FDE234ED}" destId="{C5D58A1D-1BE7-4AF9-9105-01EBAC92B943}" srcOrd="0" destOrd="0" presId="urn:microsoft.com/office/officeart/2005/8/layout/bProcess4"/>
    <dgm:cxn modelId="{7DAFA46F-4BB9-4315-9F5A-41C4097DAE14}" type="presOf" srcId="{12F5AE76-D0A7-4FEA-8C0B-ED37845AEC14}" destId="{39F5750C-BFAA-4D13-B4F1-6FCEE250D8B3}" srcOrd="0" destOrd="0" presId="urn:microsoft.com/office/officeart/2005/8/layout/bProcess4"/>
    <dgm:cxn modelId="{F0C1240B-17C9-466D-AC71-8C39627EAF82}" type="presOf" srcId="{5D45C79B-6022-4594-8F21-AA2972E4F5F4}" destId="{139CA20B-AF2E-4692-AEC0-334652C669E3}" srcOrd="0" destOrd="0" presId="urn:microsoft.com/office/officeart/2005/8/layout/bProcess4"/>
    <dgm:cxn modelId="{9BC20478-775B-4282-ABD6-108EC087DD9A}" srcId="{C85328ED-C9DE-4C5E-8E56-CF60D8ED3BB1}" destId="{C14FE516-E6E6-4FB4-8327-8339F375E468}" srcOrd="8" destOrd="0" parTransId="{8074E6A0-F4D8-4FA1-9CA4-53F200CF399B}" sibTransId="{36EC2495-5844-49EB-8F7B-03614F00A5C4}"/>
    <dgm:cxn modelId="{E98CBEE6-D292-4CB8-B6DD-917DCE113387}" type="presOf" srcId="{C85328ED-C9DE-4C5E-8E56-CF60D8ED3BB1}" destId="{64AAB4C6-658B-4D82-A5E6-F0D7A609F8E2}" srcOrd="0" destOrd="0" presId="urn:microsoft.com/office/officeart/2005/8/layout/bProcess4"/>
    <dgm:cxn modelId="{86ACCAED-EA5A-43D7-9702-DAF2DF53791E}" type="presOf" srcId="{AEE5D061-244F-41C9-9034-F16D576839BF}" destId="{60D6EDCE-F487-4617-97EA-EBB2E9616906}" srcOrd="0" destOrd="0" presId="urn:microsoft.com/office/officeart/2005/8/layout/bProcess4"/>
    <dgm:cxn modelId="{628FAACA-9C10-42A7-8B35-ED2E9F8C33F1}" type="presOf" srcId="{78E5639E-1C94-46DE-B6BB-2C2FCBE3C48F}" destId="{CE186B9C-A660-43A5-BB2E-7437BF3DB1B6}" srcOrd="0" destOrd="0" presId="urn:microsoft.com/office/officeart/2005/8/layout/bProcess4"/>
    <dgm:cxn modelId="{5B71FCFC-3C00-4299-BE54-A14B5EB06F43}" type="presParOf" srcId="{64AAB4C6-658B-4D82-A5E6-F0D7A609F8E2}" destId="{7298E882-E23D-4F2F-A2EF-6E94369ED336}" srcOrd="0" destOrd="0" presId="urn:microsoft.com/office/officeart/2005/8/layout/bProcess4"/>
    <dgm:cxn modelId="{EFDBD04C-8E79-475D-B37D-5BAB2C8D9212}" type="presParOf" srcId="{7298E882-E23D-4F2F-A2EF-6E94369ED336}" destId="{33793941-62BB-4848-B262-73E4E0B971D7}" srcOrd="0" destOrd="0" presId="urn:microsoft.com/office/officeart/2005/8/layout/bProcess4"/>
    <dgm:cxn modelId="{D539DE6C-8CF0-49BA-9387-78CF05ECB4CF}" type="presParOf" srcId="{7298E882-E23D-4F2F-A2EF-6E94369ED336}" destId="{7A3FA266-E22D-477F-BF40-BA7E03B60C52}" srcOrd="1" destOrd="0" presId="urn:microsoft.com/office/officeart/2005/8/layout/bProcess4"/>
    <dgm:cxn modelId="{F4498711-ED27-4649-ABAC-613F3001BBE8}" type="presParOf" srcId="{64AAB4C6-658B-4D82-A5E6-F0D7A609F8E2}" destId="{E92E68C2-1F66-47EA-BAEC-95B984A3AC0E}" srcOrd="1" destOrd="0" presId="urn:microsoft.com/office/officeart/2005/8/layout/bProcess4"/>
    <dgm:cxn modelId="{DF79491B-08FE-4C87-BC12-33B32B2125F9}" type="presParOf" srcId="{64AAB4C6-658B-4D82-A5E6-F0D7A609F8E2}" destId="{1775A45C-B885-4F9A-B878-0A6E51EA7DDA}" srcOrd="2" destOrd="0" presId="urn:microsoft.com/office/officeart/2005/8/layout/bProcess4"/>
    <dgm:cxn modelId="{E1B4BA75-5717-42CA-B83A-EBB5BCAD9B90}" type="presParOf" srcId="{1775A45C-B885-4F9A-B878-0A6E51EA7DDA}" destId="{579EE8FE-00AF-4EFE-A937-2242E541FD64}" srcOrd="0" destOrd="0" presId="urn:microsoft.com/office/officeart/2005/8/layout/bProcess4"/>
    <dgm:cxn modelId="{E7956654-67B1-425D-B6F3-C8953EED7BF8}" type="presParOf" srcId="{1775A45C-B885-4F9A-B878-0A6E51EA7DDA}" destId="{3925504A-1DE5-491E-BDFE-6A4BD642C9FA}" srcOrd="1" destOrd="0" presId="urn:microsoft.com/office/officeart/2005/8/layout/bProcess4"/>
    <dgm:cxn modelId="{6EF8EABD-B9E6-42E9-91EA-B35A5A6D277A}" type="presParOf" srcId="{64AAB4C6-658B-4D82-A5E6-F0D7A609F8E2}" destId="{A3A039B2-35C9-4A07-8B60-2C0D875045DE}" srcOrd="3" destOrd="0" presId="urn:microsoft.com/office/officeart/2005/8/layout/bProcess4"/>
    <dgm:cxn modelId="{7656AB0C-8725-4066-AD7B-603CAAACC172}" type="presParOf" srcId="{64AAB4C6-658B-4D82-A5E6-F0D7A609F8E2}" destId="{E0930022-0093-4177-B03C-4828B789B3D3}" srcOrd="4" destOrd="0" presId="urn:microsoft.com/office/officeart/2005/8/layout/bProcess4"/>
    <dgm:cxn modelId="{C3572437-4BDC-43D6-B26B-D1F60C4CF78F}" type="presParOf" srcId="{E0930022-0093-4177-B03C-4828B789B3D3}" destId="{ECF0029A-0692-484A-B351-25C53C1AAD30}" srcOrd="0" destOrd="0" presId="urn:microsoft.com/office/officeart/2005/8/layout/bProcess4"/>
    <dgm:cxn modelId="{8626BDF5-00DE-4CBB-B6DE-8720FACC9633}" type="presParOf" srcId="{E0930022-0093-4177-B03C-4828B789B3D3}" destId="{33C7719F-D54A-4AC9-9EE1-DDB775417ED7}" srcOrd="1" destOrd="0" presId="urn:microsoft.com/office/officeart/2005/8/layout/bProcess4"/>
    <dgm:cxn modelId="{1D48124F-D46A-437F-A2A6-9BC1F5814A3B}" type="presParOf" srcId="{64AAB4C6-658B-4D82-A5E6-F0D7A609F8E2}" destId="{88DE3C01-E305-44A5-9782-C407DF99289F}" srcOrd="5" destOrd="0" presId="urn:microsoft.com/office/officeart/2005/8/layout/bProcess4"/>
    <dgm:cxn modelId="{0F0F4747-0B52-416F-9043-4C6D44AB9628}" type="presParOf" srcId="{64AAB4C6-658B-4D82-A5E6-F0D7A609F8E2}" destId="{EF6EE04D-AD4F-4BD6-BA5A-72AC697DD3B0}" srcOrd="6" destOrd="0" presId="urn:microsoft.com/office/officeart/2005/8/layout/bProcess4"/>
    <dgm:cxn modelId="{D7850DB8-0ECD-480E-BDA0-B34D8449DA00}" type="presParOf" srcId="{EF6EE04D-AD4F-4BD6-BA5A-72AC697DD3B0}" destId="{1B031D7D-94C2-46F4-AE7D-1902B84D2939}" srcOrd="0" destOrd="0" presId="urn:microsoft.com/office/officeart/2005/8/layout/bProcess4"/>
    <dgm:cxn modelId="{7BB0A19E-3355-48FB-9346-66075AB05642}" type="presParOf" srcId="{EF6EE04D-AD4F-4BD6-BA5A-72AC697DD3B0}" destId="{CE186B9C-A660-43A5-BB2E-7437BF3DB1B6}" srcOrd="1" destOrd="0" presId="urn:microsoft.com/office/officeart/2005/8/layout/bProcess4"/>
    <dgm:cxn modelId="{F9AE3575-FBE6-428E-85C5-F58AA4E9E70D}" type="presParOf" srcId="{64AAB4C6-658B-4D82-A5E6-F0D7A609F8E2}" destId="{60D6EDCE-F487-4617-97EA-EBB2E9616906}" srcOrd="7" destOrd="0" presId="urn:microsoft.com/office/officeart/2005/8/layout/bProcess4"/>
    <dgm:cxn modelId="{A8EDB880-4179-43FC-8BA5-3BE88248524C}" type="presParOf" srcId="{64AAB4C6-658B-4D82-A5E6-F0D7A609F8E2}" destId="{C5398530-F2C9-466B-B8CA-CDACE37F2FB9}" srcOrd="8" destOrd="0" presId="urn:microsoft.com/office/officeart/2005/8/layout/bProcess4"/>
    <dgm:cxn modelId="{EAC5E4D4-5D3C-4254-848C-14735F010998}" type="presParOf" srcId="{C5398530-F2C9-466B-B8CA-CDACE37F2FB9}" destId="{A5C85054-9D5A-412B-BBEF-B4B1D95BD84F}" srcOrd="0" destOrd="0" presId="urn:microsoft.com/office/officeart/2005/8/layout/bProcess4"/>
    <dgm:cxn modelId="{AEA7A161-7782-4ACF-91D9-AB17F6F390DE}" type="presParOf" srcId="{C5398530-F2C9-466B-B8CA-CDACE37F2FB9}" destId="{81F345DF-2FAD-4C29-9D18-3DA40D18CF9F}" srcOrd="1" destOrd="0" presId="urn:microsoft.com/office/officeart/2005/8/layout/bProcess4"/>
    <dgm:cxn modelId="{4CEDDEB1-6BD5-4353-ACEE-F268233401EC}" type="presParOf" srcId="{64AAB4C6-658B-4D82-A5E6-F0D7A609F8E2}" destId="{1CE07F09-F811-443C-993D-1AFB33574F2C}" srcOrd="9" destOrd="0" presId="urn:microsoft.com/office/officeart/2005/8/layout/bProcess4"/>
    <dgm:cxn modelId="{DEFAC39B-C54A-4A45-BC00-4FB846EE82DA}" type="presParOf" srcId="{64AAB4C6-658B-4D82-A5E6-F0D7A609F8E2}" destId="{1A022156-AECD-461C-84E9-5B229A274867}" srcOrd="10" destOrd="0" presId="urn:microsoft.com/office/officeart/2005/8/layout/bProcess4"/>
    <dgm:cxn modelId="{2F9853EA-A1B5-4255-9777-A91B576405B3}" type="presParOf" srcId="{1A022156-AECD-461C-84E9-5B229A274867}" destId="{76C8ECC9-2407-477B-905A-CB52977ADCB4}" srcOrd="0" destOrd="0" presId="urn:microsoft.com/office/officeart/2005/8/layout/bProcess4"/>
    <dgm:cxn modelId="{B2A99FB5-9E61-40CE-92DA-0FF4B92EC74F}" type="presParOf" srcId="{1A022156-AECD-461C-84E9-5B229A274867}" destId="{4A691A07-0829-44E5-83D1-58F09E1FD497}" srcOrd="1" destOrd="0" presId="urn:microsoft.com/office/officeart/2005/8/layout/bProcess4"/>
    <dgm:cxn modelId="{100B186C-9748-4943-AE20-A7BE2B0BDA7B}" type="presParOf" srcId="{64AAB4C6-658B-4D82-A5E6-F0D7A609F8E2}" destId="{CD68CCE9-7332-4342-891D-8295AB1F816D}" srcOrd="11" destOrd="0" presId="urn:microsoft.com/office/officeart/2005/8/layout/bProcess4"/>
    <dgm:cxn modelId="{923A0DB8-48E3-494A-A07C-70482E437049}" type="presParOf" srcId="{64AAB4C6-658B-4D82-A5E6-F0D7A609F8E2}" destId="{F4FE9ECC-A5E6-459B-BF35-5DA4E2FDAB17}" srcOrd="12" destOrd="0" presId="urn:microsoft.com/office/officeart/2005/8/layout/bProcess4"/>
    <dgm:cxn modelId="{1265454D-4AF0-498C-A7C4-AE47DCF40535}" type="presParOf" srcId="{F4FE9ECC-A5E6-459B-BF35-5DA4E2FDAB17}" destId="{CD12ECE5-69C0-47D2-89CB-7C914426AB8C}" srcOrd="0" destOrd="0" presId="urn:microsoft.com/office/officeart/2005/8/layout/bProcess4"/>
    <dgm:cxn modelId="{99F4496D-6BD6-4E5A-B8B8-47C10FA1A0F0}" type="presParOf" srcId="{F4FE9ECC-A5E6-459B-BF35-5DA4E2FDAB17}" destId="{C5D58A1D-1BE7-4AF9-9105-01EBAC92B943}" srcOrd="1" destOrd="0" presId="urn:microsoft.com/office/officeart/2005/8/layout/bProcess4"/>
    <dgm:cxn modelId="{78C30AA5-EF77-4494-A250-84F3D3868BDC}" type="presParOf" srcId="{64AAB4C6-658B-4D82-A5E6-F0D7A609F8E2}" destId="{87140E70-4670-4053-A5BE-E6957B230395}" srcOrd="13" destOrd="0" presId="urn:microsoft.com/office/officeart/2005/8/layout/bProcess4"/>
    <dgm:cxn modelId="{CC0EE8B0-3C1D-4887-85EF-F685DD6DF1FB}" type="presParOf" srcId="{64AAB4C6-658B-4D82-A5E6-F0D7A609F8E2}" destId="{897B3270-79EA-4DF5-B6A6-17C8A631F764}" srcOrd="14" destOrd="0" presId="urn:microsoft.com/office/officeart/2005/8/layout/bProcess4"/>
    <dgm:cxn modelId="{F452C605-B97E-4E1C-BAC2-759B22E61695}" type="presParOf" srcId="{897B3270-79EA-4DF5-B6A6-17C8A631F764}" destId="{59089EC0-E3EE-4FE5-A72A-24D430489925}" srcOrd="0" destOrd="0" presId="urn:microsoft.com/office/officeart/2005/8/layout/bProcess4"/>
    <dgm:cxn modelId="{95B4CBDF-A038-45C5-A10A-3D13552B11D7}" type="presParOf" srcId="{897B3270-79EA-4DF5-B6A6-17C8A631F764}" destId="{9A7803DF-E348-4E65-89F2-DDF91AB2AA8D}" srcOrd="1" destOrd="0" presId="urn:microsoft.com/office/officeart/2005/8/layout/bProcess4"/>
    <dgm:cxn modelId="{1DFFC06D-1F18-4EBF-B9D6-1CBA3949A71F}" type="presParOf" srcId="{64AAB4C6-658B-4D82-A5E6-F0D7A609F8E2}" destId="{4FC00A1C-16D5-40E3-BB2F-E9B2765FF3C2}" srcOrd="15" destOrd="0" presId="urn:microsoft.com/office/officeart/2005/8/layout/bProcess4"/>
    <dgm:cxn modelId="{2401B5E4-0A31-473C-8761-0A24ED3C8899}" type="presParOf" srcId="{64AAB4C6-658B-4D82-A5E6-F0D7A609F8E2}" destId="{5700A9FE-DE22-4420-9D40-29CB8BBB7CC5}" srcOrd="16" destOrd="0" presId="urn:microsoft.com/office/officeart/2005/8/layout/bProcess4"/>
    <dgm:cxn modelId="{8B9507F6-6A59-4279-910A-7D67E4D798F6}" type="presParOf" srcId="{5700A9FE-DE22-4420-9D40-29CB8BBB7CC5}" destId="{B70B8ACC-6228-4DD5-A08E-0C706832AC40}" srcOrd="0" destOrd="0" presId="urn:microsoft.com/office/officeart/2005/8/layout/bProcess4"/>
    <dgm:cxn modelId="{FA16FCB7-C992-4749-B56A-AA1F5B4C8977}" type="presParOf" srcId="{5700A9FE-DE22-4420-9D40-29CB8BBB7CC5}" destId="{9FD85EA7-7DC3-42BB-B9D3-B304BA37235A}" srcOrd="1" destOrd="0" presId="urn:microsoft.com/office/officeart/2005/8/layout/bProcess4"/>
    <dgm:cxn modelId="{E57BD74D-997C-437B-BFF7-9F3D9CD830D2}" type="presParOf" srcId="{64AAB4C6-658B-4D82-A5E6-F0D7A609F8E2}" destId="{0C0B34AF-8E01-436E-8DA8-CC0E3ED57E5E}" srcOrd="17" destOrd="0" presId="urn:microsoft.com/office/officeart/2005/8/layout/bProcess4"/>
    <dgm:cxn modelId="{82BE24FF-A356-4ACD-B5A2-53AEDC4B9DCA}" type="presParOf" srcId="{64AAB4C6-658B-4D82-A5E6-F0D7A609F8E2}" destId="{37ECD0D8-0637-4464-923D-82758F801317}" srcOrd="18" destOrd="0" presId="urn:microsoft.com/office/officeart/2005/8/layout/bProcess4"/>
    <dgm:cxn modelId="{D34919BD-8C37-42D7-8845-C28E80C99026}" type="presParOf" srcId="{37ECD0D8-0637-4464-923D-82758F801317}" destId="{AFD3BCFB-ECF3-4406-9033-687CA2269670}" srcOrd="0" destOrd="0" presId="urn:microsoft.com/office/officeart/2005/8/layout/bProcess4"/>
    <dgm:cxn modelId="{5B368C5D-8CE7-4639-BEC8-D6254636CF0B}" type="presParOf" srcId="{37ECD0D8-0637-4464-923D-82758F801317}" destId="{80C85BDE-6978-431B-B783-A13C7BBB5368}" srcOrd="1" destOrd="0" presId="urn:microsoft.com/office/officeart/2005/8/layout/bProcess4"/>
    <dgm:cxn modelId="{15FE93EB-D8E0-4498-9526-12F5C0480271}" type="presParOf" srcId="{64AAB4C6-658B-4D82-A5E6-F0D7A609F8E2}" destId="{4D4BEA78-D657-4EF7-8CA6-1C4C99A8FF12}" srcOrd="19" destOrd="0" presId="urn:microsoft.com/office/officeart/2005/8/layout/bProcess4"/>
    <dgm:cxn modelId="{454122E9-95EF-4958-9674-1CBBA2BF9CDD}" type="presParOf" srcId="{64AAB4C6-658B-4D82-A5E6-F0D7A609F8E2}" destId="{17CD732B-BA7D-49E9-83E1-F6AE29373464}" srcOrd="20" destOrd="0" presId="urn:microsoft.com/office/officeart/2005/8/layout/bProcess4"/>
    <dgm:cxn modelId="{427A7181-A15E-4FCC-B8F6-0A0DC4E200A6}" type="presParOf" srcId="{17CD732B-BA7D-49E9-83E1-F6AE29373464}" destId="{8E901261-B4E2-401A-8A0C-113185569B64}" srcOrd="0" destOrd="0" presId="urn:microsoft.com/office/officeart/2005/8/layout/bProcess4"/>
    <dgm:cxn modelId="{32F9253B-820E-4E67-9D73-B5E9B44697EF}" type="presParOf" srcId="{17CD732B-BA7D-49E9-83E1-F6AE29373464}" destId="{4434A466-56D0-4726-93A8-496000B8280C}" srcOrd="1" destOrd="0" presId="urn:microsoft.com/office/officeart/2005/8/layout/bProcess4"/>
    <dgm:cxn modelId="{C220ABE0-BDE4-4FB5-96E1-9F8EEAF7DB6E}" type="presParOf" srcId="{64AAB4C6-658B-4D82-A5E6-F0D7A609F8E2}" destId="{8D4F2E85-86F6-4353-AC4F-A77758BBF384}" srcOrd="21" destOrd="0" presId="urn:microsoft.com/office/officeart/2005/8/layout/bProcess4"/>
    <dgm:cxn modelId="{284FCE65-FF8F-4AF5-928C-C09AC7EFDBF7}" type="presParOf" srcId="{64AAB4C6-658B-4D82-A5E6-F0D7A609F8E2}" destId="{6067F896-47B2-4E91-A44F-B2030CD654E0}" srcOrd="22" destOrd="0" presId="urn:microsoft.com/office/officeart/2005/8/layout/bProcess4"/>
    <dgm:cxn modelId="{31B28901-DB67-45C3-8696-9F0B0CA34C20}" type="presParOf" srcId="{6067F896-47B2-4E91-A44F-B2030CD654E0}" destId="{AF3CDBA8-19F5-4F06-9F2B-A6BF97D62553}" srcOrd="0" destOrd="0" presId="urn:microsoft.com/office/officeart/2005/8/layout/bProcess4"/>
    <dgm:cxn modelId="{8FFA524C-1BB5-44D7-9F4D-EDE117CA9FEC}" type="presParOf" srcId="{6067F896-47B2-4E91-A44F-B2030CD654E0}" destId="{F3AC6827-F00B-4AB7-8C7A-9BCED9926E02}" srcOrd="1" destOrd="0" presId="urn:microsoft.com/office/officeart/2005/8/layout/bProcess4"/>
    <dgm:cxn modelId="{DFA11A47-78BD-411B-9B92-7F8B7022D335}" type="presParOf" srcId="{64AAB4C6-658B-4D82-A5E6-F0D7A609F8E2}" destId="{8D630501-F829-47D7-9878-BA1332A13330}" srcOrd="23" destOrd="0" presId="urn:microsoft.com/office/officeart/2005/8/layout/bProcess4"/>
    <dgm:cxn modelId="{E3CD1E7A-9BCD-45CE-9FC2-DD5853B6331B}" type="presParOf" srcId="{64AAB4C6-658B-4D82-A5E6-F0D7A609F8E2}" destId="{F2378814-FC16-4108-8F54-8212BCF6CD20}" srcOrd="24" destOrd="0" presId="urn:microsoft.com/office/officeart/2005/8/layout/bProcess4"/>
    <dgm:cxn modelId="{AB96A9AD-4C3A-4C3B-9006-2C7D0766CC68}" type="presParOf" srcId="{F2378814-FC16-4108-8F54-8212BCF6CD20}" destId="{64ED3104-F096-4AB0-8181-52A9D8017910}" srcOrd="0" destOrd="0" presId="urn:microsoft.com/office/officeart/2005/8/layout/bProcess4"/>
    <dgm:cxn modelId="{83246AF5-E21B-4A6B-AD69-5A70B681C2CC}" type="presParOf" srcId="{F2378814-FC16-4108-8F54-8212BCF6CD20}" destId="{B6257AA1-09EB-4F61-A04B-845EC4EC611D}" srcOrd="1" destOrd="0" presId="urn:microsoft.com/office/officeart/2005/8/layout/bProcess4"/>
    <dgm:cxn modelId="{F1D02AB4-509A-477E-B1CE-EE2CE5A30C4B}" type="presParOf" srcId="{64AAB4C6-658B-4D82-A5E6-F0D7A609F8E2}" destId="{3809A79E-15D6-4618-B789-BFF13D8A0114}" srcOrd="25" destOrd="0" presId="urn:microsoft.com/office/officeart/2005/8/layout/bProcess4"/>
    <dgm:cxn modelId="{7C5DDDB5-20B7-4464-B257-A3177DC9AEB7}" type="presParOf" srcId="{64AAB4C6-658B-4D82-A5E6-F0D7A609F8E2}" destId="{EEC965E3-3A1F-4032-8CE9-3AB68AE22C93}" srcOrd="26" destOrd="0" presId="urn:microsoft.com/office/officeart/2005/8/layout/bProcess4"/>
    <dgm:cxn modelId="{A1CE1BDA-9D7E-4593-A00E-CF4AD3BBBA6E}" type="presParOf" srcId="{EEC965E3-3A1F-4032-8CE9-3AB68AE22C93}" destId="{1ED9A1B0-3B07-49B0-83F1-EC2C22F8BEC8}" srcOrd="0" destOrd="0" presId="urn:microsoft.com/office/officeart/2005/8/layout/bProcess4"/>
    <dgm:cxn modelId="{0A899221-927B-4EA5-9E90-D5526FEC2DFD}" type="presParOf" srcId="{EEC965E3-3A1F-4032-8CE9-3AB68AE22C93}" destId="{7955650F-2E15-4FAF-BCC3-5FB4C35C2F9C}" srcOrd="1" destOrd="0" presId="urn:microsoft.com/office/officeart/2005/8/layout/bProcess4"/>
    <dgm:cxn modelId="{EA9D98D2-45C8-4D3E-BA10-0890F5CADC17}" type="presParOf" srcId="{64AAB4C6-658B-4D82-A5E6-F0D7A609F8E2}" destId="{0BDB9D28-7A9D-4E3F-8376-D1A97C00956C}" srcOrd="27" destOrd="0" presId="urn:microsoft.com/office/officeart/2005/8/layout/bProcess4"/>
    <dgm:cxn modelId="{3884F1C2-C9E7-4474-8EB7-CEA91EFF3ED2}" type="presParOf" srcId="{64AAB4C6-658B-4D82-A5E6-F0D7A609F8E2}" destId="{35E7F0C9-9270-49CB-AD46-6B56B18B61C4}" srcOrd="28" destOrd="0" presId="urn:microsoft.com/office/officeart/2005/8/layout/bProcess4"/>
    <dgm:cxn modelId="{6CD71EFD-F090-4B07-8551-55C280513950}" type="presParOf" srcId="{35E7F0C9-9270-49CB-AD46-6B56B18B61C4}" destId="{FF385195-4A01-45D9-9778-5A1225593941}" srcOrd="0" destOrd="0" presId="urn:microsoft.com/office/officeart/2005/8/layout/bProcess4"/>
    <dgm:cxn modelId="{8F361A5E-1327-4362-AF39-0CBE4CF4BFE3}" type="presParOf" srcId="{35E7F0C9-9270-49CB-AD46-6B56B18B61C4}" destId="{39F5750C-BFAA-4D13-B4F1-6FCEE250D8B3}" srcOrd="1" destOrd="0" presId="urn:microsoft.com/office/officeart/2005/8/layout/bProcess4"/>
    <dgm:cxn modelId="{E9357362-C53B-4136-B81A-D61AB50CBF82}" type="presParOf" srcId="{64AAB4C6-658B-4D82-A5E6-F0D7A609F8E2}" destId="{C278FF45-BD8D-420A-96CF-621AB8091FB6}" srcOrd="29" destOrd="0" presId="urn:microsoft.com/office/officeart/2005/8/layout/bProcess4"/>
    <dgm:cxn modelId="{23168FA2-29A8-4A33-A424-259C3D06AB5D}" type="presParOf" srcId="{64AAB4C6-658B-4D82-A5E6-F0D7A609F8E2}" destId="{DA395FEA-CE8F-4FE4-BC9F-647BE17E17EA}" srcOrd="30" destOrd="0" presId="urn:microsoft.com/office/officeart/2005/8/layout/bProcess4"/>
    <dgm:cxn modelId="{AEAEF648-5F15-4197-A9EF-273A5AC0A72F}" type="presParOf" srcId="{DA395FEA-CE8F-4FE4-BC9F-647BE17E17EA}" destId="{B1C3D1E9-C1A5-4EBB-AA47-F1C36B093386}" srcOrd="0" destOrd="0" presId="urn:microsoft.com/office/officeart/2005/8/layout/bProcess4"/>
    <dgm:cxn modelId="{0F73A3BC-43E6-4E56-8264-27E29E231679}" type="presParOf" srcId="{DA395FEA-CE8F-4FE4-BC9F-647BE17E17EA}" destId="{139CA20B-AF2E-4692-AEC0-334652C669E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8F3152-8B8B-42BE-9D93-1A67218871A7}" type="doc">
      <dgm:prSet loTypeId="urn:microsoft.com/office/officeart/2005/8/layout/bProcess4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DE481A1-A939-46D0-881A-0510D9AE7ABA}">
      <dgm:prSet phldrT="[Текст]" custT="1"/>
      <dgm:spPr/>
      <dgm:t>
        <a:bodyPr/>
        <a:lstStyle/>
        <a:p>
          <a:r>
            <a:rPr lang="ru-RU" sz="1800" b="1" dirty="0" err="1" smtClean="0"/>
            <a:t>Пинг-пон</a:t>
          </a:r>
          <a:r>
            <a:rPr lang="ru-RU" sz="1800" b="1" dirty="0" smtClean="0"/>
            <a:t> </a:t>
          </a:r>
        </a:p>
        <a:p>
          <a:r>
            <a:rPr lang="ru-RU" sz="1800" b="1" dirty="0" smtClean="0"/>
            <a:t>« Имя-значение»</a:t>
          </a:r>
          <a:endParaRPr lang="ru-RU" sz="1800" b="1" dirty="0"/>
        </a:p>
      </dgm:t>
    </dgm:pt>
    <dgm:pt modelId="{52081625-3E5E-4F1A-8D4F-851A6D5C050A}" type="parTrans" cxnId="{E270512F-C8B8-4A8D-9E85-8A55B9742536}">
      <dgm:prSet/>
      <dgm:spPr/>
      <dgm:t>
        <a:bodyPr/>
        <a:lstStyle/>
        <a:p>
          <a:endParaRPr lang="ru-RU" sz="2000"/>
        </a:p>
      </dgm:t>
    </dgm:pt>
    <dgm:pt modelId="{D15C2839-D5D4-4C25-97AC-79D237D6965A}" type="sibTrans" cxnId="{E270512F-C8B8-4A8D-9E85-8A55B9742536}">
      <dgm:prSet/>
      <dgm:spPr/>
      <dgm:t>
        <a:bodyPr/>
        <a:lstStyle/>
        <a:p>
          <a:endParaRPr lang="ru-RU" sz="2000"/>
        </a:p>
      </dgm:t>
    </dgm:pt>
    <dgm:pt modelId="{57D2BB87-1F2B-40E1-AEFE-A81C4894269D}">
      <dgm:prSet phldrT="[Текст]" custT="1"/>
      <dgm:spPr/>
      <dgm:t>
        <a:bodyPr/>
        <a:lstStyle/>
        <a:p>
          <a:r>
            <a:rPr lang="ru-RU" sz="2000" b="1" dirty="0" smtClean="0"/>
            <a:t>Лови ошибку</a:t>
          </a:r>
          <a:endParaRPr lang="ru-RU" sz="2000" b="1" dirty="0"/>
        </a:p>
      </dgm:t>
    </dgm:pt>
    <dgm:pt modelId="{655ED0C3-C966-43D4-AF82-00445278A90A}" type="parTrans" cxnId="{B82C2227-6D89-495F-AD51-E32715741A34}">
      <dgm:prSet/>
      <dgm:spPr/>
      <dgm:t>
        <a:bodyPr/>
        <a:lstStyle/>
        <a:p>
          <a:endParaRPr lang="ru-RU" sz="2000"/>
        </a:p>
      </dgm:t>
    </dgm:pt>
    <dgm:pt modelId="{6D65B9DA-090B-4176-A595-2E19E22CFDE9}" type="sibTrans" cxnId="{B82C2227-6D89-495F-AD51-E32715741A34}">
      <dgm:prSet/>
      <dgm:spPr/>
      <dgm:t>
        <a:bodyPr/>
        <a:lstStyle/>
        <a:p>
          <a:endParaRPr lang="ru-RU" sz="2000"/>
        </a:p>
      </dgm:t>
    </dgm:pt>
    <dgm:pt modelId="{BDBB470D-25B9-416F-90A9-AE5CDE89C317}">
      <dgm:prSet phldrT="[Текст]" custT="1"/>
      <dgm:spPr/>
      <dgm:t>
        <a:bodyPr/>
        <a:lstStyle/>
        <a:p>
          <a:r>
            <a:rPr lang="ru-RU" sz="2000" b="1" dirty="0" err="1" smtClean="0"/>
            <a:t>Инсерт</a:t>
          </a:r>
          <a:endParaRPr lang="ru-RU" sz="2000" b="1" dirty="0"/>
        </a:p>
      </dgm:t>
    </dgm:pt>
    <dgm:pt modelId="{B6C0C2BA-5978-423F-A634-79367F87B9E8}" type="parTrans" cxnId="{2ED15765-9474-4CE1-A356-4C9A5FE28F33}">
      <dgm:prSet/>
      <dgm:spPr/>
      <dgm:t>
        <a:bodyPr/>
        <a:lstStyle/>
        <a:p>
          <a:endParaRPr lang="ru-RU" sz="2000"/>
        </a:p>
      </dgm:t>
    </dgm:pt>
    <dgm:pt modelId="{09300D87-8C8E-4BC7-A6F5-21E046649403}" type="sibTrans" cxnId="{2ED15765-9474-4CE1-A356-4C9A5FE28F33}">
      <dgm:prSet/>
      <dgm:spPr/>
      <dgm:t>
        <a:bodyPr/>
        <a:lstStyle/>
        <a:p>
          <a:endParaRPr lang="ru-RU" sz="2000"/>
        </a:p>
      </dgm:t>
    </dgm:pt>
    <dgm:pt modelId="{B44CF1EB-8AB5-4E86-8F54-BC87BD42BF63}">
      <dgm:prSet phldrT="[Текст]" custT="1"/>
      <dgm:spPr/>
      <dgm:t>
        <a:bodyPr/>
        <a:lstStyle/>
        <a:p>
          <a:r>
            <a:rPr lang="ru-RU" sz="2000" b="1" dirty="0" smtClean="0"/>
            <a:t>Послушать-сговориться-обсудить</a:t>
          </a:r>
          <a:endParaRPr lang="ru-RU" sz="2000" b="1" dirty="0"/>
        </a:p>
      </dgm:t>
    </dgm:pt>
    <dgm:pt modelId="{51407101-A44D-4CC3-A8CD-6C3B099402E5}" type="parTrans" cxnId="{5333B4C9-7D37-4AC3-93DE-A1FAD9D43AF8}">
      <dgm:prSet/>
      <dgm:spPr/>
      <dgm:t>
        <a:bodyPr/>
        <a:lstStyle/>
        <a:p>
          <a:endParaRPr lang="ru-RU" sz="2000"/>
        </a:p>
      </dgm:t>
    </dgm:pt>
    <dgm:pt modelId="{E82FAB25-09B1-409E-8CD3-A73C75ECC218}" type="sibTrans" cxnId="{5333B4C9-7D37-4AC3-93DE-A1FAD9D43AF8}">
      <dgm:prSet/>
      <dgm:spPr/>
      <dgm:t>
        <a:bodyPr/>
        <a:lstStyle/>
        <a:p>
          <a:endParaRPr lang="ru-RU" sz="2000"/>
        </a:p>
      </dgm:t>
    </dgm:pt>
    <dgm:pt modelId="{74B6CA61-E031-4B4C-909F-1E2DA3BD1453}">
      <dgm:prSet phldrT="[Текст]" custT="1"/>
      <dgm:spPr/>
      <dgm:t>
        <a:bodyPr/>
        <a:lstStyle/>
        <a:p>
          <a:r>
            <a:rPr lang="ru-RU" sz="2000" b="1" dirty="0" smtClean="0"/>
            <a:t>ЗХУ</a:t>
          </a:r>
          <a:endParaRPr lang="ru-RU" sz="2000" b="1" dirty="0"/>
        </a:p>
      </dgm:t>
    </dgm:pt>
    <dgm:pt modelId="{77308248-DA56-41A8-BD80-56DF86BAEE1B}" type="parTrans" cxnId="{3A11FED6-2089-48EE-8594-1673793EBA83}">
      <dgm:prSet/>
      <dgm:spPr/>
      <dgm:t>
        <a:bodyPr/>
        <a:lstStyle/>
        <a:p>
          <a:endParaRPr lang="ru-RU" sz="2000"/>
        </a:p>
      </dgm:t>
    </dgm:pt>
    <dgm:pt modelId="{8B91B270-26B3-4B12-B263-B208709A044C}" type="sibTrans" cxnId="{3A11FED6-2089-48EE-8594-1673793EBA83}">
      <dgm:prSet/>
      <dgm:spPr/>
      <dgm:t>
        <a:bodyPr/>
        <a:lstStyle/>
        <a:p>
          <a:endParaRPr lang="ru-RU" sz="2000"/>
        </a:p>
      </dgm:t>
    </dgm:pt>
    <dgm:pt modelId="{39B6582E-0776-42FE-BE4B-F8753432172E}">
      <dgm:prSet phldrT="[Текст]" custT="1"/>
      <dgm:spPr/>
      <dgm:t>
        <a:bodyPr/>
        <a:lstStyle/>
        <a:p>
          <a:r>
            <a:rPr lang="ru-RU" sz="2000" b="1" dirty="0" smtClean="0"/>
            <a:t>Хорошо-плохо</a:t>
          </a:r>
          <a:endParaRPr lang="ru-RU" sz="2000" b="1" dirty="0"/>
        </a:p>
      </dgm:t>
    </dgm:pt>
    <dgm:pt modelId="{B7CA6412-63CB-4E0C-9ADE-103D09DC97FC}" type="parTrans" cxnId="{6BEF4F71-0B2F-4743-8DF8-26A82385784B}">
      <dgm:prSet/>
      <dgm:spPr/>
      <dgm:t>
        <a:bodyPr/>
        <a:lstStyle/>
        <a:p>
          <a:endParaRPr lang="ru-RU" sz="2000"/>
        </a:p>
      </dgm:t>
    </dgm:pt>
    <dgm:pt modelId="{32C13312-A6CF-4D3D-B156-51A57071B6DA}" type="sibTrans" cxnId="{6BEF4F71-0B2F-4743-8DF8-26A82385784B}">
      <dgm:prSet/>
      <dgm:spPr/>
      <dgm:t>
        <a:bodyPr/>
        <a:lstStyle/>
        <a:p>
          <a:endParaRPr lang="ru-RU" sz="2000"/>
        </a:p>
      </dgm:t>
    </dgm:pt>
    <dgm:pt modelId="{C0A5BA4A-E1A7-435B-817F-5D5AF4B4D01F}">
      <dgm:prSet phldrT="[Текст]" custT="1"/>
      <dgm:spPr/>
      <dgm:t>
        <a:bodyPr/>
        <a:lstStyle/>
        <a:p>
          <a:r>
            <a:rPr lang="ru-RU" sz="2000" b="1" dirty="0" smtClean="0"/>
            <a:t>Связи</a:t>
          </a:r>
          <a:endParaRPr lang="ru-RU" sz="2000" b="1" dirty="0"/>
        </a:p>
      </dgm:t>
    </dgm:pt>
    <dgm:pt modelId="{41707211-B095-481F-BDBD-0DEE58A465F7}" type="parTrans" cxnId="{9F918FCC-C230-4752-9AA5-F87DA43E0082}">
      <dgm:prSet/>
      <dgm:spPr/>
      <dgm:t>
        <a:bodyPr/>
        <a:lstStyle/>
        <a:p>
          <a:endParaRPr lang="ru-RU" sz="2000"/>
        </a:p>
      </dgm:t>
    </dgm:pt>
    <dgm:pt modelId="{8ED2C3D6-EB6B-4832-ABF0-5080A9F99578}" type="sibTrans" cxnId="{9F918FCC-C230-4752-9AA5-F87DA43E0082}">
      <dgm:prSet/>
      <dgm:spPr/>
      <dgm:t>
        <a:bodyPr/>
        <a:lstStyle/>
        <a:p>
          <a:endParaRPr lang="ru-RU" sz="2000"/>
        </a:p>
      </dgm:t>
    </dgm:pt>
    <dgm:pt modelId="{3F147EA1-EA25-48CF-990B-69BC042C7DC2}">
      <dgm:prSet phldrT="[Текст]" custT="1"/>
      <dgm:spPr/>
      <dgm:t>
        <a:bodyPr/>
        <a:lstStyle/>
        <a:p>
          <a:r>
            <a:rPr lang="ru-RU" sz="2000" b="1" dirty="0" smtClean="0"/>
            <a:t>Зигзаг</a:t>
          </a:r>
          <a:endParaRPr lang="ru-RU" sz="2000" b="1" dirty="0"/>
        </a:p>
      </dgm:t>
    </dgm:pt>
    <dgm:pt modelId="{0090A428-B45C-45BE-A21A-5BFFBD426E3E}" type="parTrans" cxnId="{0CE260A2-7A41-48EA-BB93-E97FC060317B}">
      <dgm:prSet/>
      <dgm:spPr/>
      <dgm:t>
        <a:bodyPr/>
        <a:lstStyle/>
        <a:p>
          <a:endParaRPr lang="ru-RU" sz="2000"/>
        </a:p>
      </dgm:t>
    </dgm:pt>
    <dgm:pt modelId="{E98175D5-1A15-4154-BFB2-ACA6C554E7BB}" type="sibTrans" cxnId="{0CE260A2-7A41-48EA-BB93-E97FC060317B}">
      <dgm:prSet/>
      <dgm:spPr/>
      <dgm:t>
        <a:bodyPr/>
        <a:lstStyle/>
        <a:p>
          <a:endParaRPr lang="ru-RU" sz="2000"/>
        </a:p>
      </dgm:t>
    </dgm:pt>
    <dgm:pt modelId="{FBBC0820-2E5A-401F-AC15-06ED8B94DB41}">
      <dgm:prSet phldrT="[Текст]" custT="1"/>
      <dgm:spPr/>
      <dgm:t>
        <a:bodyPr/>
        <a:lstStyle/>
        <a:p>
          <a:r>
            <a:rPr lang="ru-RU" sz="2000" b="1" dirty="0" smtClean="0"/>
            <a:t>Стратегия «ИДЕАЛ»</a:t>
          </a:r>
          <a:endParaRPr lang="ru-RU" sz="2000" b="1" dirty="0"/>
        </a:p>
      </dgm:t>
    </dgm:pt>
    <dgm:pt modelId="{C23FBF1E-5FA7-4852-B583-8A93773648AF}" type="parTrans" cxnId="{0A0B7898-F99F-411D-A2F3-8844175CC20E}">
      <dgm:prSet/>
      <dgm:spPr/>
      <dgm:t>
        <a:bodyPr/>
        <a:lstStyle/>
        <a:p>
          <a:endParaRPr lang="ru-RU" sz="2000"/>
        </a:p>
      </dgm:t>
    </dgm:pt>
    <dgm:pt modelId="{80B6B5D0-AA7B-4EEF-8DDA-51ECFD7AD665}" type="sibTrans" cxnId="{0A0B7898-F99F-411D-A2F3-8844175CC20E}">
      <dgm:prSet/>
      <dgm:spPr/>
      <dgm:t>
        <a:bodyPr/>
        <a:lstStyle/>
        <a:p>
          <a:endParaRPr lang="ru-RU" sz="2000"/>
        </a:p>
      </dgm:t>
    </dgm:pt>
    <dgm:pt modelId="{D453943F-C301-4789-8B1B-407152B80162}">
      <dgm:prSet phldrT="[Текст]" custT="1"/>
      <dgm:spPr/>
      <dgm:t>
        <a:bodyPr/>
        <a:lstStyle/>
        <a:p>
          <a:r>
            <a:rPr lang="ru-RU" sz="2000" b="1" dirty="0" smtClean="0"/>
            <a:t>Своя опора</a:t>
          </a:r>
          <a:endParaRPr lang="ru-RU" sz="2000" b="1" dirty="0"/>
        </a:p>
      </dgm:t>
    </dgm:pt>
    <dgm:pt modelId="{C9ACFB60-5AF8-4980-AC53-74E08B04CAE3}" type="parTrans" cxnId="{D6323D8F-E9AD-4204-BDE4-3C98C391D407}">
      <dgm:prSet/>
      <dgm:spPr/>
      <dgm:t>
        <a:bodyPr/>
        <a:lstStyle/>
        <a:p>
          <a:endParaRPr lang="ru-RU" sz="2000"/>
        </a:p>
      </dgm:t>
    </dgm:pt>
    <dgm:pt modelId="{5C08064D-A059-437E-8720-E9A5C68620EA}" type="sibTrans" cxnId="{D6323D8F-E9AD-4204-BDE4-3C98C391D407}">
      <dgm:prSet/>
      <dgm:spPr/>
      <dgm:t>
        <a:bodyPr/>
        <a:lstStyle/>
        <a:p>
          <a:endParaRPr lang="ru-RU" sz="2000"/>
        </a:p>
      </dgm:t>
    </dgm:pt>
    <dgm:pt modelId="{BC2F7FFE-6688-4328-864E-94A17386C8CB}">
      <dgm:prSet phldrT="[Текст]" custT="1"/>
      <dgm:spPr/>
      <dgm:t>
        <a:bodyPr/>
        <a:lstStyle/>
        <a:p>
          <a:r>
            <a:rPr lang="ru-RU" sz="2000" b="1" dirty="0" smtClean="0"/>
            <a:t>Цело-часть. Часть-целое</a:t>
          </a:r>
          <a:endParaRPr lang="ru-RU" sz="2000" b="1" dirty="0"/>
        </a:p>
      </dgm:t>
    </dgm:pt>
    <dgm:pt modelId="{E5270FE7-5FCF-42CF-8C0F-DC42CF3E3102}" type="parTrans" cxnId="{44654E42-62F2-4E6D-A7C6-8AE7391EE529}">
      <dgm:prSet/>
      <dgm:spPr/>
      <dgm:t>
        <a:bodyPr/>
        <a:lstStyle/>
        <a:p>
          <a:endParaRPr lang="ru-RU" sz="2000"/>
        </a:p>
      </dgm:t>
    </dgm:pt>
    <dgm:pt modelId="{4CA95D91-CD27-4D83-AA23-D00881922197}" type="sibTrans" cxnId="{44654E42-62F2-4E6D-A7C6-8AE7391EE529}">
      <dgm:prSet/>
      <dgm:spPr/>
      <dgm:t>
        <a:bodyPr/>
        <a:lstStyle/>
        <a:p>
          <a:endParaRPr lang="ru-RU" sz="2000"/>
        </a:p>
      </dgm:t>
    </dgm:pt>
    <dgm:pt modelId="{2B119389-91F2-47F9-82B4-E7CA0EAFDF8C}">
      <dgm:prSet phldrT="[Текст]" custT="1"/>
      <dgm:spPr/>
      <dgm:t>
        <a:bodyPr/>
        <a:lstStyle/>
        <a:p>
          <a:r>
            <a:rPr lang="ru-RU" sz="1800" b="1" dirty="0" smtClean="0"/>
            <a:t>Изобретательская задача</a:t>
          </a:r>
          <a:endParaRPr lang="ru-RU" sz="1800" b="1" dirty="0"/>
        </a:p>
      </dgm:t>
    </dgm:pt>
    <dgm:pt modelId="{FE6ED03A-9941-4871-8F30-5B8C9A050F7B}" type="parTrans" cxnId="{1AD6896E-D730-44B3-B61C-DEDE3455CCC7}">
      <dgm:prSet/>
      <dgm:spPr/>
      <dgm:t>
        <a:bodyPr/>
        <a:lstStyle/>
        <a:p>
          <a:endParaRPr lang="ru-RU" sz="2000"/>
        </a:p>
      </dgm:t>
    </dgm:pt>
    <dgm:pt modelId="{38D7C573-0672-4DD8-AAD7-0BB088901A26}" type="sibTrans" cxnId="{1AD6896E-D730-44B3-B61C-DEDE3455CCC7}">
      <dgm:prSet/>
      <dgm:spPr/>
      <dgm:t>
        <a:bodyPr/>
        <a:lstStyle/>
        <a:p>
          <a:endParaRPr lang="ru-RU" sz="2000"/>
        </a:p>
      </dgm:t>
    </dgm:pt>
    <dgm:pt modelId="{5A2D8CF4-6EF8-4F4D-AB08-A1F2F0C27EE6}">
      <dgm:prSet phldrT="[Текст]" custT="1"/>
      <dgm:spPr/>
      <dgm:t>
        <a:bodyPr/>
        <a:lstStyle/>
        <a:p>
          <a:r>
            <a:rPr lang="ru-RU" sz="2000" b="1" dirty="0" smtClean="0"/>
            <a:t>Конструктор ТРИЗ «Событие»</a:t>
          </a:r>
          <a:endParaRPr lang="ru-RU" sz="2000" b="1" dirty="0"/>
        </a:p>
      </dgm:t>
    </dgm:pt>
    <dgm:pt modelId="{FD9CD7F7-D0BB-4A30-95AD-ED29067A67D7}" type="parTrans" cxnId="{098077E5-3C5A-4C8C-81CC-E6B34985A33E}">
      <dgm:prSet/>
      <dgm:spPr/>
      <dgm:t>
        <a:bodyPr/>
        <a:lstStyle/>
        <a:p>
          <a:endParaRPr lang="ru-RU" sz="2000"/>
        </a:p>
      </dgm:t>
    </dgm:pt>
    <dgm:pt modelId="{CC1A3667-827D-4209-85A3-0C10C29353B9}" type="sibTrans" cxnId="{098077E5-3C5A-4C8C-81CC-E6B34985A33E}">
      <dgm:prSet/>
      <dgm:spPr/>
      <dgm:t>
        <a:bodyPr/>
        <a:lstStyle/>
        <a:p>
          <a:endParaRPr lang="ru-RU" sz="2000"/>
        </a:p>
      </dgm:t>
    </dgm:pt>
    <dgm:pt modelId="{FA0DB873-0AD2-4D5E-BB42-250F0A80A8B4}">
      <dgm:prSet phldrT="[Текст]" custT="1"/>
      <dgm:spPr/>
      <dgm:t>
        <a:bodyPr/>
        <a:lstStyle/>
        <a:p>
          <a:r>
            <a:rPr lang="ru-RU" sz="1800" b="1" dirty="0" smtClean="0"/>
            <a:t>Конструктор ТРИЗ «Совмещение </a:t>
          </a:r>
          <a:r>
            <a:rPr lang="ru-RU" sz="1600" b="1" dirty="0" smtClean="0"/>
            <a:t>противоположностей</a:t>
          </a:r>
          <a:endParaRPr lang="ru-RU" sz="1800" b="1" dirty="0"/>
        </a:p>
      </dgm:t>
    </dgm:pt>
    <dgm:pt modelId="{0242AE32-7379-4147-9CB4-65DCACF5430B}" type="parTrans" cxnId="{E00A57B2-6212-4020-A2C5-6D7368F538FA}">
      <dgm:prSet/>
      <dgm:spPr/>
      <dgm:t>
        <a:bodyPr/>
        <a:lstStyle/>
        <a:p>
          <a:endParaRPr lang="ru-RU" sz="2000"/>
        </a:p>
      </dgm:t>
    </dgm:pt>
    <dgm:pt modelId="{5C398321-ED9A-4213-ABC5-87D7FA944165}" type="sibTrans" cxnId="{E00A57B2-6212-4020-A2C5-6D7368F538FA}">
      <dgm:prSet/>
      <dgm:spPr/>
      <dgm:t>
        <a:bodyPr/>
        <a:lstStyle/>
        <a:p>
          <a:endParaRPr lang="ru-RU" sz="2000"/>
        </a:p>
      </dgm:t>
    </dgm:pt>
    <dgm:pt modelId="{3C3C69C9-CEF4-4F6F-8E8F-45A9584BE42F}">
      <dgm:prSet phldrT="[Текст]" custT="1"/>
      <dgm:spPr/>
      <dgm:t>
        <a:bodyPr/>
        <a:lstStyle/>
        <a:p>
          <a:r>
            <a:rPr lang="ru-RU" sz="2000" b="1" dirty="0" smtClean="0"/>
            <a:t>Метод интеллект-карт</a:t>
          </a:r>
          <a:endParaRPr lang="ru-RU" sz="2000" b="1" dirty="0"/>
        </a:p>
      </dgm:t>
    </dgm:pt>
    <dgm:pt modelId="{EC1B998C-D9DB-420F-A583-A7B5A2553C18}" type="parTrans" cxnId="{8507047F-7C29-4E44-AE5C-6F0CA51FF6E5}">
      <dgm:prSet/>
      <dgm:spPr/>
      <dgm:t>
        <a:bodyPr/>
        <a:lstStyle/>
        <a:p>
          <a:endParaRPr lang="ru-RU" sz="2000"/>
        </a:p>
      </dgm:t>
    </dgm:pt>
    <dgm:pt modelId="{BC95D90D-6DEA-441A-BCB3-4F503DB8A102}" type="sibTrans" cxnId="{8507047F-7C29-4E44-AE5C-6F0CA51FF6E5}">
      <dgm:prSet/>
      <dgm:spPr/>
      <dgm:t>
        <a:bodyPr/>
        <a:lstStyle/>
        <a:p>
          <a:endParaRPr lang="ru-RU" sz="2000"/>
        </a:p>
      </dgm:t>
    </dgm:pt>
    <dgm:pt modelId="{CD7B9A1B-E5B4-46EE-9094-E6E5050C063E}">
      <dgm:prSet phldrT="[Текст]" custT="1"/>
      <dgm:spPr/>
      <dgm:t>
        <a:bodyPr/>
        <a:lstStyle/>
        <a:p>
          <a:r>
            <a:rPr lang="ru-RU" sz="2000" b="1" dirty="0" smtClean="0"/>
            <a:t>Текст, определение</a:t>
          </a:r>
          <a:endParaRPr lang="ru-RU" sz="2000" b="1" dirty="0"/>
        </a:p>
      </dgm:t>
    </dgm:pt>
    <dgm:pt modelId="{1C82C265-1CD4-4CA1-98B6-404365184934}" type="parTrans" cxnId="{6BEAD00D-5B64-4DFB-9E96-25F98FB56E6F}">
      <dgm:prSet/>
      <dgm:spPr/>
      <dgm:t>
        <a:bodyPr/>
        <a:lstStyle/>
        <a:p>
          <a:endParaRPr lang="ru-RU" sz="2000"/>
        </a:p>
      </dgm:t>
    </dgm:pt>
    <dgm:pt modelId="{DEEF228E-1A66-4B90-8262-07E7C39D2EB8}" type="sibTrans" cxnId="{6BEAD00D-5B64-4DFB-9E96-25F98FB56E6F}">
      <dgm:prSet/>
      <dgm:spPr/>
      <dgm:t>
        <a:bodyPr/>
        <a:lstStyle/>
        <a:p>
          <a:endParaRPr lang="ru-RU" sz="2000"/>
        </a:p>
      </dgm:t>
    </dgm:pt>
    <dgm:pt modelId="{EC4E8044-4349-49DB-8E13-AE47E7BDD1B1}">
      <dgm:prSet phldrT="[Текст]" custT="1"/>
      <dgm:spPr/>
      <dgm:t>
        <a:bodyPr/>
        <a:lstStyle/>
        <a:p>
          <a:r>
            <a:rPr lang="ru-RU" sz="1800" b="1" dirty="0" smtClean="0"/>
            <a:t>Таблица/схема</a:t>
          </a:r>
          <a:endParaRPr lang="ru-RU" sz="1800" b="1" dirty="0"/>
        </a:p>
      </dgm:t>
    </dgm:pt>
    <dgm:pt modelId="{BA1E8F2E-FA4A-47E3-8F3C-45624A035C72}" type="parTrans" cxnId="{9E3B1E66-E600-4174-AB7C-7120E522C485}">
      <dgm:prSet/>
      <dgm:spPr/>
      <dgm:t>
        <a:bodyPr/>
        <a:lstStyle/>
        <a:p>
          <a:endParaRPr lang="ru-RU" sz="2000"/>
        </a:p>
      </dgm:t>
    </dgm:pt>
    <dgm:pt modelId="{E46D39FE-5248-4EEC-8B9C-88AE5A271851}" type="sibTrans" cxnId="{9E3B1E66-E600-4174-AB7C-7120E522C485}">
      <dgm:prSet/>
      <dgm:spPr/>
      <dgm:t>
        <a:bodyPr/>
        <a:lstStyle/>
        <a:p>
          <a:endParaRPr lang="ru-RU" sz="2000"/>
        </a:p>
      </dgm:t>
    </dgm:pt>
    <dgm:pt modelId="{29F1DFF0-076F-4743-958E-04FA07720688}">
      <dgm:prSet phldrT="[Текст]" custT="1"/>
      <dgm:spPr/>
      <dgm:t>
        <a:bodyPr/>
        <a:lstStyle/>
        <a:p>
          <a:r>
            <a:rPr lang="ru-RU" sz="2000" b="1" dirty="0" smtClean="0"/>
            <a:t>Технология дебаты</a:t>
          </a:r>
          <a:endParaRPr lang="ru-RU" sz="2000" b="1" dirty="0"/>
        </a:p>
      </dgm:t>
    </dgm:pt>
    <dgm:pt modelId="{BD95C2DA-DF09-42FF-BF51-009964AB519E}" type="parTrans" cxnId="{CD8F8358-31B6-485B-80BC-32A2C1C5A86A}">
      <dgm:prSet/>
      <dgm:spPr/>
      <dgm:t>
        <a:bodyPr/>
        <a:lstStyle/>
        <a:p>
          <a:endParaRPr lang="ru-RU" sz="2000"/>
        </a:p>
      </dgm:t>
    </dgm:pt>
    <dgm:pt modelId="{F077C011-9040-4D5A-B1AD-6E3F3A3B7C62}" type="sibTrans" cxnId="{CD8F8358-31B6-485B-80BC-32A2C1C5A86A}">
      <dgm:prSet/>
      <dgm:spPr/>
      <dgm:t>
        <a:bodyPr/>
        <a:lstStyle/>
        <a:p>
          <a:endParaRPr lang="ru-RU" sz="2000"/>
        </a:p>
      </dgm:t>
    </dgm:pt>
    <dgm:pt modelId="{BC53AA11-F318-4641-9453-8DD43CD7A22C}">
      <dgm:prSet phldrT="[Текст]" custT="1"/>
      <dgm:spPr/>
      <dgm:t>
        <a:bodyPr/>
        <a:lstStyle/>
        <a:p>
          <a:r>
            <a:rPr lang="ru-RU" sz="1800" b="1" dirty="0" smtClean="0"/>
            <a:t>Ситуационная задача</a:t>
          </a:r>
          <a:endParaRPr lang="ru-RU" sz="1800" b="1" dirty="0"/>
        </a:p>
      </dgm:t>
    </dgm:pt>
    <dgm:pt modelId="{AB9512AA-903B-407D-A90F-1DD4756D7CAA}" type="parTrans" cxnId="{78AF6119-C3DF-4E46-92A9-F566D9151158}">
      <dgm:prSet/>
      <dgm:spPr/>
      <dgm:t>
        <a:bodyPr/>
        <a:lstStyle/>
        <a:p>
          <a:endParaRPr lang="ru-RU" sz="2000"/>
        </a:p>
      </dgm:t>
    </dgm:pt>
    <dgm:pt modelId="{4B453E98-D79C-46CB-83AB-65479798EA95}" type="sibTrans" cxnId="{78AF6119-C3DF-4E46-92A9-F566D9151158}">
      <dgm:prSet/>
      <dgm:spPr/>
      <dgm:t>
        <a:bodyPr/>
        <a:lstStyle/>
        <a:p>
          <a:endParaRPr lang="ru-RU" sz="2000"/>
        </a:p>
      </dgm:t>
    </dgm:pt>
    <dgm:pt modelId="{167CDC76-F556-47DD-890E-99B619360B03}" type="pres">
      <dgm:prSet presAssocID="{A68F3152-8B8B-42BE-9D93-1A67218871A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700682F-1912-45BE-8166-1AA3C5FD80AC}" type="pres">
      <dgm:prSet presAssocID="{FDE481A1-A939-46D0-881A-0510D9AE7ABA}" presName="compNode" presStyleCnt="0"/>
      <dgm:spPr/>
      <dgm:t>
        <a:bodyPr/>
        <a:lstStyle/>
        <a:p>
          <a:endParaRPr lang="ru-RU"/>
        </a:p>
      </dgm:t>
    </dgm:pt>
    <dgm:pt modelId="{EC2C594A-A372-4DAA-A6CB-89533307C3AB}" type="pres">
      <dgm:prSet presAssocID="{FDE481A1-A939-46D0-881A-0510D9AE7ABA}" presName="dummyConnPt" presStyleCnt="0"/>
      <dgm:spPr/>
      <dgm:t>
        <a:bodyPr/>
        <a:lstStyle/>
        <a:p>
          <a:endParaRPr lang="ru-RU"/>
        </a:p>
      </dgm:t>
    </dgm:pt>
    <dgm:pt modelId="{1BC290C9-8ED7-42EB-AC33-8715EFDCECF6}" type="pres">
      <dgm:prSet presAssocID="{FDE481A1-A939-46D0-881A-0510D9AE7ABA}" presName="node" presStyleLbl="node1" presStyleIdx="0" presStyleCnt="19" custScaleX="146879" custScaleY="130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2B5F8-4D82-4B3C-AB59-63959C3959D6}" type="pres">
      <dgm:prSet presAssocID="{D15C2839-D5D4-4C25-97AC-79D237D6965A}" presName="sibTrans" presStyleLbl="bgSibTrans2D1" presStyleIdx="0" presStyleCnt="18"/>
      <dgm:spPr/>
      <dgm:t>
        <a:bodyPr/>
        <a:lstStyle/>
        <a:p>
          <a:endParaRPr lang="ru-RU"/>
        </a:p>
      </dgm:t>
    </dgm:pt>
    <dgm:pt modelId="{6EC7D634-246C-44BC-A439-87F8A04DD172}" type="pres">
      <dgm:prSet presAssocID="{57D2BB87-1F2B-40E1-AEFE-A81C4894269D}" presName="compNode" presStyleCnt="0"/>
      <dgm:spPr/>
      <dgm:t>
        <a:bodyPr/>
        <a:lstStyle/>
        <a:p>
          <a:endParaRPr lang="ru-RU"/>
        </a:p>
      </dgm:t>
    </dgm:pt>
    <dgm:pt modelId="{6FC2B447-2487-4E8C-84B5-EE941C3B7D2F}" type="pres">
      <dgm:prSet presAssocID="{57D2BB87-1F2B-40E1-AEFE-A81C4894269D}" presName="dummyConnPt" presStyleCnt="0"/>
      <dgm:spPr/>
      <dgm:t>
        <a:bodyPr/>
        <a:lstStyle/>
        <a:p>
          <a:endParaRPr lang="ru-RU"/>
        </a:p>
      </dgm:t>
    </dgm:pt>
    <dgm:pt modelId="{4CED3514-8A8C-4E9C-B242-693AF9E2989D}" type="pres">
      <dgm:prSet presAssocID="{57D2BB87-1F2B-40E1-AEFE-A81C4894269D}" presName="node" presStyleLbl="node1" presStyleIdx="1" presStyleCnt="19" custScaleX="146879" custScaleY="136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43DC5-0A85-4DC4-922A-8F5544929CA8}" type="pres">
      <dgm:prSet presAssocID="{6D65B9DA-090B-4176-A595-2E19E22CFDE9}" presName="sibTrans" presStyleLbl="bgSibTrans2D1" presStyleIdx="1" presStyleCnt="18"/>
      <dgm:spPr/>
      <dgm:t>
        <a:bodyPr/>
        <a:lstStyle/>
        <a:p>
          <a:endParaRPr lang="ru-RU"/>
        </a:p>
      </dgm:t>
    </dgm:pt>
    <dgm:pt modelId="{23D9FEBE-785A-4E87-93C5-7B75EA41D098}" type="pres">
      <dgm:prSet presAssocID="{BDBB470D-25B9-416F-90A9-AE5CDE89C317}" presName="compNode" presStyleCnt="0"/>
      <dgm:spPr/>
      <dgm:t>
        <a:bodyPr/>
        <a:lstStyle/>
        <a:p>
          <a:endParaRPr lang="ru-RU"/>
        </a:p>
      </dgm:t>
    </dgm:pt>
    <dgm:pt modelId="{1B4E69A5-1D69-4DDA-8AE5-DE2ADA65366A}" type="pres">
      <dgm:prSet presAssocID="{BDBB470D-25B9-416F-90A9-AE5CDE89C317}" presName="dummyConnPt" presStyleCnt="0"/>
      <dgm:spPr/>
      <dgm:t>
        <a:bodyPr/>
        <a:lstStyle/>
        <a:p>
          <a:endParaRPr lang="ru-RU"/>
        </a:p>
      </dgm:t>
    </dgm:pt>
    <dgm:pt modelId="{284EA2F9-96DA-4191-AF0B-ACBEA7166150}" type="pres">
      <dgm:prSet presAssocID="{BDBB470D-25B9-416F-90A9-AE5CDE89C317}" presName="node" presStyleLbl="node1" presStyleIdx="2" presStyleCnt="19" custScaleX="146879" custScaleY="112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0C4FD-DDBB-4A15-8476-A37F48B67114}" type="pres">
      <dgm:prSet presAssocID="{09300D87-8C8E-4BC7-A6F5-21E046649403}" presName="sibTrans" presStyleLbl="bgSibTrans2D1" presStyleIdx="2" presStyleCnt="18"/>
      <dgm:spPr/>
      <dgm:t>
        <a:bodyPr/>
        <a:lstStyle/>
        <a:p>
          <a:endParaRPr lang="ru-RU"/>
        </a:p>
      </dgm:t>
    </dgm:pt>
    <dgm:pt modelId="{00FF8DEC-F3AA-4447-B84A-8E501F8E3028}" type="pres">
      <dgm:prSet presAssocID="{B44CF1EB-8AB5-4E86-8F54-BC87BD42BF63}" presName="compNode" presStyleCnt="0"/>
      <dgm:spPr/>
      <dgm:t>
        <a:bodyPr/>
        <a:lstStyle/>
        <a:p>
          <a:endParaRPr lang="ru-RU"/>
        </a:p>
      </dgm:t>
    </dgm:pt>
    <dgm:pt modelId="{97E6D091-9D64-4FED-BA25-3AFFF8232A33}" type="pres">
      <dgm:prSet presAssocID="{B44CF1EB-8AB5-4E86-8F54-BC87BD42BF63}" presName="dummyConnPt" presStyleCnt="0"/>
      <dgm:spPr/>
      <dgm:t>
        <a:bodyPr/>
        <a:lstStyle/>
        <a:p>
          <a:endParaRPr lang="ru-RU"/>
        </a:p>
      </dgm:t>
    </dgm:pt>
    <dgm:pt modelId="{AEA09BB4-BB61-4258-9416-FBBE3CAEFE3D}" type="pres">
      <dgm:prSet presAssocID="{B44CF1EB-8AB5-4E86-8F54-BC87BD42BF63}" presName="node" presStyleLbl="node1" presStyleIdx="3" presStyleCnt="19" custScaleX="146879" custScaleY="118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6F1A7-14BE-4D8D-8EE0-D78290D7AF4E}" type="pres">
      <dgm:prSet presAssocID="{E82FAB25-09B1-409E-8CD3-A73C75ECC218}" presName="sibTrans" presStyleLbl="bgSibTrans2D1" presStyleIdx="3" presStyleCnt="18"/>
      <dgm:spPr/>
      <dgm:t>
        <a:bodyPr/>
        <a:lstStyle/>
        <a:p>
          <a:endParaRPr lang="ru-RU"/>
        </a:p>
      </dgm:t>
    </dgm:pt>
    <dgm:pt modelId="{9C74BBBA-C54B-46BF-AACC-9DDF6BA5376F}" type="pres">
      <dgm:prSet presAssocID="{74B6CA61-E031-4B4C-909F-1E2DA3BD1453}" presName="compNode" presStyleCnt="0"/>
      <dgm:spPr/>
      <dgm:t>
        <a:bodyPr/>
        <a:lstStyle/>
        <a:p>
          <a:endParaRPr lang="ru-RU"/>
        </a:p>
      </dgm:t>
    </dgm:pt>
    <dgm:pt modelId="{737513C6-F570-4F60-BB69-C99A601AA036}" type="pres">
      <dgm:prSet presAssocID="{74B6CA61-E031-4B4C-909F-1E2DA3BD1453}" presName="dummyConnPt" presStyleCnt="0"/>
      <dgm:spPr/>
      <dgm:t>
        <a:bodyPr/>
        <a:lstStyle/>
        <a:p>
          <a:endParaRPr lang="ru-RU"/>
        </a:p>
      </dgm:t>
    </dgm:pt>
    <dgm:pt modelId="{922422B4-5DF0-4928-B633-260E982A6DE1}" type="pres">
      <dgm:prSet presAssocID="{74B6CA61-E031-4B4C-909F-1E2DA3BD1453}" presName="node" presStyleLbl="node1" presStyleIdx="4" presStyleCnt="19" custScaleX="146879" custScaleY="76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BFB99-63D8-4847-93EB-CB181E11A01D}" type="pres">
      <dgm:prSet presAssocID="{8B91B270-26B3-4B12-B263-B208709A044C}" presName="sibTrans" presStyleLbl="bgSibTrans2D1" presStyleIdx="4" presStyleCnt="18"/>
      <dgm:spPr/>
      <dgm:t>
        <a:bodyPr/>
        <a:lstStyle/>
        <a:p>
          <a:endParaRPr lang="ru-RU"/>
        </a:p>
      </dgm:t>
    </dgm:pt>
    <dgm:pt modelId="{995B4CA6-EF12-448A-B1D7-F544A535D2A8}" type="pres">
      <dgm:prSet presAssocID="{39B6582E-0776-42FE-BE4B-F8753432172E}" presName="compNode" presStyleCnt="0"/>
      <dgm:spPr/>
      <dgm:t>
        <a:bodyPr/>
        <a:lstStyle/>
        <a:p>
          <a:endParaRPr lang="ru-RU"/>
        </a:p>
      </dgm:t>
    </dgm:pt>
    <dgm:pt modelId="{1AD79A87-94EB-4D1F-A0A2-DE7C5915A438}" type="pres">
      <dgm:prSet presAssocID="{39B6582E-0776-42FE-BE4B-F8753432172E}" presName="dummyConnPt" presStyleCnt="0"/>
      <dgm:spPr/>
      <dgm:t>
        <a:bodyPr/>
        <a:lstStyle/>
        <a:p>
          <a:endParaRPr lang="ru-RU"/>
        </a:p>
      </dgm:t>
    </dgm:pt>
    <dgm:pt modelId="{64470A56-7ACB-4BEC-A446-06D475BA7378}" type="pres">
      <dgm:prSet presAssocID="{39B6582E-0776-42FE-BE4B-F8753432172E}" presName="node" presStyleLbl="node1" presStyleIdx="5" presStyleCnt="19" custScaleX="146879" custScaleY="76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2DF1F-B485-4CFB-A4F4-0D090B10978D}" type="pres">
      <dgm:prSet presAssocID="{32C13312-A6CF-4D3D-B156-51A57071B6DA}" presName="sibTrans" presStyleLbl="bgSibTrans2D1" presStyleIdx="5" presStyleCnt="18"/>
      <dgm:spPr/>
      <dgm:t>
        <a:bodyPr/>
        <a:lstStyle/>
        <a:p>
          <a:endParaRPr lang="ru-RU"/>
        </a:p>
      </dgm:t>
    </dgm:pt>
    <dgm:pt modelId="{9CABB009-B0EE-43A3-8389-E58F9756B135}" type="pres">
      <dgm:prSet presAssocID="{C0A5BA4A-E1A7-435B-817F-5D5AF4B4D01F}" presName="compNode" presStyleCnt="0"/>
      <dgm:spPr/>
      <dgm:t>
        <a:bodyPr/>
        <a:lstStyle/>
        <a:p>
          <a:endParaRPr lang="ru-RU"/>
        </a:p>
      </dgm:t>
    </dgm:pt>
    <dgm:pt modelId="{3D7A6AC6-C77B-4AD1-A0CB-F7180EB4373F}" type="pres">
      <dgm:prSet presAssocID="{C0A5BA4A-E1A7-435B-817F-5D5AF4B4D01F}" presName="dummyConnPt" presStyleCnt="0"/>
      <dgm:spPr/>
      <dgm:t>
        <a:bodyPr/>
        <a:lstStyle/>
        <a:p>
          <a:endParaRPr lang="ru-RU"/>
        </a:p>
      </dgm:t>
    </dgm:pt>
    <dgm:pt modelId="{152B1940-DA35-422C-B928-2CBCFEAA789C}" type="pres">
      <dgm:prSet presAssocID="{C0A5BA4A-E1A7-435B-817F-5D5AF4B4D01F}" presName="node" presStyleLbl="node1" presStyleIdx="6" presStyleCnt="19" custScaleX="146879" custScaleY="124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CB62F-D085-480A-80A5-F4CBE8DEA6B2}" type="pres">
      <dgm:prSet presAssocID="{8ED2C3D6-EB6B-4832-ABF0-5080A9F99578}" presName="sibTrans" presStyleLbl="bgSibTrans2D1" presStyleIdx="6" presStyleCnt="18"/>
      <dgm:spPr/>
      <dgm:t>
        <a:bodyPr/>
        <a:lstStyle/>
        <a:p>
          <a:endParaRPr lang="ru-RU"/>
        </a:p>
      </dgm:t>
    </dgm:pt>
    <dgm:pt modelId="{388073DD-4C23-4966-A6CE-16D42F47253B}" type="pres">
      <dgm:prSet presAssocID="{3F147EA1-EA25-48CF-990B-69BC042C7DC2}" presName="compNode" presStyleCnt="0"/>
      <dgm:spPr/>
      <dgm:t>
        <a:bodyPr/>
        <a:lstStyle/>
        <a:p>
          <a:endParaRPr lang="ru-RU"/>
        </a:p>
      </dgm:t>
    </dgm:pt>
    <dgm:pt modelId="{8F05FAC0-CDC4-4D64-930A-93046AF206FE}" type="pres">
      <dgm:prSet presAssocID="{3F147EA1-EA25-48CF-990B-69BC042C7DC2}" presName="dummyConnPt" presStyleCnt="0"/>
      <dgm:spPr/>
      <dgm:t>
        <a:bodyPr/>
        <a:lstStyle/>
        <a:p>
          <a:endParaRPr lang="ru-RU"/>
        </a:p>
      </dgm:t>
    </dgm:pt>
    <dgm:pt modelId="{1F86508A-E3E5-4520-9A7E-2FE43D6BE041}" type="pres">
      <dgm:prSet presAssocID="{3F147EA1-EA25-48CF-990B-69BC042C7DC2}" presName="node" presStyleLbl="node1" presStyleIdx="7" presStyleCnt="19" custScaleX="146879" custScaleY="100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F40A8-3F6F-420A-8C9F-D2C1AB681F0E}" type="pres">
      <dgm:prSet presAssocID="{E98175D5-1A15-4154-BFB2-ACA6C554E7BB}" presName="sibTrans" presStyleLbl="bgSibTrans2D1" presStyleIdx="7" presStyleCnt="18"/>
      <dgm:spPr/>
      <dgm:t>
        <a:bodyPr/>
        <a:lstStyle/>
        <a:p>
          <a:endParaRPr lang="ru-RU"/>
        </a:p>
      </dgm:t>
    </dgm:pt>
    <dgm:pt modelId="{154C399B-4717-44DE-875A-E0EAD6E0047E}" type="pres">
      <dgm:prSet presAssocID="{FBBC0820-2E5A-401F-AC15-06ED8B94DB41}" presName="compNode" presStyleCnt="0"/>
      <dgm:spPr/>
      <dgm:t>
        <a:bodyPr/>
        <a:lstStyle/>
        <a:p>
          <a:endParaRPr lang="ru-RU"/>
        </a:p>
      </dgm:t>
    </dgm:pt>
    <dgm:pt modelId="{7A8F6C62-9909-4678-B25A-1F798FC032D4}" type="pres">
      <dgm:prSet presAssocID="{FBBC0820-2E5A-401F-AC15-06ED8B94DB41}" presName="dummyConnPt" presStyleCnt="0"/>
      <dgm:spPr/>
      <dgm:t>
        <a:bodyPr/>
        <a:lstStyle/>
        <a:p>
          <a:endParaRPr lang="ru-RU"/>
        </a:p>
      </dgm:t>
    </dgm:pt>
    <dgm:pt modelId="{FD3FB0EB-69FC-4A11-9529-15DC602D5607}" type="pres">
      <dgm:prSet presAssocID="{FBBC0820-2E5A-401F-AC15-06ED8B94DB41}" presName="node" presStyleLbl="node1" presStyleIdx="8" presStyleCnt="19" custScaleX="146879" custScaleY="111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520E00-7054-4913-8D9B-53C73D4C08B4}" type="pres">
      <dgm:prSet presAssocID="{80B6B5D0-AA7B-4EEF-8DDA-51ECFD7AD665}" presName="sibTrans" presStyleLbl="bgSibTrans2D1" presStyleIdx="8" presStyleCnt="18"/>
      <dgm:spPr/>
      <dgm:t>
        <a:bodyPr/>
        <a:lstStyle/>
        <a:p>
          <a:endParaRPr lang="ru-RU"/>
        </a:p>
      </dgm:t>
    </dgm:pt>
    <dgm:pt modelId="{361F329D-8591-4F3E-8AB9-14A974B96F98}" type="pres">
      <dgm:prSet presAssocID="{D453943F-C301-4789-8B1B-407152B80162}" presName="compNode" presStyleCnt="0"/>
      <dgm:spPr/>
      <dgm:t>
        <a:bodyPr/>
        <a:lstStyle/>
        <a:p>
          <a:endParaRPr lang="ru-RU"/>
        </a:p>
      </dgm:t>
    </dgm:pt>
    <dgm:pt modelId="{A37A106C-3EA3-47CF-B566-486D35F269BC}" type="pres">
      <dgm:prSet presAssocID="{D453943F-C301-4789-8B1B-407152B80162}" presName="dummyConnPt" presStyleCnt="0"/>
      <dgm:spPr/>
      <dgm:t>
        <a:bodyPr/>
        <a:lstStyle/>
        <a:p>
          <a:endParaRPr lang="ru-RU"/>
        </a:p>
      </dgm:t>
    </dgm:pt>
    <dgm:pt modelId="{A83DC543-67EE-45D7-AB5E-C9B272CDD59A}" type="pres">
      <dgm:prSet presAssocID="{D453943F-C301-4789-8B1B-407152B80162}" presName="node" presStyleLbl="node1" presStyleIdx="9" presStyleCnt="19" custScaleX="146879" custScaleY="123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78AE1-4D6C-4AB9-B561-70E3502060E8}" type="pres">
      <dgm:prSet presAssocID="{5C08064D-A059-437E-8720-E9A5C68620EA}" presName="sibTrans" presStyleLbl="bgSibTrans2D1" presStyleIdx="9" presStyleCnt="18"/>
      <dgm:spPr/>
      <dgm:t>
        <a:bodyPr/>
        <a:lstStyle/>
        <a:p>
          <a:endParaRPr lang="ru-RU"/>
        </a:p>
      </dgm:t>
    </dgm:pt>
    <dgm:pt modelId="{EDAF9DF0-997F-4D50-8E0D-568B7D0F0BB4}" type="pres">
      <dgm:prSet presAssocID="{BC2F7FFE-6688-4328-864E-94A17386C8CB}" presName="compNode" presStyleCnt="0"/>
      <dgm:spPr/>
      <dgm:t>
        <a:bodyPr/>
        <a:lstStyle/>
        <a:p>
          <a:endParaRPr lang="ru-RU"/>
        </a:p>
      </dgm:t>
    </dgm:pt>
    <dgm:pt modelId="{5029DE45-1638-43FE-91BF-8C14DDC96094}" type="pres">
      <dgm:prSet presAssocID="{BC2F7FFE-6688-4328-864E-94A17386C8CB}" presName="dummyConnPt" presStyleCnt="0"/>
      <dgm:spPr/>
      <dgm:t>
        <a:bodyPr/>
        <a:lstStyle/>
        <a:p>
          <a:endParaRPr lang="ru-RU"/>
        </a:p>
      </dgm:t>
    </dgm:pt>
    <dgm:pt modelId="{BBDAC680-F743-4B0E-85C3-C0688DB79F26}" type="pres">
      <dgm:prSet presAssocID="{BC2F7FFE-6688-4328-864E-94A17386C8CB}" presName="node" presStyleLbl="node1" presStyleIdx="10" presStyleCnt="19" custScaleX="146879" custScaleY="130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6F6A8A-6F9A-4849-908F-E6909BAE2A07}" type="pres">
      <dgm:prSet presAssocID="{4CA95D91-CD27-4D83-AA23-D00881922197}" presName="sibTrans" presStyleLbl="bgSibTrans2D1" presStyleIdx="10" presStyleCnt="18"/>
      <dgm:spPr/>
      <dgm:t>
        <a:bodyPr/>
        <a:lstStyle/>
        <a:p>
          <a:endParaRPr lang="ru-RU"/>
        </a:p>
      </dgm:t>
    </dgm:pt>
    <dgm:pt modelId="{8C462BBF-7981-4F63-8D3A-5D5723DAAFA0}" type="pres">
      <dgm:prSet presAssocID="{2B119389-91F2-47F9-82B4-E7CA0EAFDF8C}" presName="compNode" presStyleCnt="0"/>
      <dgm:spPr/>
      <dgm:t>
        <a:bodyPr/>
        <a:lstStyle/>
        <a:p>
          <a:endParaRPr lang="ru-RU"/>
        </a:p>
      </dgm:t>
    </dgm:pt>
    <dgm:pt modelId="{B4628B31-C47E-4A97-A50B-F1F8FB90FF6F}" type="pres">
      <dgm:prSet presAssocID="{2B119389-91F2-47F9-82B4-E7CA0EAFDF8C}" presName="dummyConnPt" presStyleCnt="0"/>
      <dgm:spPr/>
      <dgm:t>
        <a:bodyPr/>
        <a:lstStyle/>
        <a:p>
          <a:endParaRPr lang="ru-RU"/>
        </a:p>
      </dgm:t>
    </dgm:pt>
    <dgm:pt modelId="{B090DD8B-DE06-4946-B59A-98699CB1E061}" type="pres">
      <dgm:prSet presAssocID="{2B119389-91F2-47F9-82B4-E7CA0EAFDF8C}" presName="node" presStyleLbl="node1" presStyleIdx="11" presStyleCnt="19" custScaleX="173770" custScaleY="110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5E7F39-49DC-4631-A0A1-CD8A5902FD50}" type="pres">
      <dgm:prSet presAssocID="{38D7C573-0672-4DD8-AAD7-0BB088901A26}" presName="sibTrans" presStyleLbl="bgSibTrans2D1" presStyleIdx="11" presStyleCnt="18"/>
      <dgm:spPr/>
      <dgm:t>
        <a:bodyPr/>
        <a:lstStyle/>
        <a:p>
          <a:endParaRPr lang="ru-RU"/>
        </a:p>
      </dgm:t>
    </dgm:pt>
    <dgm:pt modelId="{CA983AB7-27DF-417C-9597-20B38A620378}" type="pres">
      <dgm:prSet presAssocID="{5A2D8CF4-6EF8-4F4D-AB08-A1F2F0C27EE6}" presName="compNode" presStyleCnt="0"/>
      <dgm:spPr/>
      <dgm:t>
        <a:bodyPr/>
        <a:lstStyle/>
        <a:p>
          <a:endParaRPr lang="ru-RU"/>
        </a:p>
      </dgm:t>
    </dgm:pt>
    <dgm:pt modelId="{9B6DC289-7B83-429B-A5D6-023D83B88E1C}" type="pres">
      <dgm:prSet presAssocID="{5A2D8CF4-6EF8-4F4D-AB08-A1F2F0C27EE6}" presName="dummyConnPt" presStyleCnt="0"/>
      <dgm:spPr/>
      <dgm:t>
        <a:bodyPr/>
        <a:lstStyle/>
        <a:p>
          <a:endParaRPr lang="ru-RU"/>
        </a:p>
      </dgm:t>
    </dgm:pt>
    <dgm:pt modelId="{6163DCD2-9BB4-49FD-8131-2A1A4801C380}" type="pres">
      <dgm:prSet presAssocID="{5A2D8CF4-6EF8-4F4D-AB08-A1F2F0C27EE6}" presName="node" presStyleLbl="node1" presStyleIdx="12" presStyleCnt="19" custScaleX="176916" custScaleY="116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0473B-B5DC-4209-BB4B-47456807E738}" type="pres">
      <dgm:prSet presAssocID="{CC1A3667-827D-4209-85A3-0C10C29353B9}" presName="sibTrans" presStyleLbl="bgSibTrans2D1" presStyleIdx="12" presStyleCnt="18"/>
      <dgm:spPr/>
      <dgm:t>
        <a:bodyPr/>
        <a:lstStyle/>
        <a:p>
          <a:endParaRPr lang="ru-RU"/>
        </a:p>
      </dgm:t>
    </dgm:pt>
    <dgm:pt modelId="{C3BC91E1-669A-446B-9EE5-22A44EBDBAAB}" type="pres">
      <dgm:prSet presAssocID="{FA0DB873-0AD2-4D5E-BB42-250F0A80A8B4}" presName="compNode" presStyleCnt="0"/>
      <dgm:spPr/>
      <dgm:t>
        <a:bodyPr/>
        <a:lstStyle/>
        <a:p>
          <a:endParaRPr lang="ru-RU"/>
        </a:p>
      </dgm:t>
    </dgm:pt>
    <dgm:pt modelId="{8B859910-E8A9-4A79-BCC1-81EA74AD582A}" type="pres">
      <dgm:prSet presAssocID="{FA0DB873-0AD2-4D5E-BB42-250F0A80A8B4}" presName="dummyConnPt" presStyleCnt="0"/>
      <dgm:spPr/>
      <dgm:t>
        <a:bodyPr/>
        <a:lstStyle/>
        <a:p>
          <a:endParaRPr lang="ru-RU"/>
        </a:p>
      </dgm:t>
    </dgm:pt>
    <dgm:pt modelId="{A1586D36-85D5-4B86-9390-375362A69D3F}" type="pres">
      <dgm:prSet presAssocID="{FA0DB873-0AD2-4D5E-BB42-250F0A80A8B4}" presName="node" presStyleLbl="node1" presStyleIdx="13" presStyleCnt="19" custScaleX="190360" custScaleY="128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DEB89-CA03-4067-BD58-3DCBBF107797}" type="pres">
      <dgm:prSet presAssocID="{5C398321-ED9A-4213-ABC5-87D7FA944165}" presName="sibTrans" presStyleLbl="bgSibTrans2D1" presStyleIdx="13" presStyleCnt="18"/>
      <dgm:spPr/>
      <dgm:t>
        <a:bodyPr/>
        <a:lstStyle/>
        <a:p>
          <a:endParaRPr lang="ru-RU"/>
        </a:p>
      </dgm:t>
    </dgm:pt>
    <dgm:pt modelId="{33AB30AA-558D-4DA2-A495-02F4EDCD6A09}" type="pres">
      <dgm:prSet presAssocID="{3C3C69C9-CEF4-4F6F-8E8F-45A9584BE42F}" presName="compNode" presStyleCnt="0"/>
      <dgm:spPr/>
      <dgm:t>
        <a:bodyPr/>
        <a:lstStyle/>
        <a:p>
          <a:endParaRPr lang="ru-RU"/>
        </a:p>
      </dgm:t>
    </dgm:pt>
    <dgm:pt modelId="{26940CB5-342B-403B-89D8-E6ED5C9A003A}" type="pres">
      <dgm:prSet presAssocID="{3C3C69C9-CEF4-4F6F-8E8F-45A9584BE42F}" presName="dummyConnPt" presStyleCnt="0"/>
      <dgm:spPr/>
      <dgm:t>
        <a:bodyPr/>
        <a:lstStyle/>
        <a:p>
          <a:endParaRPr lang="ru-RU"/>
        </a:p>
      </dgm:t>
    </dgm:pt>
    <dgm:pt modelId="{3FA1144B-AB84-4C1D-8724-B1AC5DBBE617}" type="pres">
      <dgm:prSet presAssocID="{3C3C69C9-CEF4-4F6F-8E8F-45A9584BE42F}" presName="node" presStyleLbl="node1" presStyleIdx="14" presStyleCnt="19" custScaleX="191655" custScaleY="76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727B4-62E6-44CE-8AA5-885804EDEB2D}" type="pres">
      <dgm:prSet presAssocID="{BC95D90D-6DEA-441A-BCB3-4F503DB8A102}" presName="sibTrans" presStyleLbl="bgSibTrans2D1" presStyleIdx="14" presStyleCnt="18"/>
      <dgm:spPr/>
      <dgm:t>
        <a:bodyPr/>
        <a:lstStyle/>
        <a:p>
          <a:endParaRPr lang="ru-RU"/>
        </a:p>
      </dgm:t>
    </dgm:pt>
    <dgm:pt modelId="{5D82C231-B3DD-4258-AD9B-C8277F9137D3}" type="pres">
      <dgm:prSet presAssocID="{CD7B9A1B-E5B4-46EE-9094-E6E5050C063E}" presName="compNode" presStyleCnt="0"/>
      <dgm:spPr/>
      <dgm:t>
        <a:bodyPr/>
        <a:lstStyle/>
        <a:p>
          <a:endParaRPr lang="ru-RU"/>
        </a:p>
      </dgm:t>
    </dgm:pt>
    <dgm:pt modelId="{58A3C913-5364-4F16-8816-59BCBAA75242}" type="pres">
      <dgm:prSet presAssocID="{CD7B9A1B-E5B4-46EE-9094-E6E5050C063E}" presName="dummyConnPt" presStyleCnt="0"/>
      <dgm:spPr/>
      <dgm:t>
        <a:bodyPr/>
        <a:lstStyle/>
        <a:p>
          <a:endParaRPr lang="ru-RU"/>
        </a:p>
      </dgm:t>
    </dgm:pt>
    <dgm:pt modelId="{0D5917D8-3B3C-46D1-8670-76C69E019FA9}" type="pres">
      <dgm:prSet presAssocID="{CD7B9A1B-E5B4-46EE-9094-E6E5050C063E}" presName="node" presStyleLbl="node1" presStyleIdx="15" presStyleCnt="19" custScaleX="146879" custScaleY="133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86236-FAC8-46A0-9AE7-4DA98FC56CDF}" type="pres">
      <dgm:prSet presAssocID="{DEEF228E-1A66-4B90-8262-07E7C39D2EB8}" presName="sibTrans" presStyleLbl="bgSibTrans2D1" presStyleIdx="15" presStyleCnt="18"/>
      <dgm:spPr/>
      <dgm:t>
        <a:bodyPr/>
        <a:lstStyle/>
        <a:p>
          <a:endParaRPr lang="ru-RU"/>
        </a:p>
      </dgm:t>
    </dgm:pt>
    <dgm:pt modelId="{50D221FD-1F85-4C0E-9BB9-2C449592FC9E}" type="pres">
      <dgm:prSet presAssocID="{EC4E8044-4349-49DB-8E13-AE47E7BDD1B1}" presName="compNode" presStyleCnt="0"/>
      <dgm:spPr/>
      <dgm:t>
        <a:bodyPr/>
        <a:lstStyle/>
        <a:p>
          <a:endParaRPr lang="ru-RU"/>
        </a:p>
      </dgm:t>
    </dgm:pt>
    <dgm:pt modelId="{21F90688-8479-49B9-BF34-D3600D401A05}" type="pres">
      <dgm:prSet presAssocID="{EC4E8044-4349-49DB-8E13-AE47E7BDD1B1}" presName="dummyConnPt" presStyleCnt="0"/>
      <dgm:spPr/>
      <dgm:t>
        <a:bodyPr/>
        <a:lstStyle/>
        <a:p>
          <a:endParaRPr lang="ru-RU"/>
        </a:p>
      </dgm:t>
    </dgm:pt>
    <dgm:pt modelId="{19D0C6AC-CF5E-4408-985C-FBE4851AC23A}" type="pres">
      <dgm:prSet presAssocID="{EC4E8044-4349-49DB-8E13-AE47E7BDD1B1}" presName="node" presStyleLbl="node1" presStyleIdx="16" presStyleCnt="19" custScaleX="146879" custScaleY="127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5ABDB-36D3-4BF4-8C2F-53824BA146A9}" type="pres">
      <dgm:prSet presAssocID="{E46D39FE-5248-4EEC-8B9C-88AE5A271851}" presName="sibTrans" presStyleLbl="bgSibTrans2D1" presStyleIdx="16" presStyleCnt="18"/>
      <dgm:spPr/>
      <dgm:t>
        <a:bodyPr/>
        <a:lstStyle/>
        <a:p>
          <a:endParaRPr lang="ru-RU"/>
        </a:p>
      </dgm:t>
    </dgm:pt>
    <dgm:pt modelId="{A828092D-5CFB-4A9C-86EA-4CE398F088F4}" type="pres">
      <dgm:prSet presAssocID="{29F1DFF0-076F-4743-958E-04FA07720688}" presName="compNode" presStyleCnt="0"/>
      <dgm:spPr/>
      <dgm:t>
        <a:bodyPr/>
        <a:lstStyle/>
        <a:p>
          <a:endParaRPr lang="ru-RU"/>
        </a:p>
      </dgm:t>
    </dgm:pt>
    <dgm:pt modelId="{234826DF-BB09-4235-8CD1-69F3C964ADEC}" type="pres">
      <dgm:prSet presAssocID="{29F1DFF0-076F-4743-958E-04FA07720688}" presName="dummyConnPt" presStyleCnt="0"/>
      <dgm:spPr/>
      <dgm:t>
        <a:bodyPr/>
        <a:lstStyle/>
        <a:p>
          <a:endParaRPr lang="ru-RU"/>
        </a:p>
      </dgm:t>
    </dgm:pt>
    <dgm:pt modelId="{79FA0A63-EB4B-4B14-BBDD-70419B29ABF0}" type="pres">
      <dgm:prSet presAssocID="{29F1DFF0-076F-4743-958E-04FA07720688}" presName="node" presStyleLbl="node1" presStyleIdx="17" presStyleCnt="19" custScaleX="146879" custScaleY="103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76D8D-DD67-43FA-B6CA-69E4188D899B}" type="pres">
      <dgm:prSet presAssocID="{F077C011-9040-4D5A-B1AD-6E3F3A3B7C62}" presName="sibTrans" presStyleLbl="bgSibTrans2D1" presStyleIdx="17" presStyleCnt="18"/>
      <dgm:spPr/>
      <dgm:t>
        <a:bodyPr/>
        <a:lstStyle/>
        <a:p>
          <a:endParaRPr lang="ru-RU"/>
        </a:p>
      </dgm:t>
    </dgm:pt>
    <dgm:pt modelId="{07C41022-9770-4744-82E8-F988329E41A7}" type="pres">
      <dgm:prSet presAssocID="{BC53AA11-F318-4641-9453-8DD43CD7A22C}" presName="compNode" presStyleCnt="0"/>
      <dgm:spPr/>
      <dgm:t>
        <a:bodyPr/>
        <a:lstStyle/>
        <a:p>
          <a:endParaRPr lang="ru-RU"/>
        </a:p>
      </dgm:t>
    </dgm:pt>
    <dgm:pt modelId="{344FFA87-7358-475D-A2A9-C7067D84E5F4}" type="pres">
      <dgm:prSet presAssocID="{BC53AA11-F318-4641-9453-8DD43CD7A22C}" presName="dummyConnPt" presStyleCnt="0"/>
      <dgm:spPr/>
      <dgm:t>
        <a:bodyPr/>
        <a:lstStyle/>
        <a:p>
          <a:endParaRPr lang="ru-RU"/>
        </a:p>
      </dgm:t>
    </dgm:pt>
    <dgm:pt modelId="{240E2100-3A28-4783-A517-143C341D0F73}" type="pres">
      <dgm:prSet presAssocID="{BC53AA11-F318-4641-9453-8DD43CD7A22C}" presName="node" presStyleLbl="node1" presStyleIdx="18" presStyleCnt="19" custScaleX="146879" custScaleY="151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11FED6-2089-48EE-8594-1673793EBA83}" srcId="{A68F3152-8B8B-42BE-9D93-1A67218871A7}" destId="{74B6CA61-E031-4B4C-909F-1E2DA3BD1453}" srcOrd="4" destOrd="0" parTransId="{77308248-DA56-41A8-BD80-56DF86BAEE1B}" sibTransId="{8B91B270-26B3-4B12-B263-B208709A044C}"/>
    <dgm:cxn modelId="{8BE783E9-0A03-43D9-91EB-8B35C71E0333}" type="presOf" srcId="{5C398321-ED9A-4213-ABC5-87D7FA944165}" destId="{10DDEB89-CA03-4067-BD58-3DCBBF107797}" srcOrd="0" destOrd="0" presId="urn:microsoft.com/office/officeart/2005/8/layout/bProcess4"/>
    <dgm:cxn modelId="{9E3B1E66-E600-4174-AB7C-7120E522C485}" srcId="{A68F3152-8B8B-42BE-9D93-1A67218871A7}" destId="{EC4E8044-4349-49DB-8E13-AE47E7BDD1B1}" srcOrd="16" destOrd="0" parTransId="{BA1E8F2E-FA4A-47E3-8F3C-45624A035C72}" sibTransId="{E46D39FE-5248-4EEC-8B9C-88AE5A271851}"/>
    <dgm:cxn modelId="{B53CA8E7-BCA3-40F7-81A4-E748A4A5231C}" type="presOf" srcId="{A68F3152-8B8B-42BE-9D93-1A67218871A7}" destId="{167CDC76-F556-47DD-890E-99B619360B03}" srcOrd="0" destOrd="0" presId="urn:microsoft.com/office/officeart/2005/8/layout/bProcess4"/>
    <dgm:cxn modelId="{47E3233A-F557-4C3F-BACA-FF87621BC01A}" type="presOf" srcId="{C0A5BA4A-E1A7-435B-817F-5D5AF4B4D01F}" destId="{152B1940-DA35-422C-B928-2CBCFEAA789C}" srcOrd="0" destOrd="0" presId="urn:microsoft.com/office/officeart/2005/8/layout/bProcess4"/>
    <dgm:cxn modelId="{0CE260A2-7A41-48EA-BB93-E97FC060317B}" srcId="{A68F3152-8B8B-42BE-9D93-1A67218871A7}" destId="{3F147EA1-EA25-48CF-990B-69BC042C7DC2}" srcOrd="7" destOrd="0" parTransId="{0090A428-B45C-45BE-A21A-5BFFBD426E3E}" sibTransId="{E98175D5-1A15-4154-BFB2-ACA6C554E7BB}"/>
    <dgm:cxn modelId="{ECB84781-C1BD-4CEA-B730-997845A6D208}" type="presOf" srcId="{FBBC0820-2E5A-401F-AC15-06ED8B94DB41}" destId="{FD3FB0EB-69FC-4A11-9529-15DC602D5607}" srcOrd="0" destOrd="0" presId="urn:microsoft.com/office/officeart/2005/8/layout/bProcess4"/>
    <dgm:cxn modelId="{A6B97430-A0F4-40E5-BBBF-D61A36DF07E1}" type="presOf" srcId="{DEEF228E-1A66-4B90-8262-07E7C39D2EB8}" destId="{06886236-FAC8-46A0-9AE7-4DA98FC56CDF}" srcOrd="0" destOrd="0" presId="urn:microsoft.com/office/officeart/2005/8/layout/bProcess4"/>
    <dgm:cxn modelId="{D6323D8F-E9AD-4204-BDE4-3C98C391D407}" srcId="{A68F3152-8B8B-42BE-9D93-1A67218871A7}" destId="{D453943F-C301-4789-8B1B-407152B80162}" srcOrd="9" destOrd="0" parTransId="{C9ACFB60-5AF8-4980-AC53-74E08B04CAE3}" sibTransId="{5C08064D-A059-437E-8720-E9A5C68620EA}"/>
    <dgm:cxn modelId="{0A0B7898-F99F-411D-A2F3-8844175CC20E}" srcId="{A68F3152-8B8B-42BE-9D93-1A67218871A7}" destId="{FBBC0820-2E5A-401F-AC15-06ED8B94DB41}" srcOrd="8" destOrd="0" parTransId="{C23FBF1E-5FA7-4852-B583-8A93773648AF}" sibTransId="{80B6B5D0-AA7B-4EEF-8DDA-51ECFD7AD665}"/>
    <dgm:cxn modelId="{C32711EC-0079-4D8E-8FC4-BFA09B3D51BF}" type="presOf" srcId="{F077C011-9040-4D5A-B1AD-6E3F3A3B7C62}" destId="{34776D8D-DD67-43FA-B6CA-69E4188D899B}" srcOrd="0" destOrd="0" presId="urn:microsoft.com/office/officeart/2005/8/layout/bProcess4"/>
    <dgm:cxn modelId="{EC2A4687-5B09-4621-B383-237C56F897AE}" type="presOf" srcId="{39B6582E-0776-42FE-BE4B-F8753432172E}" destId="{64470A56-7ACB-4BEC-A446-06D475BA7378}" srcOrd="0" destOrd="0" presId="urn:microsoft.com/office/officeart/2005/8/layout/bProcess4"/>
    <dgm:cxn modelId="{4D4B8766-F9D7-4B12-9A04-160C95BAB31F}" type="presOf" srcId="{B44CF1EB-8AB5-4E86-8F54-BC87BD42BF63}" destId="{AEA09BB4-BB61-4258-9416-FBBE3CAEFE3D}" srcOrd="0" destOrd="0" presId="urn:microsoft.com/office/officeart/2005/8/layout/bProcess4"/>
    <dgm:cxn modelId="{C5502FA5-8441-4120-9212-4C91C6792DB4}" type="presOf" srcId="{EC4E8044-4349-49DB-8E13-AE47E7BDD1B1}" destId="{19D0C6AC-CF5E-4408-985C-FBE4851AC23A}" srcOrd="0" destOrd="0" presId="urn:microsoft.com/office/officeart/2005/8/layout/bProcess4"/>
    <dgm:cxn modelId="{0268E958-FE5D-47F2-BCE8-6D5BADE87D43}" type="presOf" srcId="{4CA95D91-CD27-4D83-AA23-D00881922197}" destId="{406F6A8A-6F9A-4849-908F-E6909BAE2A07}" srcOrd="0" destOrd="0" presId="urn:microsoft.com/office/officeart/2005/8/layout/bProcess4"/>
    <dgm:cxn modelId="{FB7CC48C-0D0F-47BC-864D-514179CD2ED1}" type="presOf" srcId="{D453943F-C301-4789-8B1B-407152B80162}" destId="{A83DC543-67EE-45D7-AB5E-C9B272CDD59A}" srcOrd="0" destOrd="0" presId="urn:microsoft.com/office/officeart/2005/8/layout/bProcess4"/>
    <dgm:cxn modelId="{238854C3-9796-4136-A63E-E0A5FBDB241D}" type="presOf" srcId="{80B6B5D0-AA7B-4EEF-8DDA-51ECFD7AD665}" destId="{87520E00-7054-4913-8D9B-53C73D4C08B4}" srcOrd="0" destOrd="0" presId="urn:microsoft.com/office/officeart/2005/8/layout/bProcess4"/>
    <dgm:cxn modelId="{AE61D735-A72E-42DE-80CC-2864E01E8E86}" type="presOf" srcId="{38D7C573-0672-4DD8-AAD7-0BB088901A26}" destId="{5D5E7F39-49DC-4631-A0A1-CD8A5902FD50}" srcOrd="0" destOrd="0" presId="urn:microsoft.com/office/officeart/2005/8/layout/bProcess4"/>
    <dgm:cxn modelId="{578FF3D6-A04E-4143-8FE7-D6E57BCD4080}" type="presOf" srcId="{E46D39FE-5248-4EEC-8B9C-88AE5A271851}" destId="{3985ABDB-36D3-4BF4-8C2F-53824BA146A9}" srcOrd="0" destOrd="0" presId="urn:microsoft.com/office/officeart/2005/8/layout/bProcess4"/>
    <dgm:cxn modelId="{2ED15765-9474-4CE1-A356-4C9A5FE28F33}" srcId="{A68F3152-8B8B-42BE-9D93-1A67218871A7}" destId="{BDBB470D-25B9-416F-90A9-AE5CDE89C317}" srcOrd="2" destOrd="0" parTransId="{B6C0C2BA-5978-423F-A634-79367F87B9E8}" sibTransId="{09300D87-8C8E-4BC7-A6F5-21E046649403}"/>
    <dgm:cxn modelId="{8768AFBA-2BD9-4982-9E63-F77CEC0A0119}" type="presOf" srcId="{BC2F7FFE-6688-4328-864E-94A17386C8CB}" destId="{BBDAC680-F743-4B0E-85C3-C0688DB79F26}" srcOrd="0" destOrd="0" presId="urn:microsoft.com/office/officeart/2005/8/layout/bProcess4"/>
    <dgm:cxn modelId="{8507047F-7C29-4E44-AE5C-6F0CA51FF6E5}" srcId="{A68F3152-8B8B-42BE-9D93-1A67218871A7}" destId="{3C3C69C9-CEF4-4F6F-8E8F-45A9584BE42F}" srcOrd="14" destOrd="0" parTransId="{EC1B998C-D9DB-420F-A583-A7B5A2553C18}" sibTransId="{BC95D90D-6DEA-441A-BCB3-4F503DB8A102}"/>
    <dgm:cxn modelId="{A1021E5C-60F0-4ECD-A6EA-E23CC9096A68}" type="presOf" srcId="{2B119389-91F2-47F9-82B4-E7CA0EAFDF8C}" destId="{B090DD8B-DE06-4946-B59A-98699CB1E061}" srcOrd="0" destOrd="0" presId="urn:microsoft.com/office/officeart/2005/8/layout/bProcess4"/>
    <dgm:cxn modelId="{2375F103-F960-4F52-86CB-F758511A163D}" type="presOf" srcId="{3F147EA1-EA25-48CF-990B-69BC042C7DC2}" destId="{1F86508A-E3E5-4520-9A7E-2FE43D6BE041}" srcOrd="0" destOrd="0" presId="urn:microsoft.com/office/officeart/2005/8/layout/bProcess4"/>
    <dgm:cxn modelId="{B82C2227-6D89-495F-AD51-E32715741A34}" srcId="{A68F3152-8B8B-42BE-9D93-1A67218871A7}" destId="{57D2BB87-1F2B-40E1-AEFE-A81C4894269D}" srcOrd="1" destOrd="0" parTransId="{655ED0C3-C966-43D4-AF82-00445278A90A}" sibTransId="{6D65B9DA-090B-4176-A595-2E19E22CFDE9}"/>
    <dgm:cxn modelId="{6BEAD00D-5B64-4DFB-9E96-25F98FB56E6F}" srcId="{A68F3152-8B8B-42BE-9D93-1A67218871A7}" destId="{CD7B9A1B-E5B4-46EE-9094-E6E5050C063E}" srcOrd="15" destOrd="0" parTransId="{1C82C265-1CD4-4CA1-98B6-404365184934}" sibTransId="{DEEF228E-1A66-4B90-8262-07E7C39D2EB8}"/>
    <dgm:cxn modelId="{5333B4C9-7D37-4AC3-93DE-A1FAD9D43AF8}" srcId="{A68F3152-8B8B-42BE-9D93-1A67218871A7}" destId="{B44CF1EB-8AB5-4E86-8F54-BC87BD42BF63}" srcOrd="3" destOrd="0" parTransId="{51407101-A44D-4CC3-A8CD-6C3B099402E5}" sibTransId="{E82FAB25-09B1-409E-8CD3-A73C75ECC218}"/>
    <dgm:cxn modelId="{3544FF6F-3CDD-4A70-85EC-9E71C52D3158}" type="presOf" srcId="{BC53AA11-F318-4641-9453-8DD43CD7A22C}" destId="{240E2100-3A28-4783-A517-143C341D0F73}" srcOrd="0" destOrd="0" presId="urn:microsoft.com/office/officeart/2005/8/layout/bProcess4"/>
    <dgm:cxn modelId="{A8C6010E-5EDB-41A3-B316-E78E2C49CEDC}" type="presOf" srcId="{FDE481A1-A939-46D0-881A-0510D9AE7ABA}" destId="{1BC290C9-8ED7-42EB-AC33-8715EFDCECF6}" srcOrd="0" destOrd="0" presId="urn:microsoft.com/office/officeart/2005/8/layout/bProcess4"/>
    <dgm:cxn modelId="{6BEF4F71-0B2F-4743-8DF8-26A82385784B}" srcId="{A68F3152-8B8B-42BE-9D93-1A67218871A7}" destId="{39B6582E-0776-42FE-BE4B-F8753432172E}" srcOrd="5" destOrd="0" parTransId="{B7CA6412-63CB-4E0C-9ADE-103D09DC97FC}" sibTransId="{32C13312-A6CF-4D3D-B156-51A57071B6DA}"/>
    <dgm:cxn modelId="{1AD6896E-D730-44B3-B61C-DEDE3455CCC7}" srcId="{A68F3152-8B8B-42BE-9D93-1A67218871A7}" destId="{2B119389-91F2-47F9-82B4-E7CA0EAFDF8C}" srcOrd="11" destOrd="0" parTransId="{FE6ED03A-9941-4871-8F30-5B8C9A050F7B}" sibTransId="{38D7C573-0672-4DD8-AAD7-0BB088901A26}"/>
    <dgm:cxn modelId="{44654E42-62F2-4E6D-A7C6-8AE7391EE529}" srcId="{A68F3152-8B8B-42BE-9D93-1A67218871A7}" destId="{BC2F7FFE-6688-4328-864E-94A17386C8CB}" srcOrd="10" destOrd="0" parTransId="{E5270FE7-5FCF-42CF-8C0F-DC42CF3E3102}" sibTransId="{4CA95D91-CD27-4D83-AA23-D00881922197}"/>
    <dgm:cxn modelId="{6C221294-98B1-4D35-BE8C-CCBE4DBF3BF9}" type="presOf" srcId="{6D65B9DA-090B-4176-A595-2E19E22CFDE9}" destId="{BA143DC5-0A85-4DC4-922A-8F5544929CA8}" srcOrd="0" destOrd="0" presId="urn:microsoft.com/office/officeart/2005/8/layout/bProcess4"/>
    <dgm:cxn modelId="{DB41805E-F069-4C29-B300-B071E80E634E}" type="presOf" srcId="{32C13312-A6CF-4D3D-B156-51A57071B6DA}" destId="{D5E2DF1F-B485-4CFB-A4F4-0D090B10978D}" srcOrd="0" destOrd="0" presId="urn:microsoft.com/office/officeart/2005/8/layout/bProcess4"/>
    <dgm:cxn modelId="{C50A65AD-4D79-422E-BF71-9B6665277F7F}" type="presOf" srcId="{3C3C69C9-CEF4-4F6F-8E8F-45A9584BE42F}" destId="{3FA1144B-AB84-4C1D-8724-B1AC5DBBE617}" srcOrd="0" destOrd="0" presId="urn:microsoft.com/office/officeart/2005/8/layout/bProcess4"/>
    <dgm:cxn modelId="{7A4C5C92-29E8-46E2-B4A4-555797B234D6}" type="presOf" srcId="{E82FAB25-09B1-409E-8CD3-A73C75ECC218}" destId="{4956F1A7-14BE-4D8D-8EE0-D78290D7AF4E}" srcOrd="0" destOrd="0" presId="urn:microsoft.com/office/officeart/2005/8/layout/bProcess4"/>
    <dgm:cxn modelId="{0F4A353B-2079-473D-A399-A0279683C422}" type="presOf" srcId="{BC95D90D-6DEA-441A-BCB3-4F503DB8A102}" destId="{C96727B4-62E6-44CE-8AA5-885804EDEB2D}" srcOrd="0" destOrd="0" presId="urn:microsoft.com/office/officeart/2005/8/layout/bProcess4"/>
    <dgm:cxn modelId="{FD173058-D942-4F82-810D-7314E6C59429}" type="presOf" srcId="{5A2D8CF4-6EF8-4F4D-AB08-A1F2F0C27EE6}" destId="{6163DCD2-9BB4-49FD-8131-2A1A4801C380}" srcOrd="0" destOrd="0" presId="urn:microsoft.com/office/officeart/2005/8/layout/bProcess4"/>
    <dgm:cxn modelId="{098077E5-3C5A-4C8C-81CC-E6B34985A33E}" srcId="{A68F3152-8B8B-42BE-9D93-1A67218871A7}" destId="{5A2D8CF4-6EF8-4F4D-AB08-A1F2F0C27EE6}" srcOrd="12" destOrd="0" parTransId="{FD9CD7F7-D0BB-4A30-95AD-ED29067A67D7}" sibTransId="{CC1A3667-827D-4209-85A3-0C10C29353B9}"/>
    <dgm:cxn modelId="{E76B2E1F-B7DA-4136-ADC8-13D24FEA4403}" type="presOf" srcId="{FA0DB873-0AD2-4D5E-BB42-250F0A80A8B4}" destId="{A1586D36-85D5-4B86-9390-375362A69D3F}" srcOrd="0" destOrd="0" presId="urn:microsoft.com/office/officeart/2005/8/layout/bProcess4"/>
    <dgm:cxn modelId="{4D4A8C5E-5B95-4903-8801-7DC8F8443319}" type="presOf" srcId="{CD7B9A1B-E5B4-46EE-9094-E6E5050C063E}" destId="{0D5917D8-3B3C-46D1-8670-76C69E019FA9}" srcOrd="0" destOrd="0" presId="urn:microsoft.com/office/officeart/2005/8/layout/bProcess4"/>
    <dgm:cxn modelId="{9F918FCC-C230-4752-9AA5-F87DA43E0082}" srcId="{A68F3152-8B8B-42BE-9D93-1A67218871A7}" destId="{C0A5BA4A-E1A7-435B-817F-5D5AF4B4D01F}" srcOrd="6" destOrd="0" parTransId="{41707211-B095-481F-BDBD-0DEE58A465F7}" sibTransId="{8ED2C3D6-EB6B-4832-ABF0-5080A9F99578}"/>
    <dgm:cxn modelId="{2DFA4321-AE00-4368-9932-9C2F4625C8E7}" type="presOf" srcId="{CC1A3667-827D-4209-85A3-0C10C29353B9}" destId="{FE00473B-B5DC-4209-BB4B-47456807E738}" srcOrd="0" destOrd="0" presId="urn:microsoft.com/office/officeart/2005/8/layout/bProcess4"/>
    <dgm:cxn modelId="{8A9C6A1D-0AC6-4752-B6EB-3E12DFEAE6AF}" type="presOf" srcId="{8ED2C3D6-EB6B-4832-ABF0-5080A9F99578}" destId="{B4BCB62F-D085-480A-80A5-F4CBE8DEA6B2}" srcOrd="0" destOrd="0" presId="urn:microsoft.com/office/officeart/2005/8/layout/bProcess4"/>
    <dgm:cxn modelId="{8ABAD057-6DD3-4AC5-B829-179FA240B9BD}" type="presOf" srcId="{8B91B270-26B3-4B12-B263-B208709A044C}" destId="{521BFB99-63D8-4847-93EB-CB181E11A01D}" srcOrd="0" destOrd="0" presId="urn:microsoft.com/office/officeart/2005/8/layout/bProcess4"/>
    <dgm:cxn modelId="{856A15F8-C3B6-47BC-9495-4B0E32E4D9BC}" type="presOf" srcId="{D15C2839-D5D4-4C25-97AC-79D237D6965A}" destId="{ACE2B5F8-4D82-4B3C-AB59-63959C3959D6}" srcOrd="0" destOrd="0" presId="urn:microsoft.com/office/officeart/2005/8/layout/bProcess4"/>
    <dgm:cxn modelId="{B6E61034-33F9-4EBB-B885-7EDA7633D666}" type="presOf" srcId="{09300D87-8C8E-4BC7-A6F5-21E046649403}" destId="{2360C4FD-DDBB-4A15-8476-A37F48B67114}" srcOrd="0" destOrd="0" presId="urn:microsoft.com/office/officeart/2005/8/layout/bProcess4"/>
    <dgm:cxn modelId="{E00A57B2-6212-4020-A2C5-6D7368F538FA}" srcId="{A68F3152-8B8B-42BE-9D93-1A67218871A7}" destId="{FA0DB873-0AD2-4D5E-BB42-250F0A80A8B4}" srcOrd="13" destOrd="0" parTransId="{0242AE32-7379-4147-9CB4-65DCACF5430B}" sibTransId="{5C398321-ED9A-4213-ABC5-87D7FA944165}"/>
    <dgm:cxn modelId="{6A8477E4-9CF1-42BC-85BD-7500F7A9C8D0}" type="presOf" srcId="{5C08064D-A059-437E-8720-E9A5C68620EA}" destId="{4AB78AE1-4D6C-4AB9-B561-70E3502060E8}" srcOrd="0" destOrd="0" presId="urn:microsoft.com/office/officeart/2005/8/layout/bProcess4"/>
    <dgm:cxn modelId="{E270512F-C8B8-4A8D-9E85-8A55B9742536}" srcId="{A68F3152-8B8B-42BE-9D93-1A67218871A7}" destId="{FDE481A1-A939-46D0-881A-0510D9AE7ABA}" srcOrd="0" destOrd="0" parTransId="{52081625-3E5E-4F1A-8D4F-851A6D5C050A}" sibTransId="{D15C2839-D5D4-4C25-97AC-79D237D6965A}"/>
    <dgm:cxn modelId="{ECFADDB4-ECF6-4933-AD3F-70F1F28C4ED3}" type="presOf" srcId="{29F1DFF0-076F-4743-958E-04FA07720688}" destId="{79FA0A63-EB4B-4B14-BBDD-70419B29ABF0}" srcOrd="0" destOrd="0" presId="urn:microsoft.com/office/officeart/2005/8/layout/bProcess4"/>
    <dgm:cxn modelId="{09F65E35-5B17-48E3-8AFB-535A07B9CDF7}" type="presOf" srcId="{BDBB470D-25B9-416F-90A9-AE5CDE89C317}" destId="{284EA2F9-96DA-4191-AF0B-ACBEA7166150}" srcOrd="0" destOrd="0" presId="urn:microsoft.com/office/officeart/2005/8/layout/bProcess4"/>
    <dgm:cxn modelId="{551337AD-23E5-46B2-8D03-DA8AC7F433DE}" type="presOf" srcId="{74B6CA61-E031-4B4C-909F-1E2DA3BD1453}" destId="{922422B4-5DF0-4928-B633-260E982A6DE1}" srcOrd="0" destOrd="0" presId="urn:microsoft.com/office/officeart/2005/8/layout/bProcess4"/>
    <dgm:cxn modelId="{4B0F9838-048F-4DC5-B9B7-CF075F9DC66C}" type="presOf" srcId="{E98175D5-1A15-4154-BFB2-ACA6C554E7BB}" destId="{F17F40A8-3F6F-420A-8C9F-D2C1AB681F0E}" srcOrd="0" destOrd="0" presId="urn:microsoft.com/office/officeart/2005/8/layout/bProcess4"/>
    <dgm:cxn modelId="{CD8F8358-31B6-485B-80BC-32A2C1C5A86A}" srcId="{A68F3152-8B8B-42BE-9D93-1A67218871A7}" destId="{29F1DFF0-076F-4743-958E-04FA07720688}" srcOrd="17" destOrd="0" parTransId="{BD95C2DA-DF09-42FF-BF51-009964AB519E}" sibTransId="{F077C011-9040-4D5A-B1AD-6E3F3A3B7C62}"/>
    <dgm:cxn modelId="{01433A70-85E1-4C01-B1A4-FA9458133339}" type="presOf" srcId="{57D2BB87-1F2B-40E1-AEFE-A81C4894269D}" destId="{4CED3514-8A8C-4E9C-B242-693AF9E2989D}" srcOrd="0" destOrd="0" presId="urn:microsoft.com/office/officeart/2005/8/layout/bProcess4"/>
    <dgm:cxn modelId="{78AF6119-C3DF-4E46-92A9-F566D9151158}" srcId="{A68F3152-8B8B-42BE-9D93-1A67218871A7}" destId="{BC53AA11-F318-4641-9453-8DD43CD7A22C}" srcOrd="18" destOrd="0" parTransId="{AB9512AA-903B-407D-A90F-1DD4756D7CAA}" sibTransId="{4B453E98-D79C-46CB-83AB-65479798EA95}"/>
    <dgm:cxn modelId="{F056ED44-47D0-48FA-816B-CD0C792D038E}" type="presParOf" srcId="{167CDC76-F556-47DD-890E-99B619360B03}" destId="{F700682F-1912-45BE-8166-1AA3C5FD80AC}" srcOrd="0" destOrd="0" presId="urn:microsoft.com/office/officeart/2005/8/layout/bProcess4"/>
    <dgm:cxn modelId="{9AB2BBC8-7401-4594-B38B-91F326749B24}" type="presParOf" srcId="{F700682F-1912-45BE-8166-1AA3C5FD80AC}" destId="{EC2C594A-A372-4DAA-A6CB-89533307C3AB}" srcOrd="0" destOrd="0" presId="urn:microsoft.com/office/officeart/2005/8/layout/bProcess4"/>
    <dgm:cxn modelId="{94762E3C-1536-4B79-8CC0-7AA697303069}" type="presParOf" srcId="{F700682F-1912-45BE-8166-1AA3C5FD80AC}" destId="{1BC290C9-8ED7-42EB-AC33-8715EFDCECF6}" srcOrd="1" destOrd="0" presId="urn:microsoft.com/office/officeart/2005/8/layout/bProcess4"/>
    <dgm:cxn modelId="{F0279DCB-77F4-4BAA-9F34-FB3D00A5B17F}" type="presParOf" srcId="{167CDC76-F556-47DD-890E-99B619360B03}" destId="{ACE2B5F8-4D82-4B3C-AB59-63959C3959D6}" srcOrd="1" destOrd="0" presId="urn:microsoft.com/office/officeart/2005/8/layout/bProcess4"/>
    <dgm:cxn modelId="{8D0CC1A4-9361-438F-AE01-5EBE916D199A}" type="presParOf" srcId="{167CDC76-F556-47DD-890E-99B619360B03}" destId="{6EC7D634-246C-44BC-A439-87F8A04DD172}" srcOrd="2" destOrd="0" presId="urn:microsoft.com/office/officeart/2005/8/layout/bProcess4"/>
    <dgm:cxn modelId="{6D156E9D-06CB-4AAC-BC06-21EB92BC2138}" type="presParOf" srcId="{6EC7D634-246C-44BC-A439-87F8A04DD172}" destId="{6FC2B447-2487-4E8C-84B5-EE941C3B7D2F}" srcOrd="0" destOrd="0" presId="urn:microsoft.com/office/officeart/2005/8/layout/bProcess4"/>
    <dgm:cxn modelId="{148559F3-85DE-45CE-BAA3-0EDE6DC53052}" type="presParOf" srcId="{6EC7D634-246C-44BC-A439-87F8A04DD172}" destId="{4CED3514-8A8C-4E9C-B242-693AF9E2989D}" srcOrd="1" destOrd="0" presId="urn:microsoft.com/office/officeart/2005/8/layout/bProcess4"/>
    <dgm:cxn modelId="{25B66BF2-AEA6-4279-8D46-5C913A7FD73A}" type="presParOf" srcId="{167CDC76-F556-47DD-890E-99B619360B03}" destId="{BA143DC5-0A85-4DC4-922A-8F5544929CA8}" srcOrd="3" destOrd="0" presId="urn:microsoft.com/office/officeart/2005/8/layout/bProcess4"/>
    <dgm:cxn modelId="{FBEDCDA3-9963-4B1E-AA8B-3D62EE3E2A00}" type="presParOf" srcId="{167CDC76-F556-47DD-890E-99B619360B03}" destId="{23D9FEBE-785A-4E87-93C5-7B75EA41D098}" srcOrd="4" destOrd="0" presId="urn:microsoft.com/office/officeart/2005/8/layout/bProcess4"/>
    <dgm:cxn modelId="{499071ED-A3CA-4F98-95F2-547AE6F6F8EF}" type="presParOf" srcId="{23D9FEBE-785A-4E87-93C5-7B75EA41D098}" destId="{1B4E69A5-1D69-4DDA-8AE5-DE2ADA65366A}" srcOrd="0" destOrd="0" presId="urn:microsoft.com/office/officeart/2005/8/layout/bProcess4"/>
    <dgm:cxn modelId="{8E1BC1D5-9C71-4584-A449-3CDCB5CAAFA4}" type="presParOf" srcId="{23D9FEBE-785A-4E87-93C5-7B75EA41D098}" destId="{284EA2F9-96DA-4191-AF0B-ACBEA7166150}" srcOrd="1" destOrd="0" presId="urn:microsoft.com/office/officeart/2005/8/layout/bProcess4"/>
    <dgm:cxn modelId="{699C9CB1-1C69-4A1B-87C3-EDD6830B532B}" type="presParOf" srcId="{167CDC76-F556-47DD-890E-99B619360B03}" destId="{2360C4FD-DDBB-4A15-8476-A37F48B67114}" srcOrd="5" destOrd="0" presId="urn:microsoft.com/office/officeart/2005/8/layout/bProcess4"/>
    <dgm:cxn modelId="{61969A6A-0194-422E-9705-845B48E16178}" type="presParOf" srcId="{167CDC76-F556-47DD-890E-99B619360B03}" destId="{00FF8DEC-F3AA-4447-B84A-8E501F8E3028}" srcOrd="6" destOrd="0" presId="urn:microsoft.com/office/officeart/2005/8/layout/bProcess4"/>
    <dgm:cxn modelId="{1532288B-179F-4CC2-85EA-5121E468C149}" type="presParOf" srcId="{00FF8DEC-F3AA-4447-B84A-8E501F8E3028}" destId="{97E6D091-9D64-4FED-BA25-3AFFF8232A33}" srcOrd="0" destOrd="0" presId="urn:microsoft.com/office/officeart/2005/8/layout/bProcess4"/>
    <dgm:cxn modelId="{484B2528-0F32-42C2-8A85-F1C2817A1C84}" type="presParOf" srcId="{00FF8DEC-F3AA-4447-B84A-8E501F8E3028}" destId="{AEA09BB4-BB61-4258-9416-FBBE3CAEFE3D}" srcOrd="1" destOrd="0" presId="urn:microsoft.com/office/officeart/2005/8/layout/bProcess4"/>
    <dgm:cxn modelId="{65FA8EAA-7C00-47F3-A9AF-6EDB472C38D6}" type="presParOf" srcId="{167CDC76-F556-47DD-890E-99B619360B03}" destId="{4956F1A7-14BE-4D8D-8EE0-D78290D7AF4E}" srcOrd="7" destOrd="0" presId="urn:microsoft.com/office/officeart/2005/8/layout/bProcess4"/>
    <dgm:cxn modelId="{576EF699-E57D-43A6-BD4D-CC1AD1DBB0ED}" type="presParOf" srcId="{167CDC76-F556-47DD-890E-99B619360B03}" destId="{9C74BBBA-C54B-46BF-AACC-9DDF6BA5376F}" srcOrd="8" destOrd="0" presId="urn:microsoft.com/office/officeart/2005/8/layout/bProcess4"/>
    <dgm:cxn modelId="{9163C0C7-447A-4754-AEED-8D08E8537706}" type="presParOf" srcId="{9C74BBBA-C54B-46BF-AACC-9DDF6BA5376F}" destId="{737513C6-F570-4F60-BB69-C99A601AA036}" srcOrd="0" destOrd="0" presId="urn:microsoft.com/office/officeart/2005/8/layout/bProcess4"/>
    <dgm:cxn modelId="{14ED8E58-51A9-4E2D-A20C-F01168C16FE5}" type="presParOf" srcId="{9C74BBBA-C54B-46BF-AACC-9DDF6BA5376F}" destId="{922422B4-5DF0-4928-B633-260E982A6DE1}" srcOrd="1" destOrd="0" presId="urn:microsoft.com/office/officeart/2005/8/layout/bProcess4"/>
    <dgm:cxn modelId="{1DFA777B-4F91-4FCA-B72C-FEDF47DE33B3}" type="presParOf" srcId="{167CDC76-F556-47DD-890E-99B619360B03}" destId="{521BFB99-63D8-4847-93EB-CB181E11A01D}" srcOrd="9" destOrd="0" presId="urn:microsoft.com/office/officeart/2005/8/layout/bProcess4"/>
    <dgm:cxn modelId="{9EA7A779-53F4-42D2-A89E-A8FDA256E062}" type="presParOf" srcId="{167CDC76-F556-47DD-890E-99B619360B03}" destId="{995B4CA6-EF12-448A-B1D7-F544A535D2A8}" srcOrd="10" destOrd="0" presId="urn:microsoft.com/office/officeart/2005/8/layout/bProcess4"/>
    <dgm:cxn modelId="{4AE5D939-E476-48BC-865E-411D15CFC2AA}" type="presParOf" srcId="{995B4CA6-EF12-448A-B1D7-F544A535D2A8}" destId="{1AD79A87-94EB-4D1F-A0A2-DE7C5915A438}" srcOrd="0" destOrd="0" presId="urn:microsoft.com/office/officeart/2005/8/layout/bProcess4"/>
    <dgm:cxn modelId="{403D28B3-2E98-4511-ABF3-FD55D099EEB0}" type="presParOf" srcId="{995B4CA6-EF12-448A-B1D7-F544A535D2A8}" destId="{64470A56-7ACB-4BEC-A446-06D475BA7378}" srcOrd="1" destOrd="0" presId="urn:microsoft.com/office/officeart/2005/8/layout/bProcess4"/>
    <dgm:cxn modelId="{F4B8FDDB-0F64-497C-A4D5-E503B4EBEE25}" type="presParOf" srcId="{167CDC76-F556-47DD-890E-99B619360B03}" destId="{D5E2DF1F-B485-4CFB-A4F4-0D090B10978D}" srcOrd="11" destOrd="0" presId="urn:microsoft.com/office/officeart/2005/8/layout/bProcess4"/>
    <dgm:cxn modelId="{B94BB7F5-82A7-4814-842C-F001FE876D15}" type="presParOf" srcId="{167CDC76-F556-47DD-890E-99B619360B03}" destId="{9CABB009-B0EE-43A3-8389-E58F9756B135}" srcOrd="12" destOrd="0" presId="urn:microsoft.com/office/officeart/2005/8/layout/bProcess4"/>
    <dgm:cxn modelId="{0782B6D5-0E61-43D5-B546-E3CFC8E1A93C}" type="presParOf" srcId="{9CABB009-B0EE-43A3-8389-E58F9756B135}" destId="{3D7A6AC6-C77B-4AD1-A0CB-F7180EB4373F}" srcOrd="0" destOrd="0" presId="urn:microsoft.com/office/officeart/2005/8/layout/bProcess4"/>
    <dgm:cxn modelId="{59A907A9-5609-49FD-AE06-7740C98E922D}" type="presParOf" srcId="{9CABB009-B0EE-43A3-8389-E58F9756B135}" destId="{152B1940-DA35-422C-B928-2CBCFEAA789C}" srcOrd="1" destOrd="0" presId="urn:microsoft.com/office/officeart/2005/8/layout/bProcess4"/>
    <dgm:cxn modelId="{495B0BFE-F92A-4FDD-8FDC-71A8101191B7}" type="presParOf" srcId="{167CDC76-F556-47DD-890E-99B619360B03}" destId="{B4BCB62F-D085-480A-80A5-F4CBE8DEA6B2}" srcOrd="13" destOrd="0" presId="urn:microsoft.com/office/officeart/2005/8/layout/bProcess4"/>
    <dgm:cxn modelId="{368A3B98-0A18-44C1-BD1D-ABEF8ED4CE1F}" type="presParOf" srcId="{167CDC76-F556-47DD-890E-99B619360B03}" destId="{388073DD-4C23-4966-A6CE-16D42F47253B}" srcOrd="14" destOrd="0" presId="urn:microsoft.com/office/officeart/2005/8/layout/bProcess4"/>
    <dgm:cxn modelId="{84267876-6462-4F39-BCF4-F3EDA08813E7}" type="presParOf" srcId="{388073DD-4C23-4966-A6CE-16D42F47253B}" destId="{8F05FAC0-CDC4-4D64-930A-93046AF206FE}" srcOrd="0" destOrd="0" presId="urn:microsoft.com/office/officeart/2005/8/layout/bProcess4"/>
    <dgm:cxn modelId="{DE20618F-1194-4E0B-88A9-336B310514AF}" type="presParOf" srcId="{388073DD-4C23-4966-A6CE-16D42F47253B}" destId="{1F86508A-E3E5-4520-9A7E-2FE43D6BE041}" srcOrd="1" destOrd="0" presId="urn:microsoft.com/office/officeart/2005/8/layout/bProcess4"/>
    <dgm:cxn modelId="{5AA66136-6977-4E7A-8205-D18BCDC95178}" type="presParOf" srcId="{167CDC76-F556-47DD-890E-99B619360B03}" destId="{F17F40A8-3F6F-420A-8C9F-D2C1AB681F0E}" srcOrd="15" destOrd="0" presId="urn:microsoft.com/office/officeart/2005/8/layout/bProcess4"/>
    <dgm:cxn modelId="{D2E7A824-6044-4D93-AEF1-455D85B65D4E}" type="presParOf" srcId="{167CDC76-F556-47DD-890E-99B619360B03}" destId="{154C399B-4717-44DE-875A-E0EAD6E0047E}" srcOrd="16" destOrd="0" presId="urn:microsoft.com/office/officeart/2005/8/layout/bProcess4"/>
    <dgm:cxn modelId="{C443C25F-9B31-4EE7-9CE6-2EFADA943379}" type="presParOf" srcId="{154C399B-4717-44DE-875A-E0EAD6E0047E}" destId="{7A8F6C62-9909-4678-B25A-1F798FC032D4}" srcOrd="0" destOrd="0" presId="urn:microsoft.com/office/officeart/2005/8/layout/bProcess4"/>
    <dgm:cxn modelId="{EB91EAA2-0A44-4E2A-9B25-FFAD1B396D3E}" type="presParOf" srcId="{154C399B-4717-44DE-875A-E0EAD6E0047E}" destId="{FD3FB0EB-69FC-4A11-9529-15DC602D5607}" srcOrd="1" destOrd="0" presId="urn:microsoft.com/office/officeart/2005/8/layout/bProcess4"/>
    <dgm:cxn modelId="{EE8AD765-70A6-441C-BA11-1950EA79ECD2}" type="presParOf" srcId="{167CDC76-F556-47DD-890E-99B619360B03}" destId="{87520E00-7054-4913-8D9B-53C73D4C08B4}" srcOrd="17" destOrd="0" presId="urn:microsoft.com/office/officeart/2005/8/layout/bProcess4"/>
    <dgm:cxn modelId="{C66F2C58-FFBE-4753-8F2E-86737238516C}" type="presParOf" srcId="{167CDC76-F556-47DD-890E-99B619360B03}" destId="{361F329D-8591-4F3E-8AB9-14A974B96F98}" srcOrd="18" destOrd="0" presId="urn:microsoft.com/office/officeart/2005/8/layout/bProcess4"/>
    <dgm:cxn modelId="{79C93D79-44FD-42D3-98BA-69717675E40F}" type="presParOf" srcId="{361F329D-8591-4F3E-8AB9-14A974B96F98}" destId="{A37A106C-3EA3-47CF-B566-486D35F269BC}" srcOrd="0" destOrd="0" presId="urn:microsoft.com/office/officeart/2005/8/layout/bProcess4"/>
    <dgm:cxn modelId="{07164CC8-3BB1-4FB8-A342-92B3638206C1}" type="presParOf" srcId="{361F329D-8591-4F3E-8AB9-14A974B96F98}" destId="{A83DC543-67EE-45D7-AB5E-C9B272CDD59A}" srcOrd="1" destOrd="0" presId="urn:microsoft.com/office/officeart/2005/8/layout/bProcess4"/>
    <dgm:cxn modelId="{05DC4BDF-F07D-4E60-AC6A-C7ADF5268995}" type="presParOf" srcId="{167CDC76-F556-47DD-890E-99B619360B03}" destId="{4AB78AE1-4D6C-4AB9-B561-70E3502060E8}" srcOrd="19" destOrd="0" presId="urn:microsoft.com/office/officeart/2005/8/layout/bProcess4"/>
    <dgm:cxn modelId="{617F666B-89FB-4FA8-959C-4146E82EBC9C}" type="presParOf" srcId="{167CDC76-F556-47DD-890E-99B619360B03}" destId="{EDAF9DF0-997F-4D50-8E0D-568B7D0F0BB4}" srcOrd="20" destOrd="0" presId="urn:microsoft.com/office/officeart/2005/8/layout/bProcess4"/>
    <dgm:cxn modelId="{80A74C97-57E0-4BC1-99F7-E87480BACA00}" type="presParOf" srcId="{EDAF9DF0-997F-4D50-8E0D-568B7D0F0BB4}" destId="{5029DE45-1638-43FE-91BF-8C14DDC96094}" srcOrd="0" destOrd="0" presId="urn:microsoft.com/office/officeart/2005/8/layout/bProcess4"/>
    <dgm:cxn modelId="{F19E11D3-C9FC-413D-A502-7CFF37276C31}" type="presParOf" srcId="{EDAF9DF0-997F-4D50-8E0D-568B7D0F0BB4}" destId="{BBDAC680-F743-4B0E-85C3-C0688DB79F26}" srcOrd="1" destOrd="0" presId="urn:microsoft.com/office/officeart/2005/8/layout/bProcess4"/>
    <dgm:cxn modelId="{295F127F-47E1-491D-AFF8-30CFB80DCB29}" type="presParOf" srcId="{167CDC76-F556-47DD-890E-99B619360B03}" destId="{406F6A8A-6F9A-4849-908F-E6909BAE2A07}" srcOrd="21" destOrd="0" presId="urn:microsoft.com/office/officeart/2005/8/layout/bProcess4"/>
    <dgm:cxn modelId="{ED8578D8-756E-4725-8784-C43ADB503D04}" type="presParOf" srcId="{167CDC76-F556-47DD-890E-99B619360B03}" destId="{8C462BBF-7981-4F63-8D3A-5D5723DAAFA0}" srcOrd="22" destOrd="0" presId="urn:microsoft.com/office/officeart/2005/8/layout/bProcess4"/>
    <dgm:cxn modelId="{02EBF5C6-16DA-4EB0-9CC2-5E4FDA490B23}" type="presParOf" srcId="{8C462BBF-7981-4F63-8D3A-5D5723DAAFA0}" destId="{B4628B31-C47E-4A97-A50B-F1F8FB90FF6F}" srcOrd="0" destOrd="0" presId="urn:microsoft.com/office/officeart/2005/8/layout/bProcess4"/>
    <dgm:cxn modelId="{C95CF79B-A717-43E7-BA05-1B6530BAD46D}" type="presParOf" srcId="{8C462BBF-7981-4F63-8D3A-5D5723DAAFA0}" destId="{B090DD8B-DE06-4946-B59A-98699CB1E061}" srcOrd="1" destOrd="0" presId="urn:microsoft.com/office/officeart/2005/8/layout/bProcess4"/>
    <dgm:cxn modelId="{44B88D68-A66E-4295-9F40-9008B2C43B01}" type="presParOf" srcId="{167CDC76-F556-47DD-890E-99B619360B03}" destId="{5D5E7F39-49DC-4631-A0A1-CD8A5902FD50}" srcOrd="23" destOrd="0" presId="urn:microsoft.com/office/officeart/2005/8/layout/bProcess4"/>
    <dgm:cxn modelId="{19A5AA8C-BC81-4711-B99F-D5EF5CC12630}" type="presParOf" srcId="{167CDC76-F556-47DD-890E-99B619360B03}" destId="{CA983AB7-27DF-417C-9597-20B38A620378}" srcOrd="24" destOrd="0" presId="urn:microsoft.com/office/officeart/2005/8/layout/bProcess4"/>
    <dgm:cxn modelId="{E684980F-C4F9-4292-913C-DDB11949B6BD}" type="presParOf" srcId="{CA983AB7-27DF-417C-9597-20B38A620378}" destId="{9B6DC289-7B83-429B-A5D6-023D83B88E1C}" srcOrd="0" destOrd="0" presId="urn:microsoft.com/office/officeart/2005/8/layout/bProcess4"/>
    <dgm:cxn modelId="{922A14D6-A83D-4452-B54D-F2BB1E90D0FE}" type="presParOf" srcId="{CA983AB7-27DF-417C-9597-20B38A620378}" destId="{6163DCD2-9BB4-49FD-8131-2A1A4801C380}" srcOrd="1" destOrd="0" presId="urn:microsoft.com/office/officeart/2005/8/layout/bProcess4"/>
    <dgm:cxn modelId="{A6B83CCE-37E5-437B-ADA0-A9DB3D950AFA}" type="presParOf" srcId="{167CDC76-F556-47DD-890E-99B619360B03}" destId="{FE00473B-B5DC-4209-BB4B-47456807E738}" srcOrd="25" destOrd="0" presId="urn:microsoft.com/office/officeart/2005/8/layout/bProcess4"/>
    <dgm:cxn modelId="{1973C0A0-08D7-471F-A20D-D17003752068}" type="presParOf" srcId="{167CDC76-F556-47DD-890E-99B619360B03}" destId="{C3BC91E1-669A-446B-9EE5-22A44EBDBAAB}" srcOrd="26" destOrd="0" presId="urn:microsoft.com/office/officeart/2005/8/layout/bProcess4"/>
    <dgm:cxn modelId="{5BB96912-F9ED-4AFF-AE96-03C1706979CE}" type="presParOf" srcId="{C3BC91E1-669A-446B-9EE5-22A44EBDBAAB}" destId="{8B859910-E8A9-4A79-BCC1-81EA74AD582A}" srcOrd="0" destOrd="0" presId="urn:microsoft.com/office/officeart/2005/8/layout/bProcess4"/>
    <dgm:cxn modelId="{9D5A0908-7393-4B4F-90D4-87332F865D9E}" type="presParOf" srcId="{C3BC91E1-669A-446B-9EE5-22A44EBDBAAB}" destId="{A1586D36-85D5-4B86-9390-375362A69D3F}" srcOrd="1" destOrd="0" presId="urn:microsoft.com/office/officeart/2005/8/layout/bProcess4"/>
    <dgm:cxn modelId="{1F46A437-95F5-4D11-AE1C-279D52744AB8}" type="presParOf" srcId="{167CDC76-F556-47DD-890E-99B619360B03}" destId="{10DDEB89-CA03-4067-BD58-3DCBBF107797}" srcOrd="27" destOrd="0" presId="urn:microsoft.com/office/officeart/2005/8/layout/bProcess4"/>
    <dgm:cxn modelId="{021BF351-B8BF-4A48-8BB0-44607697D421}" type="presParOf" srcId="{167CDC76-F556-47DD-890E-99B619360B03}" destId="{33AB30AA-558D-4DA2-A495-02F4EDCD6A09}" srcOrd="28" destOrd="0" presId="urn:microsoft.com/office/officeart/2005/8/layout/bProcess4"/>
    <dgm:cxn modelId="{4158DA03-D321-47EF-BB60-E8D8924108DA}" type="presParOf" srcId="{33AB30AA-558D-4DA2-A495-02F4EDCD6A09}" destId="{26940CB5-342B-403B-89D8-E6ED5C9A003A}" srcOrd="0" destOrd="0" presId="urn:microsoft.com/office/officeart/2005/8/layout/bProcess4"/>
    <dgm:cxn modelId="{7AE1A2AF-DC6D-42FA-99EF-FCAC5BAF9C01}" type="presParOf" srcId="{33AB30AA-558D-4DA2-A495-02F4EDCD6A09}" destId="{3FA1144B-AB84-4C1D-8724-B1AC5DBBE617}" srcOrd="1" destOrd="0" presId="urn:microsoft.com/office/officeart/2005/8/layout/bProcess4"/>
    <dgm:cxn modelId="{BF90A327-35B5-4B33-990E-37E163BD9D2A}" type="presParOf" srcId="{167CDC76-F556-47DD-890E-99B619360B03}" destId="{C96727B4-62E6-44CE-8AA5-885804EDEB2D}" srcOrd="29" destOrd="0" presId="urn:microsoft.com/office/officeart/2005/8/layout/bProcess4"/>
    <dgm:cxn modelId="{796C882D-BCBE-4353-83BA-196115865778}" type="presParOf" srcId="{167CDC76-F556-47DD-890E-99B619360B03}" destId="{5D82C231-B3DD-4258-AD9B-C8277F9137D3}" srcOrd="30" destOrd="0" presId="urn:microsoft.com/office/officeart/2005/8/layout/bProcess4"/>
    <dgm:cxn modelId="{4BD14AB5-9D9B-45C6-88BF-A3D6C9865508}" type="presParOf" srcId="{5D82C231-B3DD-4258-AD9B-C8277F9137D3}" destId="{58A3C913-5364-4F16-8816-59BCBAA75242}" srcOrd="0" destOrd="0" presId="urn:microsoft.com/office/officeart/2005/8/layout/bProcess4"/>
    <dgm:cxn modelId="{EE99768A-3B1A-4D4D-B6E3-7A507055C464}" type="presParOf" srcId="{5D82C231-B3DD-4258-AD9B-C8277F9137D3}" destId="{0D5917D8-3B3C-46D1-8670-76C69E019FA9}" srcOrd="1" destOrd="0" presId="urn:microsoft.com/office/officeart/2005/8/layout/bProcess4"/>
    <dgm:cxn modelId="{6FAFB4FF-40CB-4209-844A-3865302B0376}" type="presParOf" srcId="{167CDC76-F556-47DD-890E-99B619360B03}" destId="{06886236-FAC8-46A0-9AE7-4DA98FC56CDF}" srcOrd="31" destOrd="0" presId="urn:microsoft.com/office/officeart/2005/8/layout/bProcess4"/>
    <dgm:cxn modelId="{7929E899-7773-49B8-AD03-D8235902CAA4}" type="presParOf" srcId="{167CDC76-F556-47DD-890E-99B619360B03}" destId="{50D221FD-1F85-4C0E-9BB9-2C449592FC9E}" srcOrd="32" destOrd="0" presId="urn:microsoft.com/office/officeart/2005/8/layout/bProcess4"/>
    <dgm:cxn modelId="{200CACC8-0F0F-4E74-8C85-643993E7AC38}" type="presParOf" srcId="{50D221FD-1F85-4C0E-9BB9-2C449592FC9E}" destId="{21F90688-8479-49B9-BF34-D3600D401A05}" srcOrd="0" destOrd="0" presId="urn:microsoft.com/office/officeart/2005/8/layout/bProcess4"/>
    <dgm:cxn modelId="{0B4E836F-7369-4852-BEB0-2516B8F8C17C}" type="presParOf" srcId="{50D221FD-1F85-4C0E-9BB9-2C449592FC9E}" destId="{19D0C6AC-CF5E-4408-985C-FBE4851AC23A}" srcOrd="1" destOrd="0" presId="urn:microsoft.com/office/officeart/2005/8/layout/bProcess4"/>
    <dgm:cxn modelId="{F24601E6-DBFA-476C-B03E-19A2E5779B44}" type="presParOf" srcId="{167CDC76-F556-47DD-890E-99B619360B03}" destId="{3985ABDB-36D3-4BF4-8C2F-53824BA146A9}" srcOrd="33" destOrd="0" presId="urn:microsoft.com/office/officeart/2005/8/layout/bProcess4"/>
    <dgm:cxn modelId="{8252F001-284D-4B9E-86F9-CB34C16CA37E}" type="presParOf" srcId="{167CDC76-F556-47DD-890E-99B619360B03}" destId="{A828092D-5CFB-4A9C-86EA-4CE398F088F4}" srcOrd="34" destOrd="0" presId="urn:microsoft.com/office/officeart/2005/8/layout/bProcess4"/>
    <dgm:cxn modelId="{C3F90034-1EE0-49B5-A46D-207940EF3F75}" type="presParOf" srcId="{A828092D-5CFB-4A9C-86EA-4CE398F088F4}" destId="{234826DF-BB09-4235-8CD1-69F3C964ADEC}" srcOrd="0" destOrd="0" presId="urn:microsoft.com/office/officeart/2005/8/layout/bProcess4"/>
    <dgm:cxn modelId="{BA3AB31C-6EE8-40BE-A5B0-CADFD0915929}" type="presParOf" srcId="{A828092D-5CFB-4A9C-86EA-4CE398F088F4}" destId="{79FA0A63-EB4B-4B14-BBDD-70419B29ABF0}" srcOrd="1" destOrd="0" presId="urn:microsoft.com/office/officeart/2005/8/layout/bProcess4"/>
    <dgm:cxn modelId="{665E0E34-129C-49EC-A40D-AE94ACC2ACEE}" type="presParOf" srcId="{167CDC76-F556-47DD-890E-99B619360B03}" destId="{34776D8D-DD67-43FA-B6CA-69E4188D899B}" srcOrd="35" destOrd="0" presId="urn:microsoft.com/office/officeart/2005/8/layout/bProcess4"/>
    <dgm:cxn modelId="{715CDBF8-8C30-4D94-BE7A-1524193F96F2}" type="presParOf" srcId="{167CDC76-F556-47DD-890E-99B619360B03}" destId="{07C41022-9770-4744-82E8-F988329E41A7}" srcOrd="36" destOrd="0" presId="urn:microsoft.com/office/officeart/2005/8/layout/bProcess4"/>
    <dgm:cxn modelId="{8C6C5148-1518-4BC4-B2DA-C7EBBBF01F04}" type="presParOf" srcId="{07C41022-9770-4744-82E8-F988329E41A7}" destId="{344FFA87-7358-475D-A2A9-C7067D84E5F4}" srcOrd="0" destOrd="0" presId="urn:microsoft.com/office/officeart/2005/8/layout/bProcess4"/>
    <dgm:cxn modelId="{913015BE-0D34-4A35-AF63-1C275729705E}" type="presParOf" srcId="{07C41022-9770-4744-82E8-F988329E41A7}" destId="{240E2100-3A28-4783-A517-143C341D0F7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C7598F-7353-49F6-A5CD-A0D72C73A73A}" type="doc">
      <dgm:prSet loTypeId="urn:microsoft.com/office/officeart/2005/8/layout/bProcess4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68EF079-6749-4D20-830E-FCCE48889D3A}">
      <dgm:prSet phldrT="[Текст]" custT="1"/>
      <dgm:spPr/>
      <dgm:t>
        <a:bodyPr/>
        <a:lstStyle/>
        <a:p>
          <a:r>
            <a:rPr lang="ru-RU" sz="2400" b="1" dirty="0" smtClean="0"/>
            <a:t>«Маша-растеряша»</a:t>
          </a:r>
          <a:endParaRPr lang="ru-RU" sz="2400" b="1" dirty="0"/>
        </a:p>
      </dgm:t>
    </dgm:pt>
    <dgm:pt modelId="{4A6CCB5E-BDF3-4DF0-BC38-DD7E71265586}" type="parTrans" cxnId="{722FD6A5-629A-4351-BDD4-47E5F7ACF3C0}">
      <dgm:prSet/>
      <dgm:spPr/>
      <dgm:t>
        <a:bodyPr/>
        <a:lstStyle/>
        <a:p>
          <a:endParaRPr lang="ru-RU" sz="2400"/>
        </a:p>
      </dgm:t>
    </dgm:pt>
    <dgm:pt modelId="{553027B3-B254-4FF0-A1A5-776BCA506973}" type="sibTrans" cxnId="{722FD6A5-629A-4351-BDD4-47E5F7ACF3C0}">
      <dgm:prSet/>
      <dgm:spPr/>
      <dgm:t>
        <a:bodyPr/>
        <a:lstStyle/>
        <a:p>
          <a:endParaRPr lang="ru-RU" sz="2400"/>
        </a:p>
      </dgm:t>
    </dgm:pt>
    <dgm:pt modelId="{AEBD8F55-098E-4BEF-AB2A-23E691E40937}">
      <dgm:prSet phldrT="[Текст]" custT="1"/>
      <dgm:spPr/>
      <dgm:t>
        <a:bodyPr/>
        <a:lstStyle/>
        <a:p>
          <a:r>
            <a:rPr lang="ru-RU" sz="2400" b="1" dirty="0" smtClean="0"/>
            <a:t>Стратегия «</a:t>
          </a:r>
          <a:r>
            <a:rPr lang="ru-RU" sz="2400" b="1" dirty="0" err="1" smtClean="0"/>
            <a:t>Фишбоун</a:t>
          </a:r>
          <a:r>
            <a:rPr lang="ru-RU" sz="2400" b="1" dirty="0" smtClean="0"/>
            <a:t>»</a:t>
          </a:r>
          <a:endParaRPr lang="ru-RU" sz="2400" b="1" dirty="0"/>
        </a:p>
      </dgm:t>
    </dgm:pt>
    <dgm:pt modelId="{F7FAA6D6-BBBA-4862-BEEB-36C1CB7BA290}" type="parTrans" cxnId="{637FBC84-87C2-47F1-89D3-22FFB48A49CE}">
      <dgm:prSet/>
      <dgm:spPr/>
      <dgm:t>
        <a:bodyPr/>
        <a:lstStyle/>
        <a:p>
          <a:endParaRPr lang="ru-RU" sz="2400"/>
        </a:p>
      </dgm:t>
    </dgm:pt>
    <dgm:pt modelId="{AA0D82AA-7C8D-4187-B55D-552DDFB8F041}" type="sibTrans" cxnId="{637FBC84-87C2-47F1-89D3-22FFB48A49CE}">
      <dgm:prSet/>
      <dgm:spPr/>
      <dgm:t>
        <a:bodyPr/>
        <a:lstStyle/>
        <a:p>
          <a:endParaRPr lang="ru-RU" sz="2400"/>
        </a:p>
      </dgm:t>
    </dgm:pt>
    <dgm:pt modelId="{AF8648C9-6B0C-4564-93F9-64EA38F27A54}">
      <dgm:prSet phldrT="[Текст]" custT="1"/>
      <dgm:spPr/>
      <dgm:t>
        <a:bodyPr/>
        <a:lstStyle/>
        <a:p>
          <a:r>
            <a:rPr lang="ru-RU" sz="2400" b="1" dirty="0" smtClean="0"/>
            <a:t>Хорошо-плохо</a:t>
          </a:r>
          <a:endParaRPr lang="ru-RU" sz="2400" b="1" dirty="0"/>
        </a:p>
      </dgm:t>
    </dgm:pt>
    <dgm:pt modelId="{417CC689-C083-49BA-915E-9BEF954D8CED}" type="parTrans" cxnId="{CAFDD90B-5E2C-4D53-84EB-5D87AF4EE4F2}">
      <dgm:prSet/>
      <dgm:spPr/>
      <dgm:t>
        <a:bodyPr/>
        <a:lstStyle/>
        <a:p>
          <a:endParaRPr lang="ru-RU" sz="2400"/>
        </a:p>
      </dgm:t>
    </dgm:pt>
    <dgm:pt modelId="{8C64B5AB-D7D3-4F58-B652-F78680C7BB02}" type="sibTrans" cxnId="{CAFDD90B-5E2C-4D53-84EB-5D87AF4EE4F2}">
      <dgm:prSet/>
      <dgm:spPr/>
      <dgm:t>
        <a:bodyPr/>
        <a:lstStyle/>
        <a:p>
          <a:endParaRPr lang="ru-RU" sz="2400"/>
        </a:p>
      </dgm:t>
    </dgm:pt>
    <dgm:pt modelId="{3C344367-2C3A-4217-BDAD-86B6CDA9B3CD}">
      <dgm:prSet phldrT="[Текст]" custT="1"/>
      <dgm:spPr/>
      <dgm:t>
        <a:bodyPr/>
        <a:lstStyle/>
        <a:p>
          <a:r>
            <a:rPr lang="ru-RU" sz="2400" b="1" dirty="0" smtClean="0"/>
            <a:t>Силовой анализ</a:t>
          </a:r>
          <a:endParaRPr lang="ru-RU" sz="2400" b="1" dirty="0"/>
        </a:p>
      </dgm:t>
    </dgm:pt>
    <dgm:pt modelId="{170B519A-FA88-4EC3-BABA-A08AAABC8673}" type="parTrans" cxnId="{D8213274-A409-4D37-8B18-8192C3E7FFBF}">
      <dgm:prSet/>
      <dgm:spPr/>
      <dgm:t>
        <a:bodyPr/>
        <a:lstStyle/>
        <a:p>
          <a:endParaRPr lang="ru-RU" sz="2400"/>
        </a:p>
      </dgm:t>
    </dgm:pt>
    <dgm:pt modelId="{10598940-5BFC-49F8-A653-AA36E0BEECF3}" type="sibTrans" cxnId="{D8213274-A409-4D37-8B18-8192C3E7FFBF}">
      <dgm:prSet/>
      <dgm:spPr/>
      <dgm:t>
        <a:bodyPr/>
        <a:lstStyle/>
        <a:p>
          <a:endParaRPr lang="ru-RU" sz="2400"/>
        </a:p>
      </dgm:t>
    </dgm:pt>
    <dgm:pt modelId="{0D12B5F3-CC11-48C3-82D4-33422F2B33BD}">
      <dgm:prSet phldrT="[Текст]" custT="1"/>
      <dgm:spPr/>
      <dgm:t>
        <a:bodyPr/>
        <a:lstStyle/>
        <a:p>
          <a:r>
            <a:rPr lang="ru-RU" sz="2400" b="1" dirty="0" smtClean="0"/>
            <a:t>Генераторы критики</a:t>
          </a:r>
          <a:endParaRPr lang="ru-RU" sz="2400" b="1" dirty="0"/>
        </a:p>
      </dgm:t>
    </dgm:pt>
    <dgm:pt modelId="{C1063A78-A19D-4947-AD9F-4EA9F39D9CCE}" type="parTrans" cxnId="{0FF14A96-7388-4B3D-8362-733F2A9E8460}">
      <dgm:prSet/>
      <dgm:spPr/>
      <dgm:t>
        <a:bodyPr/>
        <a:lstStyle/>
        <a:p>
          <a:endParaRPr lang="ru-RU" sz="2400"/>
        </a:p>
      </dgm:t>
    </dgm:pt>
    <dgm:pt modelId="{08E9951F-A2FF-43B7-A806-BBE0CC26C1C4}" type="sibTrans" cxnId="{0FF14A96-7388-4B3D-8362-733F2A9E8460}">
      <dgm:prSet/>
      <dgm:spPr/>
      <dgm:t>
        <a:bodyPr/>
        <a:lstStyle/>
        <a:p>
          <a:endParaRPr lang="ru-RU" sz="2400"/>
        </a:p>
      </dgm:t>
    </dgm:pt>
    <dgm:pt modelId="{0D6FBF01-BCB1-4877-97EC-F2E369D89CC4}">
      <dgm:prSet phldrT="[Текст]" custT="1"/>
      <dgm:spPr/>
      <dgm:t>
        <a:bodyPr/>
        <a:lstStyle/>
        <a:p>
          <a:r>
            <a:rPr lang="ru-RU" sz="2400" b="1" dirty="0" smtClean="0"/>
            <a:t>Диаграмма Венна</a:t>
          </a:r>
          <a:endParaRPr lang="ru-RU" sz="2400" b="1" dirty="0"/>
        </a:p>
      </dgm:t>
    </dgm:pt>
    <dgm:pt modelId="{CD976E3B-3852-4DA9-8985-4B9B4B422EA2}" type="parTrans" cxnId="{906E9548-A654-4475-B968-EB88D0B3958C}">
      <dgm:prSet/>
      <dgm:spPr/>
      <dgm:t>
        <a:bodyPr/>
        <a:lstStyle/>
        <a:p>
          <a:endParaRPr lang="ru-RU" sz="2400"/>
        </a:p>
      </dgm:t>
    </dgm:pt>
    <dgm:pt modelId="{AB9F6C6C-A26B-4064-A0A2-B9CA6A5C7906}" type="sibTrans" cxnId="{906E9548-A654-4475-B968-EB88D0B3958C}">
      <dgm:prSet/>
      <dgm:spPr/>
      <dgm:t>
        <a:bodyPr/>
        <a:lstStyle/>
        <a:p>
          <a:endParaRPr lang="ru-RU" sz="2400"/>
        </a:p>
      </dgm:t>
    </dgm:pt>
    <dgm:pt modelId="{546DEB21-D705-4907-A53A-36E6E2877FAC}">
      <dgm:prSet phldrT="[Текст]" custT="1"/>
      <dgm:spPr/>
      <dgm:t>
        <a:bodyPr/>
        <a:lstStyle/>
        <a:p>
          <a:r>
            <a:rPr lang="ru-RU" sz="2400" b="1" dirty="0" smtClean="0"/>
            <a:t>Обратный мозговой штурм</a:t>
          </a:r>
          <a:endParaRPr lang="ru-RU" sz="2400" b="1" dirty="0"/>
        </a:p>
      </dgm:t>
    </dgm:pt>
    <dgm:pt modelId="{1EF26D29-75FF-4A43-AFF1-BC7AE4CEFC8F}" type="parTrans" cxnId="{768A501C-5CE9-4AE4-B815-4F5D8010EBFD}">
      <dgm:prSet/>
      <dgm:spPr/>
      <dgm:t>
        <a:bodyPr/>
        <a:lstStyle/>
        <a:p>
          <a:endParaRPr lang="ru-RU" sz="2400"/>
        </a:p>
      </dgm:t>
    </dgm:pt>
    <dgm:pt modelId="{5C7CF1C7-5D4F-48FE-96E1-EE7726EB05A0}" type="sibTrans" cxnId="{768A501C-5CE9-4AE4-B815-4F5D8010EBFD}">
      <dgm:prSet/>
      <dgm:spPr/>
      <dgm:t>
        <a:bodyPr/>
        <a:lstStyle/>
        <a:p>
          <a:endParaRPr lang="ru-RU" sz="2400"/>
        </a:p>
      </dgm:t>
    </dgm:pt>
    <dgm:pt modelId="{3ACC983E-8352-4AA3-B312-120B035AA52B}">
      <dgm:prSet phldrT="[Текст]" custT="1"/>
      <dgm:spPr/>
      <dgm:t>
        <a:bodyPr/>
        <a:lstStyle/>
        <a:p>
          <a:r>
            <a:rPr lang="ru-RU" sz="2400" b="1" dirty="0" smtClean="0"/>
            <a:t>Ситуационная задача</a:t>
          </a:r>
          <a:endParaRPr lang="ru-RU" sz="2400" b="1" dirty="0"/>
        </a:p>
      </dgm:t>
    </dgm:pt>
    <dgm:pt modelId="{BCD350F3-F5C8-43AD-84AD-21B9267932AA}" type="parTrans" cxnId="{B5E5E871-A84C-443E-909F-CFBC2C518B53}">
      <dgm:prSet/>
      <dgm:spPr/>
      <dgm:t>
        <a:bodyPr/>
        <a:lstStyle/>
        <a:p>
          <a:endParaRPr lang="ru-RU" sz="2400"/>
        </a:p>
      </dgm:t>
    </dgm:pt>
    <dgm:pt modelId="{6574BFD2-640D-4272-B894-D9B8FC3C7048}" type="sibTrans" cxnId="{B5E5E871-A84C-443E-909F-CFBC2C518B53}">
      <dgm:prSet/>
      <dgm:spPr/>
      <dgm:t>
        <a:bodyPr/>
        <a:lstStyle/>
        <a:p>
          <a:endParaRPr lang="ru-RU" sz="2400"/>
        </a:p>
      </dgm:t>
    </dgm:pt>
    <dgm:pt modelId="{37A0ECB5-FA83-4462-A1D6-A415766E78F1}">
      <dgm:prSet phldrT="[Текст]" custT="1"/>
      <dgm:spPr/>
      <dgm:t>
        <a:bodyPr/>
        <a:lstStyle/>
        <a:p>
          <a:r>
            <a:rPr lang="ru-RU" sz="2400" b="1" dirty="0" smtClean="0"/>
            <a:t>Метод интеллект-карт</a:t>
          </a:r>
          <a:endParaRPr lang="ru-RU" sz="2400" b="1" dirty="0"/>
        </a:p>
      </dgm:t>
    </dgm:pt>
    <dgm:pt modelId="{AECCAC1A-C0F5-41A8-A587-3F620252BD14}" type="parTrans" cxnId="{D7FB32FE-E2A1-46F8-9C18-770946298DD6}">
      <dgm:prSet/>
      <dgm:spPr/>
      <dgm:t>
        <a:bodyPr/>
        <a:lstStyle/>
        <a:p>
          <a:endParaRPr lang="ru-RU" sz="2400"/>
        </a:p>
      </dgm:t>
    </dgm:pt>
    <dgm:pt modelId="{30837632-31DF-4A40-817F-CCE2352B0301}" type="sibTrans" cxnId="{D7FB32FE-E2A1-46F8-9C18-770946298DD6}">
      <dgm:prSet/>
      <dgm:spPr/>
      <dgm:t>
        <a:bodyPr/>
        <a:lstStyle/>
        <a:p>
          <a:endParaRPr lang="ru-RU" sz="2400"/>
        </a:p>
      </dgm:t>
    </dgm:pt>
    <dgm:pt modelId="{3C1B395C-486A-4863-A054-FE0EEE4F5BD4}">
      <dgm:prSet custT="1"/>
      <dgm:spPr/>
      <dgm:t>
        <a:bodyPr/>
        <a:lstStyle/>
        <a:p>
          <a:r>
            <a:rPr lang="ru-RU" sz="2400" b="1" dirty="0" smtClean="0"/>
            <a:t>Технология дебаты</a:t>
          </a:r>
          <a:endParaRPr lang="ru-RU" sz="2400" b="1" dirty="0"/>
        </a:p>
      </dgm:t>
    </dgm:pt>
    <dgm:pt modelId="{CA172BA9-E6B2-4461-AA9D-A3D8C262A807}" type="parTrans" cxnId="{E1542414-0C4A-49D4-A870-F6F4ECE35885}">
      <dgm:prSet/>
      <dgm:spPr/>
      <dgm:t>
        <a:bodyPr/>
        <a:lstStyle/>
        <a:p>
          <a:endParaRPr lang="ru-RU" sz="2400"/>
        </a:p>
      </dgm:t>
    </dgm:pt>
    <dgm:pt modelId="{1FFA9694-4AA7-4680-AE2E-915C3318F3C8}" type="sibTrans" cxnId="{E1542414-0C4A-49D4-A870-F6F4ECE35885}">
      <dgm:prSet/>
      <dgm:spPr/>
      <dgm:t>
        <a:bodyPr/>
        <a:lstStyle/>
        <a:p>
          <a:endParaRPr lang="ru-RU" sz="2400"/>
        </a:p>
      </dgm:t>
    </dgm:pt>
    <dgm:pt modelId="{BACCB8B8-31E9-4D24-8EC0-2319AD60D7E8}">
      <dgm:prSet custT="1"/>
      <dgm:spPr/>
      <dgm:t>
        <a:bodyPr/>
        <a:lstStyle/>
        <a:p>
          <a:r>
            <a:rPr lang="ru-RU" sz="2000" b="1" dirty="0" smtClean="0"/>
            <a:t>Дидактические </a:t>
          </a:r>
          <a:r>
            <a:rPr lang="ru-RU" sz="2400" b="1" dirty="0" smtClean="0"/>
            <a:t>игры</a:t>
          </a:r>
        </a:p>
      </dgm:t>
    </dgm:pt>
    <dgm:pt modelId="{10221E83-0E5C-4330-85DE-B8CFF0CAC504}" type="parTrans" cxnId="{CB5B7220-6F84-4683-8101-08122B3B9A70}">
      <dgm:prSet/>
      <dgm:spPr/>
      <dgm:t>
        <a:bodyPr/>
        <a:lstStyle/>
        <a:p>
          <a:endParaRPr lang="ru-RU" sz="2400"/>
        </a:p>
      </dgm:t>
    </dgm:pt>
    <dgm:pt modelId="{D277B47A-A9BA-4F9E-86F0-34DAAB4E71EB}" type="sibTrans" cxnId="{CB5B7220-6F84-4683-8101-08122B3B9A70}">
      <dgm:prSet/>
      <dgm:spPr/>
      <dgm:t>
        <a:bodyPr/>
        <a:lstStyle/>
        <a:p>
          <a:endParaRPr lang="ru-RU" sz="2400"/>
        </a:p>
      </dgm:t>
    </dgm:pt>
    <dgm:pt modelId="{87C8903F-986B-431E-AE1E-E936627EA021}">
      <dgm:prSet custT="1"/>
      <dgm:spPr/>
      <dgm:t>
        <a:bodyPr/>
        <a:lstStyle/>
        <a:p>
          <a:r>
            <a:rPr lang="ru-RU" sz="1800" b="1" dirty="0" smtClean="0"/>
            <a:t>Интеллектуальные </a:t>
          </a:r>
          <a:r>
            <a:rPr lang="ru-RU" sz="2000" b="1" dirty="0" smtClean="0"/>
            <a:t>упражнения</a:t>
          </a:r>
        </a:p>
      </dgm:t>
    </dgm:pt>
    <dgm:pt modelId="{B494E592-1FDA-4623-A31F-A79A16D662B0}" type="parTrans" cxnId="{E6703C0E-E373-4496-A6BF-4548209C2B21}">
      <dgm:prSet/>
      <dgm:spPr/>
      <dgm:t>
        <a:bodyPr/>
        <a:lstStyle/>
        <a:p>
          <a:endParaRPr lang="ru-RU" sz="2400"/>
        </a:p>
      </dgm:t>
    </dgm:pt>
    <dgm:pt modelId="{B21D068A-E8AB-401E-A78B-E25FE7344799}" type="sibTrans" cxnId="{E6703C0E-E373-4496-A6BF-4548209C2B21}">
      <dgm:prSet/>
      <dgm:spPr/>
      <dgm:t>
        <a:bodyPr/>
        <a:lstStyle/>
        <a:p>
          <a:endParaRPr lang="ru-RU" sz="2400"/>
        </a:p>
      </dgm:t>
    </dgm:pt>
    <dgm:pt modelId="{D7E3F2BD-4ABE-4362-91DC-2589DB2E2A4E}" type="pres">
      <dgm:prSet presAssocID="{04C7598F-7353-49F6-A5CD-A0D72C73A73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BD46BC1-ACA7-46B0-9AB6-512EF2259717}" type="pres">
      <dgm:prSet presAssocID="{868EF079-6749-4D20-830E-FCCE48889D3A}" presName="compNode" presStyleCnt="0"/>
      <dgm:spPr/>
      <dgm:t>
        <a:bodyPr/>
        <a:lstStyle/>
        <a:p>
          <a:endParaRPr lang="ru-RU"/>
        </a:p>
      </dgm:t>
    </dgm:pt>
    <dgm:pt modelId="{7A157C70-BB8A-454D-AC41-7922DFAA4A9B}" type="pres">
      <dgm:prSet presAssocID="{868EF079-6749-4D20-830E-FCCE48889D3A}" presName="dummyConnPt" presStyleCnt="0"/>
      <dgm:spPr/>
      <dgm:t>
        <a:bodyPr/>
        <a:lstStyle/>
        <a:p>
          <a:endParaRPr lang="ru-RU"/>
        </a:p>
      </dgm:t>
    </dgm:pt>
    <dgm:pt modelId="{36F0C390-98CD-48E2-B615-1CB53BEB4443}" type="pres">
      <dgm:prSet presAssocID="{868EF079-6749-4D20-830E-FCCE48889D3A}" presName="node" presStyleLbl="node1" presStyleIdx="0" presStyleCnt="12" custScaleX="123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591CD-2DEB-46A3-97C0-9EFA8C878BF1}" type="pres">
      <dgm:prSet presAssocID="{553027B3-B254-4FF0-A1A5-776BCA506973}" presName="sibTrans" presStyleLbl="bgSibTrans2D1" presStyleIdx="0" presStyleCnt="11"/>
      <dgm:spPr/>
      <dgm:t>
        <a:bodyPr/>
        <a:lstStyle/>
        <a:p>
          <a:endParaRPr lang="ru-RU"/>
        </a:p>
      </dgm:t>
    </dgm:pt>
    <dgm:pt modelId="{DE0F4119-FD16-4F19-BC66-98428C91DDDF}" type="pres">
      <dgm:prSet presAssocID="{AEBD8F55-098E-4BEF-AB2A-23E691E40937}" presName="compNode" presStyleCnt="0"/>
      <dgm:spPr/>
      <dgm:t>
        <a:bodyPr/>
        <a:lstStyle/>
        <a:p>
          <a:endParaRPr lang="ru-RU"/>
        </a:p>
      </dgm:t>
    </dgm:pt>
    <dgm:pt modelId="{6264A898-18C8-4E57-810B-9416AE9946AA}" type="pres">
      <dgm:prSet presAssocID="{AEBD8F55-098E-4BEF-AB2A-23E691E40937}" presName="dummyConnPt" presStyleCnt="0"/>
      <dgm:spPr/>
      <dgm:t>
        <a:bodyPr/>
        <a:lstStyle/>
        <a:p>
          <a:endParaRPr lang="ru-RU"/>
        </a:p>
      </dgm:t>
    </dgm:pt>
    <dgm:pt modelId="{F1255DB5-9A9E-4AA2-A366-9B4420BB515D}" type="pres">
      <dgm:prSet presAssocID="{AEBD8F55-098E-4BEF-AB2A-23E691E40937}" presName="node" presStyleLbl="node1" presStyleIdx="1" presStyleCnt="12" custScaleX="125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577E5-B25D-4543-9CB9-88E0D956DCC5}" type="pres">
      <dgm:prSet presAssocID="{AA0D82AA-7C8D-4187-B55D-552DDFB8F041}" presName="sibTrans" presStyleLbl="bgSibTrans2D1" presStyleIdx="1" presStyleCnt="11"/>
      <dgm:spPr/>
      <dgm:t>
        <a:bodyPr/>
        <a:lstStyle/>
        <a:p>
          <a:endParaRPr lang="ru-RU"/>
        </a:p>
      </dgm:t>
    </dgm:pt>
    <dgm:pt modelId="{51CC8713-42AE-4799-82A4-E82211C4247B}" type="pres">
      <dgm:prSet presAssocID="{AF8648C9-6B0C-4564-93F9-64EA38F27A54}" presName="compNode" presStyleCnt="0"/>
      <dgm:spPr/>
      <dgm:t>
        <a:bodyPr/>
        <a:lstStyle/>
        <a:p>
          <a:endParaRPr lang="ru-RU"/>
        </a:p>
      </dgm:t>
    </dgm:pt>
    <dgm:pt modelId="{849AADA2-D43A-451E-B86D-F2C45A51E9F2}" type="pres">
      <dgm:prSet presAssocID="{AF8648C9-6B0C-4564-93F9-64EA38F27A54}" presName="dummyConnPt" presStyleCnt="0"/>
      <dgm:spPr/>
      <dgm:t>
        <a:bodyPr/>
        <a:lstStyle/>
        <a:p>
          <a:endParaRPr lang="ru-RU"/>
        </a:p>
      </dgm:t>
    </dgm:pt>
    <dgm:pt modelId="{D400CA3A-508C-4EF7-851C-81293CD4CCED}" type="pres">
      <dgm:prSet presAssocID="{AF8648C9-6B0C-4564-93F9-64EA38F27A54}" presName="node" presStyleLbl="node1" presStyleIdx="2" presStyleCnt="12" custScaleX="124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EBEF5-91D4-4C2D-9C05-BD6E3AD8C5DC}" type="pres">
      <dgm:prSet presAssocID="{8C64B5AB-D7D3-4F58-B652-F78680C7BB02}" presName="sibTrans" presStyleLbl="bgSibTrans2D1" presStyleIdx="2" presStyleCnt="11"/>
      <dgm:spPr/>
      <dgm:t>
        <a:bodyPr/>
        <a:lstStyle/>
        <a:p>
          <a:endParaRPr lang="ru-RU"/>
        </a:p>
      </dgm:t>
    </dgm:pt>
    <dgm:pt modelId="{9E807522-9C96-437C-9187-5F6AC52F259D}" type="pres">
      <dgm:prSet presAssocID="{3C344367-2C3A-4217-BDAD-86B6CDA9B3CD}" presName="compNode" presStyleCnt="0"/>
      <dgm:spPr/>
      <dgm:t>
        <a:bodyPr/>
        <a:lstStyle/>
        <a:p>
          <a:endParaRPr lang="ru-RU"/>
        </a:p>
      </dgm:t>
    </dgm:pt>
    <dgm:pt modelId="{BF149D3A-A933-4360-A8A6-5F1AD8496208}" type="pres">
      <dgm:prSet presAssocID="{3C344367-2C3A-4217-BDAD-86B6CDA9B3CD}" presName="dummyConnPt" presStyleCnt="0"/>
      <dgm:spPr/>
      <dgm:t>
        <a:bodyPr/>
        <a:lstStyle/>
        <a:p>
          <a:endParaRPr lang="ru-RU"/>
        </a:p>
      </dgm:t>
    </dgm:pt>
    <dgm:pt modelId="{DA9A3E95-C681-4FCB-A5CE-00439B8DA7DF}" type="pres">
      <dgm:prSet presAssocID="{3C344367-2C3A-4217-BDAD-86B6CDA9B3CD}" presName="node" presStyleLbl="node1" presStyleIdx="3" presStyleCnt="12" custScaleX="124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E9E5D-CE20-44E7-8E3D-D2091C8BAC14}" type="pres">
      <dgm:prSet presAssocID="{10598940-5BFC-49F8-A653-AA36E0BEECF3}" presName="sibTrans" presStyleLbl="bgSibTrans2D1" presStyleIdx="3" presStyleCnt="11"/>
      <dgm:spPr/>
      <dgm:t>
        <a:bodyPr/>
        <a:lstStyle/>
        <a:p>
          <a:endParaRPr lang="ru-RU"/>
        </a:p>
      </dgm:t>
    </dgm:pt>
    <dgm:pt modelId="{086FE90A-7D92-4968-85E4-15E95B3FE471}" type="pres">
      <dgm:prSet presAssocID="{0D12B5F3-CC11-48C3-82D4-33422F2B33BD}" presName="compNode" presStyleCnt="0"/>
      <dgm:spPr/>
      <dgm:t>
        <a:bodyPr/>
        <a:lstStyle/>
        <a:p>
          <a:endParaRPr lang="ru-RU"/>
        </a:p>
      </dgm:t>
    </dgm:pt>
    <dgm:pt modelId="{C81F1181-5EB3-4092-AAA1-970F5A04314E}" type="pres">
      <dgm:prSet presAssocID="{0D12B5F3-CC11-48C3-82D4-33422F2B33BD}" presName="dummyConnPt" presStyleCnt="0"/>
      <dgm:spPr/>
      <dgm:t>
        <a:bodyPr/>
        <a:lstStyle/>
        <a:p>
          <a:endParaRPr lang="ru-RU"/>
        </a:p>
      </dgm:t>
    </dgm:pt>
    <dgm:pt modelId="{8F8E43D7-543C-4308-91C6-922454BD7757}" type="pres">
      <dgm:prSet presAssocID="{0D12B5F3-CC11-48C3-82D4-33422F2B33BD}" presName="node" presStyleLbl="node1" presStyleIdx="4" presStyleCnt="12" custScaleX="125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4F84F-29C7-41D4-AADA-86703F4D1313}" type="pres">
      <dgm:prSet presAssocID="{08E9951F-A2FF-43B7-A806-BBE0CC26C1C4}" presName="sibTrans" presStyleLbl="bgSibTrans2D1" presStyleIdx="4" presStyleCnt="11"/>
      <dgm:spPr/>
      <dgm:t>
        <a:bodyPr/>
        <a:lstStyle/>
        <a:p>
          <a:endParaRPr lang="ru-RU"/>
        </a:p>
      </dgm:t>
    </dgm:pt>
    <dgm:pt modelId="{434D051D-299B-4E41-B455-3F66F4F869FE}" type="pres">
      <dgm:prSet presAssocID="{0D6FBF01-BCB1-4877-97EC-F2E369D89CC4}" presName="compNode" presStyleCnt="0"/>
      <dgm:spPr/>
      <dgm:t>
        <a:bodyPr/>
        <a:lstStyle/>
        <a:p>
          <a:endParaRPr lang="ru-RU"/>
        </a:p>
      </dgm:t>
    </dgm:pt>
    <dgm:pt modelId="{1F538582-E428-4D43-9358-06FAF8650160}" type="pres">
      <dgm:prSet presAssocID="{0D6FBF01-BCB1-4877-97EC-F2E369D89CC4}" presName="dummyConnPt" presStyleCnt="0"/>
      <dgm:spPr/>
      <dgm:t>
        <a:bodyPr/>
        <a:lstStyle/>
        <a:p>
          <a:endParaRPr lang="ru-RU"/>
        </a:p>
      </dgm:t>
    </dgm:pt>
    <dgm:pt modelId="{A72D8352-A48A-4B5A-962F-C2400BC74CDB}" type="pres">
      <dgm:prSet presAssocID="{0D6FBF01-BCB1-4877-97EC-F2E369D89CC4}" presName="node" presStyleLbl="node1" presStyleIdx="5" presStyleCnt="12" custScaleX="150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DC173-021A-47ED-95FC-D319A8FBB3E3}" type="pres">
      <dgm:prSet presAssocID="{AB9F6C6C-A26B-4064-A0A2-B9CA6A5C7906}" presName="sibTrans" presStyleLbl="bgSibTrans2D1" presStyleIdx="5" presStyleCnt="11"/>
      <dgm:spPr/>
      <dgm:t>
        <a:bodyPr/>
        <a:lstStyle/>
        <a:p>
          <a:endParaRPr lang="ru-RU"/>
        </a:p>
      </dgm:t>
    </dgm:pt>
    <dgm:pt modelId="{72F95C32-71E0-4806-B418-94C6738AE3E2}" type="pres">
      <dgm:prSet presAssocID="{546DEB21-D705-4907-A53A-36E6E2877FAC}" presName="compNode" presStyleCnt="0"/>
      <dgm:spPr/>
      <dgm:t>
        <a:bodyPr/>
        <a:lstStyle/>
        <a:p>
          <a:endParaRPr lang="ru-RU"/>
        </a:p>
      </dgm:t>
    </dgm:pt>
    <dgm:pt modelId="{AA9769A4-956C-48D2-A20A-EF9E9DA93C05}" type="pres">
      <dgm:prSet presAssocID="{546DEB21-D705-4907-A53A-36E6E2877FAC}" presName="dummyConnPt" presStyleCnt="0"/>
      <dgm:spPr/>
      <dgm:t>
        <a:bodyPr/>
        <a:lstStyle/>
        <a:p>
          <a:endParaRPr lang="ru-RU"/>
        </a:p>
      </dgm:t>
    </dgm:pt>
    <dgm:pt modelId="{5D248FFA-6051-4AEB-A383-6FDA6804598B}" type="pres">
      <dgm:prSet presAssocID="{546DEB21-D705-4907-A53A-36E6E2877FAC}" presName="node" presStyleLbl="node1" presStyleIdx="6" presStyleCnt="12" custScaleX="140916" custScaleY="152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EBD51-BC3E-482A-8418-9326B45D0792}" type="pres">
      <dgm:prSet presAssocID="{5C7CF1C7-5D4F-48FE-96E1-EE7726EB05A0}" presName="sibTrans" presStyleLbl="bgSibTrans2D1" presStyleIdx="6" presStyleCnt="11"/>
      <dgm:spPr/>
      <dgm:t>
        <a:bodyPr/>
        <a:lstStyle/>
        <a:p>
          <a:endParaRPr lang="ru-RU"/>
        </a:p>
      </dgm:t>
    </dgm:pt>
    <dgm:pt modelId="{360638FC-0ACC-4DA5-9D56-11280838CC96}" type="pres">
      <dgm:prSet presAssocID="{3ACC983E-8352-4AA3-B312-120B035AA52B}" presName="compNode" presStyleCnt="0"/>
      <dgm:spPr/>
      <dgm:t>
        <a:bodyPr/>
        <a:lstStyle/>
        <a:p>
          <a:endParaRPr lang="ru-RU"/>
        </a:p>
      </dgm:t>
    </dgm:pt>
    <dgm:pt modelId="{F5E7EBE7-20FA-43FF-863F-F6DB3840C3E2}" type="pres">
      <dgm:prSet presAssocID="{3ACC983E-8352-4AA3-B312-120B035AA52B}" presName="dummyConnPt" presStyleCnt="0"/>
      <dgm:spPr/>
      <dgm:t>
        <a:bodyPr/>
        <a:lstStyle/>
        <a:p>
          <a:endParaRPr lang="ru-RU"/>
        </a:p>
      </dgm:t>
    </dgm:pt>
    <dgm:pt modelId="{05DBB8C7-C8D0-46B3-87B0-6BCD6E60E23A}" type="pres">
      <dgm:prSet presAssocID="{3ACC983E-8352-4AA3-B312-120B035AA52B}" presName="node" presStyleLbl="node1" presStyleIdx="7" presStyleCnt="12" custScaleX="150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0F990-3ACC-497E-99FB-7D69F1148515}" type="pres">
      <dgm:prSet presAssocID="{6574BFD2-640D-4272-B894-D9B8FC3C7048}" presName="sibTrans" presStyleLbl="bgSibTrans2D1" presStyleIdx="7" presStyleCnt="11"/>
      <dgm:spPr/>
      <dgm:t>
        <a:bodyPr/>
        <a:lstStyle/>
        <a:p>
          <a:endParaRPr lang="ru-RU"/>
        </a:p>
      </dgm:t>
    </dgm:pt>
    <dgm:pt modelId="{34D477EE-FCE6-46F8-B820-FC2E694FF135}" type="pres">
      <dgm:prSet presAssocID="{37A0ECB5-FA83-4462-A1D6-A415766E78F1}" presName="compNode" presStyleCnt="0"/>
      <dgm:spPr/>
      <dgm:t>
        <a:bodyPr/>
        <a:lstStyle/>
        <a:p>
          <a:endParaRPr lang="ru-RU"/>
        </a:p>
      </dgm:t>
    </dgm:pt>
    <dgm:pt modelId="{47CED224-CCFF-4BCB-AA31-5B31AD533CFE}" type="pres">
      <dgm:prSet presAssocID="{37A0ECB5-FA83-4462-A1D6-A415766E78F1}" presName="dummyConnPt" presStyleCnt="0"/>
      <dgm:spPr/>
      <dgm:t>
        <a:bodyPr/>
        <a:lstStyle/>
        <a:p>
          <a:endParaRPr lang="ru-RU"/>
        </a:p>
      </dgm:t>
    </dgm:pt>
    <dgm:pt modelId="{241CE3B1-7215-4E09-8D92-2D62DD944C4D}" type="pres">
      <dgm:prSet presAssocID="{37A0ECB5-FA83-4462-A1D6-A415766E78F1}" presName="node" presStyleLbl="node1" presStyleIdx="8" presStyleCnt="12" custScaleX="130395" custScaleY="141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F2AAF-DB1C-4F63-98FE-D50DC34AD17D}" type="pres">
      <dgm:prSet presAssocID="{30837632-31DF-4A40-817F-CCE2352B0301}" presName="sibTrans" presStyleLbl="bgSibTrans2D1" presStyleIdx="8" presStyleCnt="11"/>
      <dgm:spPr/>
      <dgm:t>
        <a:bodyPr/>
        <a:lstStyle/>
        <a:p>
          <a:endParaRPr lang="ru-RU"/>
        </a:p>
      </dgm:t>
    </dgm:pt>
    <dgm:pt modelId="{82025E02-0EBA-4B5F-8C69-B034970E26B2}" type="pres">
      <dgm:prSet presAssocID="{3C1B395C-486A-4863-A054-FE0EEE4F5BD4}" presName="compNode" presStyleCnt="0"/>
      <dgm:spPr/>
      <dgm:t>
        <a:bodyPr/>
        <a:lstStyle/>
        <a:p>
          <a:endParaRPr lang="ru-RU"/>
        </a:p>
      </dgm:t>
    </dgm:pt>
    <dgm:pt modelId="{61464C16-2912-4718-959D-A373AC6B9D1F}" type="pres">
      <dgm:prSet presAssocID="{3C1B395C-486A-4863-A054-FE0EEE4F5BD4}" presName="dummyConnPt" presStyleCnt="0"/>
      <dgm:spPr/>
      <dgm:t>
        <a:bodyPr/>
        <a:lstStyle/>
        <a:p>
          <a:endParaRPr lang="ru-RU"/>
        </a:p>
      </dgm:t>
    </dgm:pt>
    <dgm:pt modelId="{792568A3-89E5-4E63-91DA-17602BB451DA}" type="pres">
      <dgm:prSet presAssocID="{3C1B395C-486A-4863-A054-FE0EEE4F5BD4}" presName="node" presStyleLbl="node1" presStyleIdx="9" presStyleCnt="12" custScaleX="131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4E5EC-3F01-423A-A4CE-99D69FEA6A13}" type="pres">
      <dgm:prSet presAssocID="{1FFA9694-4AA7-4680-AE2E-915C3318F3C8}" presName="sibTrans" presStyleLbl="bgSibTrans2D1" presStyleIdx="9" presStyleCnt="11"/>
      <dgm:spPr/>
      <dgm:t>
        <a:bodyPr/>
        <a:lstStyle/>
        <a:p>
          <a:endParaRPr lang="ru-RU"/>
        </a:p>
      </dgm:t>
    </dgm:pt>
    <dgm:pt modelId="{1887B6FB-C577-45D6-BACD-3776C102B091}" type="pres">
      <dgm:prSet presAssocID="{BACCB8B8-31E9-4D24-8EC0-2319AD60D7E8}" presName="compNode" presStyleCnt="0"/>
      <dgm:spPr/>
      <dgm:t>
        <a:bodyPr/>
        <a:lstStyle/>
        <a:p>
          <a:endParaRPr lang="ru-RU"/>
        </a:p>
      </dgm:t>
    </dgm:pt>
    <dgm:pt modelId="{153898E7-6ABF-4B18-ADD0-F0D17F7EA79B}" type="pres">
      <dgm:prSet presAssocID="{BACCB8B8-31E9-4D24-8EC0-2319AD60D7E8}" presName="dummyConnPt" presStyleCnt="0"/>
      <dgm:spPr/>
      <dgm:t>
        <a:bodyPr/>
        <a:lstStyle/>
        <a:p>
          <a:endParaRPr lang="ru-RU"/>
        </a:p>
      </dgm:t>
    </dgm:pt>
    <dgm:pt modelId="{2DDB6C29-2921-458A-9AC7-B9B0A89B7F73}" type="pres">
      <dgm:prSet presAssocID="{BACCB8B8-31E9-4D24-8EC0-2319AD60D7E8}" presName="node" presStyleLbl="node1" presStyleIdx="10" presStyleCnt="12" custScaleX="154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DB130E-CD45-4F04-A26F-3320FB1F3DBC}" type="pres">
      <dgm:prSet presAssocID="{D277B47A-A9BA-4F9E-86F0-34DAAB4E71EB}" presName="sibTrans" presStyleLbl="bgSibTrans2D1" presStyleIdx="10" presStyleCnt="11"/>
      <dgm:spPr/>
      <dgm:t>
        <a:bodyPr/>
        <a:lstStyle/>
        <a:p>
          <a:endParaRPr lang="ru-RU"/>
        </a:p>
      </dgm:t>
    </dgm:pt>
    <dgm:pt modelId="{D051ED41-3934-4763-8AD2-51ED18575B47}" type="pres">
      <dgm:prSet presAssocID="{87C8903F-986B-431E-AE1E-E936627EA021}" presName="compNode" presStyleCnt="0"/>
      <dgm:spPr/>
      <dgm:t>
        <a:bodyPr/>
        <a:lstStyle/>
        <a:p>
          <a:endParaRPr lang="ru-RU"/>
        </a:p>
      </dgm:t>
    </dgm:pt>
    <dgm:pt modelId="{1F69DEA5-84CD-4245-AFFF-24A1BDC562FF}" type="pres">
      <dgm:prSet presAssocID="{87C8903F-986B-431E-AE1E-E936627EA021}" presName="dummyConnPt" presStyleCnt="0"/>
      <dgm:spPr/>
      <dgm:t>
        <a:bodyPr/>
        <a:lstStyle/>
        <a:p>
          <a:endParaRPr lang="ru-RU"/>
        </a:p>
      </dgm:t>
    </dgm:pt>
    <dgm:pt modelId="{7E98A2EB-1A45-4022-AC50-2475A28164FC}" type="pres">
      <dgm:prSet presAssocID="{87C8903F-986B-431E-AE1E-E936627EA021}" presName="node" presStyleLbl="node1" presStyleIdx="11" presStyleCnt="12" custScaleX="147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213274-A409-4D37-8B18-8192C3E7FFBF}" srcId="{04C7598F-7353-49F6-A5CD-A0D72C73A73A}" destId="{3C344367-2C3A-4217-BDAD-86B6CDA9B3CD}" srcOrd="3" destOrd="0" parTransId="{170B519A-FA88-4EC3-BABA-A08AAABC8673}" sibTransId="{10598940-5BFC-49F8-A653-AA36E0BEECF3}"/>
    <dgm:cxn modelId="{DC08B00A-8079-49AC-A30A-CB0112E2C8A1}" type="presOf" srcId="{3ACC983E-8352-4AA3-B312-120B035AA52B}" destId="{05DBB8C7-C8D0-46B3-87B0-6BCD6E60E23A}" srcOrd="0" destOrd="0" presId="urn:microsoft.com/office/officeart/2005/8/layout/bProcess4"/>
    <dgm:cxn modelId="{A2D1CF9A-0367-4479-96FC-56EFDE745BEF}" type="presOf" srcId="{3C1B395C-486A-4863-A054-FE0EEE4F5BD4}" destId="{792568A3-89E5-4E63-91DA-17602BB451DA}" srcOrd="0" destOrd="0" presId="urn:microsoft.com/office/officeart/2005/8/layout/bProcess4"/>
    <dgm:cxn modelId="{5741A58E-6A87-4739-8D91-19D08007842E}" type="presOf" srcId="{5C7CF1C7-5D4F-48FE-96E1-EE7726EB05A0}" destId="{F17EBD51-BC3E-482A-8418-9326B45D0792}" srcOrd="0" destOrd="0" presId="urn:microsoft.com/office/officeart/2005/8/layout/bProcess4"/>
    <dgm:cxn modelId="{D7FB32FE-E2A1-46F8-9C18-770946298DD6}" srcId="{04C7598F-7353-49F6-A5CD-A0D72C73A73A}" destId="{37A0ECB5-FA83-4462-A1D6-A415766E78F1}" srcOrd="8" destOrd="0" parTransId="{AECCAC1A-C0F5-41A8-A587-3F620252BD14}" sibTransId="{30837632-31DF-4A40-817F-CCE2352B0301}"/>
    <dgm:cxn modelId="{722FD6A5-629A-4351-BDD4-47E5F7ACF3C0}" srcId="{04C7598F-7353-49F6-A5CD-A0D72C73A73A}" destId="{868EF079-6749-4D20-830E-FCCE48889D3A}" srcOrd="0" destOrd="0" parTransId="{4A6CCB5E-BDF3-4DF0-BC38-DD7E71265586}" sibTransId="{553027B3-B254-4FF0-A1A5-776BCA506973}"/>
    <dgm:cxn modelId="{24BB8375-AA37-4B4D-B363-34FA433A3C83}" type="presOf" srcId="{6574BFD2-640D-4272-B894-D9B8FC3C7048}" destId="{6460F990-3ACC-497E-99FB-7D69F1148515}" srcOrd="0" destOrd="0" presId="urn:microsoft.com/office/officeart/2005/8/layout/bProcess4"/>
    <dgm:cxn modelId="{93431411-BEE9-459D-A831-9DAC8979F420}" type="presOf" srcId="{10598940-5BFC-49F8-A653-AA36E0BEECF3}" destId="{83EE9E5D-CE20-44E7-8E3D-D2091C8BAC14}" srcOrd="0" destOrd="0" presId="urn:microsoft.com/office/officeart/2005/8/layout/bProcess4"/>
    <dgm:cxn modelId="{7B535915-4366-48E0-8AE5-2547BDE41FE8}" type="presOf" srcId="{AEBD8F55-098E-4BEF-AB2A-23E691E40937}" destId="{F1255DB5-9A9E-4AA2-A366-9B4420BB515D}" srcOrd="0" destOrd="0" presId="urn:microsoft.com/office/officeart/2005/8/layout/bProcess4"/>
    <dgm:cxn modelId="{02839505-033A-4813-8008-BC53F99563B3}" type="presOf" srcId="{0D12B5F3-CC11-48C3-82D4-33422F2B33BD}" destId="{8F8E43D7-543C-4308-91C6-922454BD7757}" srcOrd="0" destOrd="0" presId="urn:microsoft.com/office/officeart/2005/8/layout/bProcess4"/>
    <dgm:cxn modelId="{FA00A721-D0D9-43B4-A1F5-8F269CF6CB0B}" type="presOf" srcId="{0D6FBF01-BCB1-4877-97EC-F2E369D89CC4}" destId="{A72D8352-A48A-4B5A-962F-C2400BC74CDB}" srcOrd="0" destOrd="0" presId="urn:microsoft.com/office/officeart/2005/8/layout/bProcess4"/>
    <dgm:cxn modelId="{768A501C-5CE9-4AE4-B815-4F5D8010EBFD}" srcId="{04C7598F-7353-49F6-A5CD-A0D72C73A73A}" destId="{546DEB21-D705-4907-A53A-36E6E2877FAC}" srcOrd="6" destOrd="0" parTransId="{1EF26D29-75FF-4A43-AFF1-BC7AE4CEFC8F}" sibTransId="{5C7CF1C7-5D4F-48FE-96E1-EE7726EB05A0}"/>
    <dgm:cxn modelId="{0FF14A96-7388-4B3D-8362-733F2A9E8460}" srcId="{04C7598F-7353-49F6-A5CD-A0D72C73A73A}" destId="{0D12B5F3-CC11-48C3-82D4-33422F2B33BD}" srcOrd="4" destOrd="0" parTransId="{C1063A78-A19D-4947-AD9F-4EA9F39D9CCE}" sibTransId="{08E9951F-A2FF-43B7-A806-BBE0CC26C1C4}"/>
    <dgm:cxn modelId="{98FB0D0C-83A7-4CCE-8DF4-769DA51F0CE5}" type="presOf" srcId="{30837632-31DF-4A40-817F-CCE2352B0301}" destId="{E79F2AAF-DB1C-4F63-98FE-D50DC34AD17D}" srcOrd="0" destOrd="0" presId="urn:microsoft.com/office/officeart/2005/8/layout/bProcess4"/>
    <dgm:cxn modelId="{C9E80B0C-5728-4456-A4C3-4E6D2470CD46}" type="presOf" srcId="{1FFA9694-4AA7-4680-AE2E-915C3318F3C8}" destId="{C064E5EC-3F01-423A-A4CE-99D69FEA6A13}" srcOrd="0" destOrd="0" presId="urn:microsoft.com/office/officeart/2005/8/layout/bProcess4"/>
    <dgm:cxn modelId="{B1606716-3F60-461F-8EE5-A71744160315}" type="presOf" srcId="{37A0ECB5-FA83-4462-A1D6-A415766E78F1}" destId="{241CE3B1-7215-4E09-8D92-2D62DD944C4D}" srcOrd="0" destOrd="0" presId="urn:microsoft.com/office/officeart/2005/8/layout/bProcess4"/>
    <dgm:cxn modelId="{665F1604-103A-40A8-B268-7E5F55143434}" type="presOf" srcId="{AA0D82AA-7C8D-4187-B55D-552DDFB8F041}" destId="{FC4577E5-B25D-4543-9CB9-88E0D956DCC5}" srcOrd="0" destOrd="0" presId="urn:microsoft.com/office/officeart/2005/8/layout/bProcess4"/>
    <dgm:cxn modelId="{D4E3A14B-C0A0-4AA8-88E2-45F1DADC83E5}" type="presOf" srcId="{3C344367-2C3A-4217-BDAD-86B6CDA9B3CD}" destId="{DA9A3E95-C681-4FCB-A5CE-00439B8DA7DF}" srcOrd="0" destOrd="0" presId="urn:microsoft.com/office/officeart/2005/8/layout/bProcess4"/>
    <dgm:cxn modelId="{5E2EE71B-6BC2-45CA-B53A-7F63D5E5628E}" type="presOf" srcId="{AB9F6C6C-A26B-4064-A0A2-B9CA6A5C7906}" destId="{71BDC173-021A-47ED-95FC-D319A8FBB3E3}" srcOrd="0" destOrd="0" presId="urn:microsoft.com/office/officeart/2005/8/layout/bProcess4"/>
    <dgm:cxn modelId="{BB5EDB6D-09B4-42F2-A6C8-D176259B8AEA}" type="presOf" srcId="{04C7598F-7353-49F6-A5CD-A0D72C73A73A}" destId="{D7E3F2BD-4ABE-4362-91DC-2589DB2E2A4E}" srcOrd="0" destOrd="0" presId="urn:microsoft.com/office/officeart/2005/8/layout/bProcess4"/>
    <dgm:cxn modelId="{17525CDA-642E-4E74-964C-9C5CFC1DB05F}" type="presOf" srcId="{8C64B5AB-D7D3-4F58-B652-F78680C7BB02}" destId="{FFFEBEF5-91D4-4C2D-9C05-BD6E3AD8C5DC}" srcOrd="0" destOrd="0" presId="urn:microsoft.com/office/officeart/2005/8/layout/bProcess4"/>
    <dgm:cxn modelId="{E7781F87-1118-4295-B6EE-58FF7FB8CC16}" type="presOf" srcId="{08E9951F-A2FF-43B7-A806-BBE0CC26C1C4}" destId="{85A4F84F-29C7-41D4-AADA-86703F4D1313}" srcOrd="0" destOrd="0" presId="urn:microsoft.com/office/officeart/2005/8/layout/bProcess4"/>
    <dgm:cxn modelId="{16949168-2C9F-48EA-96C9-4B4DAA2D8868}" type="presOf" srcId="{AF8648C9-6B0C-4564-93F9-64EA38F27A54}" destId="{D400CA3A-508C-4EF7-851C-81293CD4CCED}" srcOrd="0" destOrd="0" presId="urn:microsoft.com/office/officeart/2005/8/layout/bProcess4"/>
    <dgm:cxn modelId="{B5E5E871-A84C-443E-909F-CFBC2C518B53}" srcId="{04C7598F-7353-49F6-A5CD-A0D72C73A73A}" destId="{3ACC983E-8352-4AA3-B312-120B035AA52B}" srcOrd="7" destOrd="0" parTransId="{BCD350F3-F5C8-43AD-84AD-21B9267932AA}" sibTransId="{6574BFD2-640D-4272-B894-D9B8FC3C7048}"/>
    <dgm:cxn modelId="{E6703C0E-E373-4496-A6BF-4548209C2B21}" srcId="{04C7598F-7353-49F6-A5CD-A0D72C73A73A}" destId="{87C8903F-986B-431E-AE1E-E936627EA021}" srcOrd="11" destOrd="0" parTransId="{B494E592-1FDA-4623-A31F-A79A16D662B0}" sibTransId="{B21D068A-E8AB-401E-A78B-E25FE7344799}"/>
    <dgm:cxn modelId="{CAFDD90B-5E2C-4D53-84EB-5D87AF4EE4F2}" srcId="{04C7598F-7353-49F6-A5CD-A0D72C73A73A}" destId="{AF8648C9-6B0C-4564-93F9-64EA38F27A54}" srcOrd="2" destOrd="0" parTransId="{417CC689-C083-49BA-915E-9BEF954D8CED}" sibTransId="{8C64B5AB-D7D3-4F58-B652-F78680C7BB02}"/>
    <dgm:cxn modelId="{CB5B7220-6F84-4683-8101-08122B3B9A70}" srcId="{04C7598F-7353-49F6-A5CD-A0D72C73A73A}" destId="{BACCB8B8-31E9-4D24-8EC0-2319AD60D7E8}" srcOrd="10" destOrd="0" parTransId="{10221E83-0E5C-4330-85DE-B8CFF0CAC504}" sibTransId="{D277B47A-A9BA-4F9E-86F0-34DAAB4E71EB}"/>
    <dgm:cxn modelId="{637FBC84-87C2-47F1-89D3-22FFB48A49CE}" srcId="{04C7598F-7353-49F6-A5CD-A0D72C73A73A}" destId="{AEBD8F55-098E-4BEF-AB2A-23E691E40937}" srcOrd="1" destOrd="0" parTransId="{F7FAA6D6-BBBA-4862-BEEB-36C1CB7BA290}" sibTransId="{AA0D82AA-7C8D-4187-B55D-552DDFB8F041}"/>
    <dgm:cxn modelId="{1D4D8288-A8F4-43AB-AB79-629222108A1B}" type="presOf" srcId="{553027B3-B254-4FF0-A1A5-776BCA506973}" destId="{479591CD-2DEB-46A3-97C0-9EFA8C878BF1}" srcOrd="0" destOrd="0" presId="urn:microsoft.com/office/officeart/2005/8/layout/bProcess4"/>
    <dgm:cxn modelId="{7B0C09C9-9FB7-433F-815A-309AAFA1F8CD}" type="presOf" srcId="{546DEB21-D705-4907-A53A-36E6E2877FAC}" destId="{5D248FFA-6051-4AEB-A383-6FDA6804598B}" srcOrd="0" destOrd="0" presId="urn:microsoft.com/office/officeart/2005/8/layout/bProcess4"/>
    <dgm:cxn modelId="{282F90C2-9C15-40A1-8633-A4F003C7C43E}" type="presOf" srcId="{D277B47A-A9BA-4F9E-86F0-34DAAB4E71EB}" destId="{4FDB130E-CD45-4F04-A26F-3320FB1F3DBC}" srcOrd="0" destOrd="0" presId="urn:microsoft.com/office/officeart/2005/8/layout/bProcess4"/>
    <dgm:cxn modelId="{906E9548-A654-4475-B968-EB88D0B3958C}" srcId="{04C7598F-7353-49F6-A5CD-A0D72C73A73A}" destId="{0D6FBF01-BCB1-4877-97EC-F2E369D89CC4}" srcOrd="5" destOrd="0" parTransId="{CD976E3B-3852-4DA9-8985-4B9B4B422EA2}" sibTransId="{AB9F6C6C-A26B-4064-A0A2-B9CA6A5C7906}"/>
    <dgm:cxn modelId="{E1542414-0C4A-49D4-A870-F6F4ECE35885}" srcId="{04C7598F-7353-49F6-A5CD-A0D72C73A73A}" destId="{3C1B395C-486A-4863-A054-FE0EEE4F5BD4}" srcOrd="9" destOrd="0" parTransId="{CA172BA9-E6B2-4461-AA9D-A3D8C262A807}" sibTransId="{1FFA9694-4AA7-4680-AE2E-915C3318F3C8}"/>
    <dgm:cxn modelId="{F1712797-B926-4A14-974F-F7EC973E64AB}" type="presOf" srcId="{87C8903F-986B-431E-AE1E-E936627EA021}" destId="{7E98A2EB-1A45-4022-AC50-2475A28164FC}" srcOrd="0" destOrd="0" presId="urn:microsoft.com/office/officeart/2005/8/layout/bProcess4"/>
    <dgm:cxn modelId="{B2B252BE-3C71-4B1F-B47A-E7C2678ACF2F}" type="presOf" srcId="{BACCB8B8-31E9-4D24-8EC0-2319AD60D7E8}" destId="{2DDB6C29-2921-458A-9AC7-B9B0A89B7F73}" srcOrd="0" destOrd="0" presId="urn:microsoft.com/office/officeart/2005/8/layout/bProcess4"/>
    <dgm:cxn modelId="{624B1930-A380-43DD-A4B4-B24E9693BE48}" type="presOf" srcId="{868EF079-6749-4D20-830E-FCCE48889D3A}" destId="{36F0C390-98CD-48E2-B615-1CB53BEB4443}" srcOrd="0" destOrd="0" presId="urn:microsoft.com/office/officeart/2005/8/layout/bProcess4"/>
    <dgm:cxn modelId="{E0294C58-3383-4FE3-BD63-C8D2E31E2D99}" type="presParOf" srcId="{D7E3F2BD-4ABE-4362-91DC-2589DB2E2A4E}" destId="{BBD46BC1-ACA7-46B0-9AB6-512EF2259717}" srcOrd="0" destOrd="0" presId="urn:microsoft.com/office/officeart/2005/8/layout/bProcess4"/>
    <dgm:cxn modelId="{BA719FD4-8C81-4C92-8350-C72603397053}" type="presParOf" srcId="{BBD46BC1-ACA7-46B0-9AB6-512EF2259717}" destId="{7A157C70-BB8A-454D-AC41-7922DFAA4A9B}" srcOrd="0" destOrd="0" presId="urn:microsoft.com/office/officeart/2005/8/layout/bProcess4"/>
    <dgm:cxn modelId="{1FA36F28-1F82-4EBC-A574-BDBAE0904BD7}" type="presParOf" srcId="{BBD46BC1-ACA7-46B0-9AB6-512EF2259717}" destId="{36F0C390-98CD-48E2-B615-1CB53BEB4443}" srcOrd="1" destOrd="0" presId="urn:microsoft.com/office/officeart/2005/8/layout/bProcess4"/>
    <dgm:cxn modelId="{BC8C2360-FC55-44E1-BABE-E483C525A5C1}" type="presParOf" srcId="{D7E3F2BD-4ABE-4362-91DC-2589DB2E2A4E}" destId="{479591CD-2DEB-46A3-97C0-9EFA8C878BF1}" srcOrd="1" destOrd="0" presId="urn:microsoft.com/office/officeart/2005/8/layout/bProcess4"/>
    <dgm:cxn modelId="{9991222D-75E5-431B-B8F1-31F6F1D5182E}" type="presParOf" srcId="{D7E3F2BD-4ABE-4362-91DC-2589DB2E2A4E}" destId="{DE0F4119-FD16-4F19-BC66-98428C91DDDF}" srcOrd="2" destOrd="0" presId="urn:microsoft.com/office/officeart/2005/8/layout/bProcess4"/>
    <dgm:cxn modelId="{77ECC211-F0C0-44BB-9BF0-CA0E73889FCF}" type="presParOf" srcId="{DE0F4119-FD16-4F19-BC66-98428C91DDDF}" destId="{6264A898-18C8-4E57-810B-9416AE9946AA}" srcOrd="0" destOrd="0" presId="urn:microsoft.com/office/officeart/2005/8/layout/bProcess4"/>
    <dgm:cxn modelId="{59356DBD-3A9C-482E-A423-C2E37C485C42}" type="presParOf" srcId="{DE0F4119-FD16-4F19-BC66-98428C91DDDF}" destId="{F1255DB5-9A9E-4AA2-A366-9B4420BB515D}" srcOrd="1" destOrd="0" presId="urn:microsoft.com/office/officeart/2005/8/layout/bProcess4"/>
    <dgm:cxn modelId="{9D5709EC-5185-4771-9C15-A1D3A5456414}" type="presParOf" srcId="{D7E3F2BD-4ABE-4362-91DC-2589DB2E2A4E}" destId="{FC4577E5-B25D-4543-9CB9-88E0D956DCC5}" srcOrd="3" destOrd="0" presId="urn:microsoft.com/office/officeart/2005/8/layout/bProcess4"/>
    <dgm:cxn modelId="{F6727DDE-ACB4-4D83-928B-BA43BEC1030B}" type="presParOf" srcId="{D7E3F2BD-4ABE-4362-91DC-2589DB2E2A4E}" destId="{51CC8713-42AE-4799-82A4-E82211C4247B}" srcOrd="4" destOrd="0" presId="urn:microsoft.com/office/officeart/2005/8/layout/bProcess4"/>
    <dgm:cxn modelId="{794E7279-95BE-4DE4-A873-157D31E745E3}" type="presParOf" srcId="{51CC8713-42AE-4799-82A4-E82211C4247B}" destId="{849AADA2-D43A-451E-B86D-F2C45A51E9F2}" srcOrd="0" destOrd="0" presId="urn:microsoft.com/office/officeart/2005/8/layout/bProcess4"/>
    <dgm:cxn modelId="{F3D3EBC8-3917-47A4-BFFF-5D56E565AE62}" type="presParOf" srcId="{51CC8713-42AE-4799-82A4-E82211C4247B}" destId="{D400CA3A-508C-4EF7-851C-81293CD4CCED}" srcOrd="1" destOrd="0" presId="urn:microsoft.com/office/officeart/2005/8/layout/bProcess4"/>
    <dgm:cxn modelId="{3F1EE342-98C8-4A02-8BD1-8D43F206E4B9}" type="presParOf" srcId="{D7E3F2BD-4ABE-4362-91DC-2589DB2E2A4E}" destId="{FFFEBEF5-91D4-4C2D-9C05-BD6E3AD8C5DC}" srcOrd="5" destOrd="0" presId="urn:microsoft.com/office/officeart/2005/8/layout/bProcess4"/>
    <dgm:cxn modelId="{CF9577A2-6F15-4846-B179-F5A1762FD46B}" type="presParOf" srcId="{D7E3F2BD-4ABE-4362-91DC-2589DB2E2A4E}" destId="{9E807522-9C96-437C-9187-5F6AC52F259D}" srcOrd="6" destOrd="0" presId="urn:microsoft.com/office/officeart/2005/8/layout/bProcess4"/>
    <dgm:cxn modelId="{A7B3AC1F-7FE2-400F-9203-21CE72324E8D}" type="presParOf" srcId="{9E807522-9C96-437C-9187-5F6AC52F259D}" destId="{BF149D3A-A933-4360-A8A6-5F1AD8496208}" srcOrd="0" destOrd="0" presId="urn:microsoft.com/office/officeart/2005/8/layout/bProcess4"/>
    <dgm:cxn modelId="{65706F0B-04C7-4BBB-86DA-DC10659C274F}" type="presParOf" srcId="{9E807522-9C96-437C-9187-5F6AC52F259D}" destId="{DA9A3E95-C681-4FCB-A5CE-00439B8DA7DF}" srcOrd="1" destOrd="0" presId="urn:microsoft.com/office/officeart/2005/8/layout/bProcess4"/>
    <dgm:cxn modelId="{B65880CF-B569-48D9-B8D3-270384D672F7}" type="presParOf" srcId="{D7E3F2BD-4ABE-4362-91DC-2589DB2E2A4E}" destId="{83EE9E5D-CE20-44E7-8E3D-D2091C8BAC14}" srcOrd="7" destOrd="0" presId="urn:microsoft.com/office/officeart/2005/8/layout/bProcess4"/>
    <dgm:cxn modelId="{920E163D-202E-43F2-8C1E-AAA1EF57FB60}" type="presParOf" srcId="{D7E3F2BD-4ABE-4362-91DC-2589DB2E2A4E}" destId="{086FE90A-7D92-4968-85E4-15E95B3FE471}" srcOrd="8" destOrd="0" presId="urn:microsoft.com/office/officeart/2005/8/layout/bProcess4"/>
    <dgm:cxn modelId="{38CF9786-2265-4FBD-934A-A4032219E21B}" type="presParOf" srcId="{086FE90A-7D92-4968-85E4-15E95B3FE471}" destId="{C81F1181-5EB3-4092-AAA1-970F5A04314E}" srcOrd="0" destOrd="0" presId="urn:microsoft.com/office/officeart/2005/8/layout/bProcess4"/>
    <dgm:cxn modelId="{2F199B9B-B4B1-4CF3-83B8-22366BFC66AD}" type="presParOf" srcId="{086FE90A-7D92-4968-85E4-15E95B3FE471}" destId="{8F8E43D7-543C-4308-91C6-922454BD7757}" srcOrd="1" destOrd="0" presId="urn:microsoft.com/office/officeart/2005/8/layout/bProcess4"/>
    <dgm:cxn modelId="{F0CC9C19-85A9-4218-B020-A1EDBCB24B56}" type="presParOf" srcId="{D7E3F2BD-4ABE-4362-91DC-2589DB2E2A4E}" destId="{85A4F84F-29C7-41D4-AADA-86703F4D1313}" srcOrd="9" destOrd="0" presId="urn:microsoft.com/office/officeart/2005/8/layout/bProcess4"/>
    <dgm:cxn modelId="{92889176-CC3E-4D22-ADED-B75CCCAC6B30}" type="presParOf" srcId="{D7E3F2BD-4ABE-4362-91DC-2589DB2E2A4E}" destId="{434D051D-299B-4E41-B455-3F66F4F869FE}" srcOrd="10" destOrd="0" presId="urn:microsoft.com/office/officeart/2005/8/layout/bProcess4"/>
    <dgm:cxn modelId="{81722ECE-78B1-4B24-B13E-70FB3CE4C630}" type="presParOf" srcId="{434D051D-299B-4E41-B455-3F66F4F869FE}" destId="{1F538582-E428-4D43-9358-06FAF8650160}" srcOrd="0" destOrd="0" presId="urn:microsoft.com/office/officeart/2005/8/layout/bProcess4"/>
    <dgm:cxn modelId="{5D8F0071-73B5-4C56-8692-962D51B011BF}" type="presParOf" srcId="{434D051D-299B-4E41-B455-3F66F4F869FE}" destId="{A72D8352-A48A-4B5A-962F-C2400BC74CDB}" srcOrd="1" destOrd="0" presId="urn:microsoft.com/office/officeart/2005/8/layout/bProcess4"/>
    <dgm:cxn modelId="{80CF91FA-3155-43A7-9680-BE89ACA4F29A}" type="presParOf" srcId="{D7E3F2BD-4ABE-4362-91DC-2589DB2E2A4E}" destId="{71BDC173-021A-47ED-95FC-D319A8FBB3E3}" srcOrd="11" destOrd="0" presId="urn:microsoft.com/office/officeart/2005/8/layout/bProcess4"/>
    <dgm:cxn modelId="{AB873812-200D-40C2-A6E0-E3285D93751E}" type="presParOf" srcId="{D7E3F2BD-4ABE-4362-91DC-2589DB2E2A4E}" destId="{72F95C32-71E0-4806-B418-94C6738AE3E2}" srcOrd="12" destOrd="0" presId="urn:microsoft.com/office/officeart/2005/8/layout/bProcess4"/>
    <dgm:cxn modelId="{E09E1AEE-8C62-4201-A603-FDF3D18F68B2}" type="presParOf" srcId="{72F95C32-71E0-4806-B418-94C6738AE3E2}" destId="{AA9769A4-956C-48D2-A20A-EF9E9DA93C05}" srcOrd="0" destOrd="0" presId="urn:microsoft.com/office/officeart/2005/8/layout/bProcess4"/>
    <dgm:cxn modelId="{3FF222DF-4A54-44CE-9F9D-A29BBE9F47BF}" type="presParOf" srcId="{72F95C32-71E0-4806-B418-94C6738AE3E2}" destId="{5D248FFA-6051-4AEB-A383-6FDA6804598B}" srcOrd="1" destOrd="0" presId="urn:microsoft.com/office/officeart/2005/8/layout/bProcess4"/>
    <dgm:cxn modelId="{0E67C884-1ABC-4E6A-9924-BB397C357EC8}" type="presParOf" srcId="{D7E3F2BD-4ABE-4362-91DC-2589DB2E2A4E}" destId="{F17EBD51-BC3E-482A-8418-9326B45D0792}" srcOrd="13" destOrd="0" presId="urn:microsoft.com/office/officeart/2005/8/layout/bProcess4"/>
    <dgm:cxn modelId="{E09DDDFB-6B9E-4A2C-8C34-F73E61EA9F8E}" type="presParOf" srcId="{D7E3F2BD-4ABE-4362-91DC-2589DB2E2A4E}" destId="{360638FC-0ACC-4DA5-9D56-11280838CC96}" srcOrd="14" destOrd="0" presId="urn:microsoft.com/office/officeart/2005/8/layout/bProcess4"/>
    <dgm:cxn modelId="{AE367259-E223-47D3-A641-50AC423D0FDC}" type="presParOf" srcId="{360638FC-0ACC-4DA5-9D56-11280838CC96}" destId="{F5E7EBE7-20FA-43FF-863F-F6DB3840C3E2}" srcOrd="0" destOrd="0" presId="urn:microsoft.com/office/officeart/2005/8/layout/bProcess4"/>
    <dgm:cxn modelId="{FB331E7A-2BAB-4CC8-974B-4FCE0403DD97}" type="presParOf" srcId="{360638FC-0ACC-4DA5-9D56-11280838CC96}" destId="{05DBB8C7-C8D0-46B3-87B0-6BCD6E60E23A}" srcOrd="1" destOrd="0" presId="urn:microsoft.com/office/officeart/2005/8/layout/bProcess4"/>
    <dgm:cxn modelId="{70764203-2CDF-4C45-B8DC-1C1E6387F8CB}" type="presParOf" srcId="{D7E3F2BD-4ABE-4362-91DC-2589DB2E2A4E}" destId="{6460F990-3ACC-497E-99FB-7D69F1148515}" srcOrd="15" destOrd="0" presId="urn:microsoft.com/office/officeart/2005/8/layout/bProcess4"/>
    <dgm:cxn modelId="{CE337EC1-B88A-447A-B8A5-060EEF7F18AB}" type="presParOf" srcId="{D7E3F2BD-4ABE-4362-91DC-2589DB2E2A4E}" destId="{34D477EE-FCE6-46F8-B820-FC2E694FF135}" srcOrd="16" destOrd="0" presId="urn:microsoft.com/office/officeart/2005/8/layout/bProcess4"/>
    <dgm:cxn modelId="{12D041CA-5051-4EC4-8024-AE92FE0D688A}" type="presParOf" srcId="{34D477EE-FCE6-46F8-B820-FC2E694FF135}" destId="{47CED224-CCFF-4BCB-AA31-5B31AD533CFE}" srcOrd="0" destOrd="0" presId="urn:microsoft.com/office/officeart/2005/8/layout/bProcess4"/>
    <dgm:cxn modelId="{B62AB6A3-8FA6-44A1-9709-260F76B61B49}" type="presParOf" srcId="{34D477EE-FCE6-46F8-B820-FC2E694FF135}" destId="{241CE3B1-7215-4E09-8D92-2D62DD944C4D}" srcOrd="1" destOrd="0" presId="urn:microsoft.com/office/officeart/2005/8/layout/bProcess4"/>
    <dgm:cxn modelId="{702AA139-F4A1-4D6C-B6F9-A84A2D355050}" type="presParOf" srcId="{D7E3F2BD-4ABE-4362-91DC-2589DB2E2A4E}" destId="{E79F2AAF-DB1C-4F63-98FE-D50DC34AD17D}" srcOrd="17" destOrd="0" presId="urn:microsoft.com/office/officeart/2005/8/layout/bProcess4"/>
    <dgm:cxn modelId="{1B98EFC4-1B84-4A13-B6EE-383EC843D55C}" type="presParOf" srcId="{D7E3F2BD-4ABE-4362-91DC-2589DB2E2A4E}" destId="{82025E02-0EBA-4B5F-8C69-B034970E26B2}" srcOrd="18" destOrd="0" presId="urn:microsoft.com/office/officeart/2005/8/layout/bProcess4"/>
    <dgm:cxn modelId="{3944832A-6531-4A7C-A9D6-271443ECFA05}" type="presParOf" srcId="{82025E02-0EBA-4B5F-8C69-B034970E26B2}" destId="{61464C16-2912-4718-959D-A373AC6B9D1F}" srcOrd="0" destOrd="0" presId="urn:microsoft.com/office/officeart/2005/8/layout/bProcess4"/>
    <dgm:cxn modelId="{35C90A40-21E6-4EDA-ABF1-009AFB738ED7}" type="presParOf" srcId="{82025E02-0EBA-4B5F-8C69-B034970E26B2}" destId="{792568A3-89E5-4E63-91DA-17602BB451DA}" srcOrd="1" destOrd="0" presId="urn:microsoft.com/office/officeart/2005/8/layout/bProcess4"/>
    <dgm:cxn modelId="{5F3FDC8A-2002-40B6-BC12-DDA87CDBAADE}" type="presParOf" srcId="{D7E3F2BD-4ABE-4362-91DC-2589DB2E2A4E}" destId="{C064E5EC-3F01-423A-A4CE-99D69FEA6A13}" srcOrd="19" destOrd="0" presId="urn:microsoft.com/office/officeart/2005/8/layout/bProcess4"/>
    <dgm:cxn modelId="{6DA33C83-EAB1-4451-97ED-62BE099BEC34}" type="presParOf" srcId="{D7E3F2BD-4ABE-4362-91DC-2589DB2E2A4E}" destId="{1887B6FB-C577-45D6-BACD-3776C102B091}" srcOrd="20" destOrd="0" presId="urn:microsoft.com/office/officeart/2005/8/layout/bProcess4"/>
    <dgm:cxn modelId="{4790987A-48B8-4416-9952-912237210C87}" type="presParOf" srcId="{1887B6FB-C577-45D6-BACD-3776C102B091}" destId="{153898E7-6ABF-4B18-ADD0-F0D17F7EA79B}" srcOrd="0" destOrd="0" presId="urn:microsoft.com/office/officeart/2005/8/layout/bProcess4"/>
    <dgm:cxn modelId="{D758E5ED-4C4A-4807-B913-F52746425AC4}" type="presParOf" srcId="{1887B6FB-C577-45D6-BACD-3776C102B091}" destId="{2DDB6C29-2921-458A-9AC7-B9B0A89B7F73}" srcOrd="1" destOrd="0" presId="urn:microsoft.com/office/officeart/2005/8/layout/bProcess4"/>
    <dgm:cxn modelId="{E7530F14-5F3E-4ACF-BE22-1954CBB0945A}" type="presParOf" srcId="{D7E3F2BD-4ABE-4362-91DC-2589DB2E2A4E}" destId="{4FDB130E-CD45-4F04-A26F-3320FB1F3DBC}" srcOrd="21" destOrd="0" presId="urn:microsoft.com/office/officeart/2005/8/layout/bProcess4"/>
    <dgm:cxn modelId="{E2B10CBA-5273-467C-8A33-0603B9898A3E}" type="presParOf" srcId="{D7E3F2BD-4ABE-4362-91DC-2589DB2E2A4E}" destId="{D051ED41-3934-4763-8AD2-51ED18575B47}" srcOrd="22" destOrd="0" presId="urn:microsoft.com/office/officeart/2005/8/layout/bProcess4"/>
    <dgm:cxn modelId="{5F95A004-D600-4C6F-AE10-DF158B120386}" type="presParOf" srcId="{D051ED41-3934-4763-8AD2-51ED18575B47}" destId="{1F69DEA5-84CD-4245-AFFF-24A1BDC562FF}" srcOrd="0" destOrd="0" presId="urn:microsoft.com/office/officeart/2005/8/layout/bProcess4"/>
    <dgm:cxn modelId="{DF2DD39E-BA0F-459E-BC10-41F2D981EDDB}" type="presParOf" srcId="{D051ED41-3934-4763-8AD2-51ED18575B47}" destId="{7E98A2EB-1A45-4022-AC50-2475A28164F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177C27-68D8-42F7-AB05-B3361A607770}" type="doc">
      <dgm:prSet loTypeId="urn:microsoft.com/office/officeart/2005/8/layout/bProcess4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9DE34A8-89C2-4A60-8E2B-1032F4C307FE}">
      <dgm:prSet phldrT="[Текст]" custT="1"/>
      <dgm:spPr/>
      <dgm:t>
        <a:bodyPr/>
        <a:lstStyle/>
        <a:p>
          <a:r>
            <a:rPr lang="ru-RU" sz="2000" dirty="0" smtClean="0"/>
            <a:t>Морфологический ящик</a:t>
          </a:r>
          <a:endParaRPr lang="ru-RU" sz="2000" dirty="0"/>
        </a:p>
      </dgm:t>
    </dgm:pt>
    <dgm:pt modelId="{4DCBC892-B1F8-4E8B-B490-8E1A4C71B7EE}" type="parTrans" cxnId="{04B49F67-0033-4068-84EB-9C700A7CEB33}">
      <dgm:prSet/>
      <dgm:spPr/>
      <dgm:t>
        <a:bodyPr/>
        <a:lstStyle/>
        <a:p>
          <a:endParaRPr lang="ru-RU" sz="2400"/>
        </a:p>
      </dgm:t>
    </dgm:pt>
    <dgm:pt modelId="{18057D8C-BB09-42A3-AA0B-B447228C8698}" type="sibTrans" cxnId="{04B49F67-0033-4068-84EB-9C700A7CEB33}">
      <dgm:prSet/>
      <dgm:spPr/>
      <dgm:t>
        <a:bodyPr/>
        <a:lstStyle/>
        <a:p>
          <a:endParaRPr lang="ru-RU" sz="2400"/>
        </a:p>
      </dgm:t>
    </dgm:pt>
    <dgm:pt modelId="{1D3B0307-547A-408F-885D-1E9294B843E7}">
      <dgm:prSet phldrT="[Текст]" custT="1"/>
      <dgm:spPr/>
      <dgm:t>
        <a:bodyPr/>
        <a:lstStyle/>
        <a:p>
          <a:r>
            <a:rPr lang="ru-RU" sz="2400" dirty="0" smtClean="0"/>
            <a:t>Создай паспорт</a:t>
          </a:r>
          <a:endParaRPr lang="ru-RU" sz="2400" dirty="0"/>
        </a:p>
      </dgm:t>
    </dgm:pt>
    <dgm:pt modelId="{3CFE505D-1E19-4D14-83EC-E76F912F2781}" type="parTrans" cxnId="{ED755DE7-C0AC-4349-BC76-92FC20AF75EA}">
      <dgm:prSet/>
      <dgm:spPr/>
      <dgm:t>
        <a:bodyPr/>
        <a:lstStyle/>
        <a:p>
          <a:endParaRPr lang="ru-RU" sz="2400"/>
        </a:p>
      </dgm:t>
    </dgm:pt>
    <dgm:pt modelId="{F5CB7DED-2E45-4DDE-AEB7-A96DE7FCE0FD}" type="sibTrans" cxnId="{ED755DE7-C0AC-4349-BC76-92FC20AF75EA}">
      <dgm:prSet/>
      <dgm:spPr/>
      <dgm:t>
        <a:bodyPr/>
        <a:lstStyle/>
        <a:p>
          <a:endParaRPr lang="ru-RU" sz="2400"/>
        </a:p>
      </dgm:t>
    </dgm:pt>
    <dgm:pt modelId="{9A98BACD-CA18-4668-A333-B5B8D7BC16E3}">
      <dgm:prSet phldrT="[Текст]" custT="1"/>
      <dgm:spPr/>
      <dgm:t>
        <a:bodyPr/>
        <a:lstStyle/>
        <a:p>
          <a:r>
            <a:rPr lang="ru-RU" sz="2400" dirty="0" smtClean="0"/>
            <a:t>Ситуационные задачи</a:t>
          </a:r>
          <a:endParaRPr lang="ru-RU" sz="2400" dirty="0"/>
        </a:p>
      </dgm:t>
    </dgm:pt>
    <dgm:pt modelId="{DE1F8193-1EFD-4730-AEC7-5A276BB252C8}" type="parTrans" cxnId="{42E1BDA0-D24D-4738-BE59-4B82AA83CA29}">
      <dgm:prSet/>
      <dgm:spPr/>
      <dgm:t>
        <a:bodyPr/>
        <a:lstStyle/>
        <a:p>
          <a:endParaRPr lang="ru-RU" sz="2400"/>
        </a:p>
      </dgm:t>
    </dgm:pt>
    <dgm:pt modelId="{8BB4D22C-F9C0-49F8-BA33-A990417A0F7E}" type="sibTrans" cxnId="{42E1BDA0-D24D-4738-BE59-4B82AA83CA29}">
      <dgm:prSet/>
      <dgm:spPr/>
      <dgm:t>
        <a:bodyPr/>
        <a:lstStyle/>
        <a:p>
          <a:endParaRPr lang="ru-RU" sz="2400"/>
        </a:p>
      </dgm:t>
    </dgm:pt>
    <dgm:pt modelId="{18CF2737-2193-4E61-B808-01EFDCD7A098}">
      <dgm:prSet phldrT="[Текст]" custT="1"/>
      <dgm:spPr/>
      <dgm:t>
        <a:bodyPr/>
        <a:lstStyle/>
        <a:p>
          <a:r>
            <a:rPr lang="ru-RU" sz="2400" dirty="0" smtClean="0"/>
            <a:t>Изобретательские задачи</a:t>
          </a:r>
          <a:endParaRPr lang="ru-RU" sz="2400" dirty="0"/>
        </a:p>
      </dgm:t>
    </dgm:pt>
    <dgm:pt modelId="{A71AD6D2-956E-4D1F-A457-0B4807E76B17}" type="parTrans" cxnId="{C1F1CA29-5BEB-4404-9B43-3E00AFC48A1C}">
      <dgm:prSet/>
      <dgm:spPr/>
      <dgm:t>
        <a:bodyPr/>
        <a:lstStyle/>
        <a:p>
          <a:endParaRPr lang="ru-RU" sz="2400"/>
        </a:p>
      </dgm:t>
    </dgm:pt>
    <dgm:pt modelId="{9EBA6815-2FDC-46CC-8C60-AFDE2E99FDA4}" type="sibTrans" cxnId="{C1F1CA29-5BEB-4404-9B43-3E00AFC48A1C}">
      <dgm:prSet/>
      <dgm:spPr/>
      <dgm:t>
        <a:bodyPr/>
        <a:lstStyle/>
        <a:p>
          <a:endParaRPr lang="ru-RU" sz="2400"/>
        </a:p>
      </dgm:t>
    </dgm:pt>
    <dgm:pt modelId="{E024637B-92FF-4A2A-AE71-B5A4D15E3C25}">
      <dgm:prSet phldrT="[Текст]" custT="1"/>
      <dgm:spPr/>
      <dgm:t>
        <a:bodyPr/>
        <a:lstStyle/>
        <a:p>
          <a:r>
            <a:rPr lang="ru-RU" sz="2400" dirty="0" smtClean="0"/>
            <a:t>Составление биографических справок</a:t>
          </a:r>
          <a:endParaRPr lang="ru-RU" sz="2400" dirty="0"/>
        </a:p>
      </dgm:t>
    </dgm:pt>
    <dgm:pt modelId="{6A5C61BE-6A18-4F48-B20F-10B9949118DA}" type="parTrans" cxnId="{94B07D78-FC09-4D75-B339-97B663A71F43}">
      <dgm:prSet/>
      <dgm:spPr/>
      <dgm:t>
        <a:bodyPr/>
        <a:lstStyle/>
        <a:p>
          <a:endParaRPr lang="ru-RU" sz="2400"/>
        </a:p>
      </dgm:t>
    </dgm:pt>
    <dgm:pt modelId="{A8C0BC37-2C00-4065-9E16-3B029C5E8E2B}" type="sibTrans" cxnId="{94B07D78-FC09-4D75-B339-97B663A71F43}">
      <dgm:prSet/>
      <dgm:spPr/>
      <dgm:t>
        <a:bodyPr/>
        <a:lstStyle/>
        <a:p>
          <a:endParaRPr lang="ru-RU" sz="2400"/>
        </a:p>
      </dgm:t>
    </dgm:pt>
    <dgm:pt modelId="{B2E13675-65D9-4350-8C9F-0C971E010CA6}">
      <dgm:prSet phldrT="[Текст]" custT="1"/>
      <dgm:spPr/>
      <dgm:t>
        <a:bodyPr/>
        <a:lstStyle/>
        <a:p>
          <a:r>
            <a:rPr lang="ru-RU" sz="2400" dirty="0" smtClean="0"/>
            <a:t>Анализ исторических источников</a:t>
          </a:r>
          <a:endParaRPr lang="ru-RU" sz="2400" dirty="0"/>
        </a:p>
      </dgm:t>
    </dgm:pt>
    <dgm:pt modelId="{510A2BED-FFBE-42B2-9716-F8D5A3C4A1C9}" type="parTrans" cxnId="{084062D8-E72B-416C-8E39-01DAD4EB6E3D}">
      <dgm:prSet/>
      <dgm:spPr/>
      <dgm:t>
        <a:bodyPr/>
        <a:lstStyle/>
        <a:p>
          <a:endParaRPr lang="ru-RU" sz="2400"/>
        </a:p>
      </dgm:t>
    </dgm:pt>
    <dgm:pt modelId="{56CE4283-E294-4ABA-BC24-52318465578C}" type="sibTrans" cxnId="{084062D8-E72B-416C-8E39-01DAD4EB6E3D}">
      <dgm:prSet/>
      <dgm:spPr/>
      <dgm:t>
        <a:bodyPr/>
        <a:lstStyle/>
        <a:p>
          <a:endParaRPr lang="ru-RU" sz="2400"/>
        </a:p>
      </dgm:t>
    </dgm:pt>
    <dgm:pt modelId="{73126A49-4417-47B6-9FD7-1706887F502E}">
      <dgm:prSet phldrT="[Текст]" custT="1"/>
      <dgm:spPr/>
      <dgm:t>
        <a:bodyPr/>
        <a:lstStyle/>
        <a:p>
          <a:r>
            <a:rPr lang="ru-RU" sz="2400" dirty="0" smtClean="0"/>
            <a:t>Подготовка и публичное выступление на семинаре, конференции</a:t>
          </a:r>
          <a:endParaRPr lang="ru-RU" sz="2400" dirty="0"/>
        </a:p>
      </dgm:t>
    </dgm:pt>
    <dgm:pt modelId="{9302A595-4145-42C7-8185-10A1B378C3D8}" type="parTrans" cxnId="{4523D94F-5054-4B58-98D0-0444F2308C57}">
      <dgm:prSet/>
      <dgm:spPr/>
      <dgm:t>
        <a:bodyPr/>
        <a:lstStyle/>
        <a:p>
          <a:endParaRPr lang="ru-RU" sz="2400"/>
        </a:p>
      </dgm:t>
    </dgm:pt>
    <dgm:pt modelId="{6CC4BE98-6D4F-4436-9200-FED1C0428DE0}" type="sibTrans" cxnId="{4523D94F-5054-4B58-98D0-0444F2308C57}">
      <dgm:prSet/>
      <dgm:spPr/>
      <dgm:t>
        <a:bodyPr/>
        <a:lstStyle/>
        <a:p>
          <a:endParaRPr lang="ru-RU" sz="2400"/>
        </a:p>
      </dgm:t>
    </dgm:pt>
    <dgm:pt modelId="{134CE2F7-2568-4137-B29E-D0321005E1AB}" type="pres">
      <dgm:prSet presAssocID="{06177C27-68D8-42F7-AB05-B3361A60777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9C4E085-3B1B-4A16-BDE7-A4D8B400573D}" type="pres">
      <dgm:prSet presAssocID="{A9DE34A8-89C2-4A60-8E2B-1032F4C307FE}" presName="compNode" presStyleCnt="0"/>
      <dgm:spPr/>
      <dgm:t>
        <a:bodyPr/>
        <a:lstStyle/>
        <a:p>
          <a:endParaRPr lang="ru-RU"/>
        </a:p>
      </dgm:t>
    </dgm:pt>
    <dgm:pt modelId="{D94F8DDD-75D9-42C4-AAE7-6F0BC62BE7A9}" type="pres">
      <dgm:prSet presAssocID="{A9DE34A8-89C2-4A60-8E2B-1032F4C307FE}" presName="dummyConnPt" presStyleCnt="0"/>
      <dgm:spPr/>
      <dgm:t>
        <a:bodyPr/>
        <a:lstStyle/>
        <a:p>
          <a:endParaRPr lang="ru-RU"/>
        </a:p>
      </dgm:t>
    </dgm:pt>
    <dgm:pt modelId="{A64360C0-A18F-4B65-96DA-834A2DF79F9A}" type="pres">
      <dgm:prSet presAssocID="{A9DE34A8-89C2-4A60-8E2B-1032F4C307FE}" presName="node" presStyleLbl="node1" presStyleIdx="0" presStyleCnt="7" custScaleX="220848" custScaleY="136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F0DC1-9FB8-4A18-A50C-9D39F6E7D162}" type="pres">
      <dgm:prSet presAssocID="{18057D8C-BB09-42A3-AA0B-B447228C8698}" presName="sibTrans" presStyleLbl="bgSibTrans2D1" presStyleIdx="0" presStyleCnt="6"/>
      <dgm:spPr/>
      <dgm:t>
        <a:bodyPr/>
        <a:lstStyle/>
        <a:p>
          <a:endParaRPr lang="ru-RU"/>
        </a:p>
      </dgm:t>
    </dgm:pt>
    <dgm:pt modelId="{805ADDB9-C3DB-4B5C-8BA0-4018214B770A}" type="pres">
      <dgm:prSet presAssocID="{1D3B0307-547A-408F-885D-1E9294B843E7}" presName="compNode" presStyleCnt="0"/>
      <dgm:spPr/>
      <dgm:t>
        <a:bodyPr/>
        <a:lstStyle/>
        <a:p>
          <a:endParaRPr lang="ru-RU"/>
        </a:p>
      </dgm:t>
    </dgm:pt>
    <dgm:pt modelId="{1B48A5E2-CFBA-4557-AD9C-40ECDE15A41A}" type="pres">
      <dgm:prSet presAssocID="{1D3B0307-547A-408F-885D-1E9294B843E7}" presName="dummyConnPt" presStyleCnt="0"/>
      <dgm:spPr/>
      <dgm:t>
        <a:bodyPr/>
        <a:lstStyle/>
        <a:p>
          <a:endParaRPr lang="ru-RU"/>
        </a:p>
      </dgm:t>
    </dgm:pt>
    <dgm:pt modelId="{69E935FE-35D7-49B6-85A7-CCCC65C0FA72}" type="pres">
      <dgm:prSet presAssocID="{1D3B0307-547A-408F-885D-1E9294B843E7}" presName="node" presStyleLbl="node1" presStyleIdx="1" presStyleCnt="7" custScaleX="208863" custScaleY="143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EFFA82-F9A4-476C-9DF2-D48566B2A100}" type="pres">
      <dgm:prSet presAssocID="{F5CB7DED-2E45-4DDE-AEB7-A96DE7FCE0FD}" presName="sibTrans" presStyleLbl="bgSibTrans2D1" presStyleIdx="1" presStyleCnt="6"/>
      <dgm:spPr/>
      <dgm:t>
        <a:bodyPr/>
        <a:lstStyle/>
        <a:p>
          <a:endParaRPr lang="ru-RU"/>
        </a:p>
      </dgm:t>
    </dgm:pt>
    <dgm:pt modelId="{9D90C03A-564D-4E34-B08E-17046A5273A6}" type="pres">
      <dgm:prSet presAssocID="{9A98BACD-CA18-4668-A333-B5B8D7BC16E3}" presName="compNode" presStyleCnt="0"/>
      <dgm:spPr/>
      <dgm:t>
        <a:bodyPr/>
        <a:lstStyle/>
        <a:p>
          <a:endParaRPr lang="ru-RU"/>
        </a:p>
      </dgm:t>
    </dgm:pt>
    <dgm:pt modelId="{AE388FC0-EE14-4A54-BCC4-BF52A2CF25B4}" type="pres">
      <dgm:prSet presAssocID="{9A98BACD-CA18-4668-A333-B5B8D7BC16E3}" presName="dummyConnPt" presStyleCnt="0"/>
      <dgm:spPr/>
      <dgm:t>
        <a:bodyPr/>
        <a:lstStyle/>
        <a:p>
          <a:endParaRPr lang="ru-RU"/>
        </a:p>
      </dgm:t>
    </dgm:pt>
    <dgm:pt modelId="{F39F7B9C-33B9-4CE9-88EF-699D69C4503B}" type="pres">
      <dgm:prSet presAssocID="{9A98BACD-CA18-4668-A333-B5B8D7BC16E3}" presName="node" presStyleLbl="node1" presStyleIdx="2" presStyleCnt="7" custScaleX="246355" custScaleY="178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61EEF-235F-4FA5-A489-E3ABC7D5FD2C}" type="pres">
      <dgm:prSet presAssocID="{8BB4D22C-F9C0-49F8-BA33-A990417A0F7E}" presName="sibTrans" presStyleLbl="bgSibTrans2D1" presStyleIdx="2" presStyleCnt="6"/>
      <dgm:spPr/>
      <dgm:t>
        <a:bodyPr/>
        <a:lstStyle/>
        <a:p>
          <a:endParaRPr lang="ru-RU"/>
        </a:p>
      </dgm:t>
    </dgm:pt>
    <dgm:pt modelId="{39CCBBBB-BA3B-4FB3-9BA8-408E43B2E118}" type="pres">
      <dgm:prSet presAssocID="{18CF2737-2193-4E61-B808-01EFDCD7A098}" presName="compNode" presStyleCnt="0"/>
      <dgm:spPr/>
      <dgm:t>
        <a:bodyPr/>
        <a:lstStyle/>
        <a:p>
          <a:endParaRPr lang="ru-RU"/>
        </a:p>
      </dgm:t>
    </dgm:pt>
    <dgm:pt modelId="{C2436284-DA33-46AD-A45A-4EDF151D50D1}" type="pres">
      <dgm:prSet presAssocID="{18CF2737-2193-4E61-B808-01EFDCD7A098}" presName="dummyConnPt" presStyleCnt="0"/>
      <dgm:spPr/>
      <dgm:t>
        <a:bodyPr/>
        <a:lstStyle/>
        <a:p>
          <a:endParaRPr lang="ru-RU"/>
        </a:p>
      </dgm:t>
    </dgm:pt>
    <dgm:pt modelId="{C4251B27-FE52-48F6-81F5-A206BF488713}" type="pres">
      <dgm:prSet presAssocID="{18CF2737-2193-4E61-B808-01EFDCD7A098}" presName="node" presStyleLbl="node1" presStyleIdx="3" presStyleCnt="7" custScaleX="286252" custScaleY="213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83F7E-F3E9-4958-8D60-28CDF00CCCB9}" type="pres">
      <dgm:prSet presAssocID="{9EBA6815-2FDC-46CC-8C60-AFDE2E99FDA4}" presName="sibTrans" presStyleLbl="bgSibTrans2D1" presStyleIdx="3" presStyleCnt="6"/>
      <dgm:spPr/>
      <dgm:t>
        <a:bodyPr/>
        <a:lstStyle/>
        <a:p>
          <a:endParaRPr lang="ru-RU"/>
        </a:p>
      </dgm:t>
    </dgm:pt>
    <dgm:pt modelId="{C1706DBC-F131-4691-A611-6108105F4A1E}" type="pres">
      <dgm:prSet presAssocID="{E024637B-92FF-4A2A-AE71-B5A4D15E3C25}" presName="compNode" presStyleCnt="0"/>
      <dgm:spPr/>
      <dgm:t>
        <a:bodyPr/>
        <a:lstStyle/>
        <a:p>
          <a:endParaRPr lang="ru-RU"/>
        </a:p>
      </dgm:t>
    </dgm:pt>
    <dgm:pt modelId="{67931AF5-F456-4617-829A-79F28F037C0C}" type="pres">
      <dgm:prSet presAssocID="{E024637B-92FF-4A2A-AE71-B5A4D15E3C25}" presName="dummyConnPt" presStyleCnt="0"/>
      <dgm:spPr/>
      <dgm:t>
        <a:bodyPr/>
        <a:lstStyle/>
        <a:p>
          <a:endParaRPr lang="ru-RU"/>
        </a:p>
      </dgm:t>
    </dgm:pt>
    <dgm:pt modelId="{FCE76DB7-5E1D-4F75-B35B-CF318E0259BC}" type="pres">
      <dgm:prSet presAssocID="{E024637B-92FF-4A2A-AE71-B5A4D15E3C25}" presName="node" presStyleLbl="node1" presStyleIdx="4" presStyleCnt="7" custScaleX="235158" custScaleY="234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F458F-20AD-4831-BF6C-1EBD037CA8ED}" type="pres">
      <dgm:prSet presAssocID="{A8C0BC37-2C00-4065-9E16-3B029C5E8E2B}" presName="sibTrans" presStyleLbl="bgSibTrans2D1" presStyleIdx="4" presStyleCnt="6"/>
      <dgm:spPr/>
      <dgm:t>
        <a:bodyPr/>
        <a:lstStyle/>
        <a:p>
          <a:endParaRPr lang="ru-RU"/>
        </a:p>
      </dgm:t>
    </dgm:pt>
    <dgm:pt modelId="{72A83884-EECA-45BA-95E1-A043363305CF}" type="pres">
      <dgm:prSet presAssocID="{B2E13675-65D9-4350-8C9F-0C971E010CA6}" presName="compNode" presStyleCnt="0"/>
      <dgm:spPr/>
      <dgm:t>
        <a:bodyPr/>
        <a:lstStyle/>
        <a:p>
          <a:endParaRPr lang="ru-RU"/>
        </a:p>
      </dgm:t>
    </dgm:pt>
    <dgm:pt modelId="{C77ADBD2-6BCB-470B-8DF6-BB8C9C0B3544}" type="pres">
      <dgm:prSet presAssocID="{B2E13675-65D9-4350-8C9F-0C971E010CA6}" presName="dummyConnPt" presStyleCnt="0"/>
      <dgm:spPr/>
      <dgm:t>
        <a:bodyPr/>
        <a:lstStyle/>
        <a:p>
          <a:endParaRPr lang="ru-RU"/>
        </a:p>
      </dgm:t>
    </dgm:pt>
    <dgm:pt modelId="{01BEBAEB-EBA2-4806-A328-FB554B580482}" type="pres">
      <dgm:prSet presAssocID="{B2E13675-65D9-4350-8C9F-0C971E010CA6}" presName="node" presStyleLbl="node1" presStyleIdx="5" presStyleCnt="7" custScaleX="215429" custScaleY="212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ECFF7-5013-4A84-9C6D-5BA39067AFAE}" type="pres">
      <dgm:prSet presAssocID="{56CE4283-E294-4ABA-BC24-52318465578C}" presName="sibTrans" presStyleLbl="bgSibTrans2D1" presStyleIdx="5" presStyleCnt="6"/>
      <dgm:spPr/>
      <dgm:t>
        <a:bodyPr/>
        <a:lstStyle/>
        <a:p>
          <a:endParaRPr lang="ru-RU"/>
        </a:p>
      </dgm:t>
    </dgm:pt>
    <dgm:pt modelId="{E1B366F1-0885-426C-9BC9-AAFDF9564373}" type="pres">
      <dgm:prSet presAssocID="{73126A49-4417-47B6-9FD7-1706887F502E}" presName="compNode" presStyleCnt="0"/>
      <dgm:spPr/>
      <dgm:t>
        <a:bodyPr/>
        <a:lstStyle/>
        <a:p>
          <a:endParaRPr lang="ru-RU"/>
        </a:p>
      </dgm:t>
    </dgm:pt>
    <dgm:pt modelId="{D6D6C145-58B2-4CBF-BABB-9F43B9E36B3A}" type="pres">
      <dgm:prSet presAssocID="{73126A49-4417-47B6-9FD7-1706887F502E}" presName="dummyConnPt" presStyleCnt="0"/>
      <dgm:spPr/>
      <dgm:t>
        <a:bodyPr/>
        <a:lstStyle/>
        <a:p>
          <a:endParaRPr lang="ru-RU"/>
        </a:p>
      </dgm:t>
    </dgm:pt>
    <dgm:pt modelId="{35C04444-E96A-40F9-9B75-963BBB59E048}" type="pres">
      <dgm:prSet presAssocID="{73126A49-4417-47B6-9FD7-1706887F502E}" presName="node" presStyleLbl="node1" presStyleIdx="6" presStyleCnt="7" custScaleX="202017" custScaleY="326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F0C0BA-5892-45E1-86BE-3ABFBF4628EE}" type="presOf" srcId="{56CE4283-E294-4ABA-BC24-52318465578C}" destId="{EF1ECFF7-5013-4A84-9C6D-5BA39067AFAE}" srcOrd="0" destOrd="0" presId="urn:microsoft.com/office/officeart/2005/8/layout/bProcess4"/>
    <dgm:cxn modelId="{F0DFF6CC-9D98-4EDA-8A24-C904DCC7B57D}" type="presOf" srcId="{9A98BACD-CA18-4668-A333-B5B8D7BC16E3}" destId="{F39F7B9C-33B9-4CE9-88EF-699D69C4503B}" srcOrd="0" destOrd="0" presId="urn:microsoft.com/office/officeart/2005/8/layout/bProcess4"/>
    <dgm:cxn modelId="{4523D94F-5054-4B58-98D0-0444F2308C57}" srcId="{06177C27-68D8-42F7-AB05-B3361A607770}" destId="{73126A49-4417-47B6-9FD7-1706887F502E}" srcOrd="6" destOrd="0" parTransId="{9302A595-4145-42C7-8185-10A1B378C3D8}" sibTransId="{6CC4BE98-6D4F-4436-9200-FED1C0428DE0}"/>
    <dgm:cxn modelId="{4A45E01D-70DF-44D1-8587-64B2A8007BC6}" type="presOf" srcId="{06177C27-68D8-42F7-AB05-B3361A607770}" destId="{134CE2F7-2568-4137-B29E-D0321005E1AB}" srcOrd="0" destOrd="0" presId="urn:microsoft.com/office/officeart/2005/8/layout/bProcess4"/>
    <dgm:cxn modelId="{ED755DE7-C0AC-4349-BC76-92FC20AF75EA}" srcId="{06177C27-68D8-42F7-AB05-B3361A607770}" destId="{1D3B0307-547A-408F-885D-1E9294B843E7}" srcOrd="1" destOrd="0" parTransId="{3CFE505D-1E19-4D14-83EC-E76F912F2781}" sibTransId="{F5CB7DED-2E45-4DDE-AEB7-A96DE7FCE0FD}"/>
    <dgm:cxn modelId="{B2E935EE-B3CB-4065-8B00-E454F25E12D8}" type="presOf" srcId="{A9DE34A8-89C2-4A60-8E2B-1032F4C307FE}" destId="{A64360C0-A18F-4B65-96DA-834A2DF79F9A}" srcOrd="0" destOrd="0" presId="urn:microsoft.com/office/officeart/2005/8/layout/bProcess4"/>
    <dgm:cxn modelId="{F3413E58-A5A7-4438-8BF8-D36A54F29706}" type="presOf" srcId="{B2E13675-65D9-4350-8C9F-0C971E010CA6}" destId="{01BEBAEB-EBA2-4806-A328-FB554B580482}" srcOrd="0" destOrd="0" presId="urn:microsoft.com/office/officeart/2005/8/layout/bProcess4"/>
    <dgm:cxn modelId="{42E1BDA0-D24D-4738-BE59-4B82AA83CA29}" srcId="{06177C27-68D8-42F7-AB05-B3361A607770}" destId="{9A98BACD-CA18-4668-A333-B5B8D7BC16E3}" srcOrd="2" destOrd="0" parTransId="{DE1F8193-1EFD-4730-AEC7-5A276BB252C8}" sibTransId="{8BB4D22C-F9C0-49F8-BA33-A990417A0F7E}"/>
    <dgm:cxn modelId="{04B49F67-0033-4068-84EB-9C700A7CEB33}" srcId="{06177C27-68D8-42F7-AB05-B3361A607770}" destId="{A9DE34A8-89C2-4A60-8E2B-1032F4C307FE}" srcOrd="0" destOrd="0" parTransId="{4DCBC892-B1F8-4E8B-B490-8E1A4C71B7EE}" sibTransId="{18057D8C-BB09-42A3-AA0B-B447228C8698}"/>
    <dgm:cxn modelId="{3E8C28E7-9D49-49FB-B084-F13C7B63B89C}" type="presOf" srcId="{E024637B-92FF-4A2A-AE71-B5A4D15E3C25}" destId="{FCE76DB7-5E1D-4F75-B35B-CF318E0259BC}" srcOrd="0" destOrd="0" presId="urn:microsoft.com/office/officeart/2005/8/layout/bProcess4"/>
    <dgm:cxn modelId="{87F63435-F80D-41EE-9EB8-551306303B01}" type="presOf" srcId="{73126A49-4417-47B6-9FD7-1706887F502E}" destId="{35C04444-E96A-40F9-9B75-963BBB59E048}" srcOrd="0" destOrd="0" presId="urn:microsoft.com/office/officeart/2005/8/layout/bProcess4"/>
    <dgm:cxn modelId="{1E350F47-DA5D-48E2-BAF3-EFEA8F1B191F}" type="presOf" srcId="{9EBA6815-2FDC-46CC-8C60-AFDE2E99FDA4}" destId="{71683F7E-F3E9-4958-8D60-28CDF00CCCB9}" srcOrd="0" destOrd="0" presId="urn:microsoft.com/office/officeart/2005/8/layout/bProcess4"/>
    <dgm:cxn modelId="{94B07D78-FC09-4D75-B339-97B663A71F43}" srcId="{06177C27-68D8-42F7-AB05-B3361A607770}" destId="{E024637B-92FF-4A2A-AE71-B5A4D15E3C25}" srcOrd="4" destOrd="0" parTransId="{6A5C61BE-6A18-4F48-B20F-10B9949118DA}" sibTransId="{A8C0BC37-2C00-4065-9E16-3B029C5E8E2B}"/>
    <dgm:cxn modelId="{084062D8-E72B-416C-8E39-01DAD4EB6E3D}" srcId="{06177C27-68D8-42F7-AB05-B3361A607770}" destId="{B2E13675-65D9-4350-8C9F-0C971E010CA6}" srcOrd="5" destOrd="0" parTransId="{510A2BED-FFBE-42B2-9716-F8D5A3C4A1C9}" sibTransId="{56CE4283-E294-4ABA-BC24-52318465578C}"/>
    <dgm:cxn modelId="{C1F1CA29-5BEB-4404-9B43-3E00AFC48A1C}" srcId="{06177C27-68D8-42F7-AB05-B3361A607770}" destId="{18CF2737-2193-4E61-B808-01EFDCD7A098}" srcOrd="3" destOrd="0" parTransId="{A71AD6D2-956E-4D1F-A457-0B4807E76B17}" sibTransId="{9EBA6815-2FDC-46CC-8C60-AFDE2E99FDA4}"/>
    <dgm:cxn modelId="{A9F58D1E-C91E-4759-A958-E677F0CBCDE8}" type="presOf" srcId="{18057D8C-BB09-42A3-AA0B-B447228C8698}" destId="{F49F0DC1-9FB8-4A18-A50C-9D39F6E7D162}" srcOrd="0" destOrd="0" presId="urn:microsoft.com/office/officeart/2005/8/layout/bProcess4"/>
    <dgm:cxn modelId="{93DDB2A3-FB91-4055-8D09-FD2991304546}" type="presOf" srcId="{18CF2737-2193-4E61-B808-01EFDCD7A098}" destId="{C4251B27-FE52-48F6-81F5-A206BF488713}" srcOrd="0" destOrd="0" presId="urn:microsoft.com/office/officeart/2005/8/layout/bProcess4"/>
    <dgm:cxn modelId="{9C979C1C-8A03-457C-BEDB-CBBDDA28BFBB}" type="presOf" srcId="{F5CB7DED-2E45-4DDE-AEB7-A96DE7FCE0FD}" destId="{B9EFFA82-F9A4-476C-9DF2-D48566B2A100}" srcOrd="0" destOrd="0" presId="urn:microsoft.com/office/officeart/2005/8/layout/bProcess4"/>
    <dgm:cxn modelId="{8D4B27C6-6056-4A5D-B80D-DB462BC78CCE}" type="presOf" srcId="{A8C0BC37-2C00-4065-9E16-3B029C5E8E2B}" destId="{604F458F-20AD-4831-BF6C-1EBD037CA8ED}" srcOrd="0" destOrd="0" presId="urn:microsoft.com/office/officeart/2005/8/layout/bProcess4"/>
    <dgm:cxn modelId="{E784F43E-D73E-4BEA-9811-F68FA6F108AA}" type="presOf" srcId="{1D3B0307-547A-408F-885D-1E9294B843E7}" destId="{69E935FE-35D7-49B6-85A7-CCCC65C0FA72}" srcOrd="0" destOrd="0" presId="urn:microsoft.com/office/officeart/2005/8/layout/bProcess4"/>
    <dgm:cxn modelId="{5F8E25F6-5397-423B-9BCA-A3DAD3381D8A}" type="presOf" srcId="{8BB4D22C-F9C0-49F8-BA33-A990417A0F7E}" destId="{B4C61EEF-235F-4FA5-A489-E3ABC7D5FD2C}" srcOrd="0" destOrd="0" presId="urn:microsoft.com/office/officeart/2005/8/layout/bProcess4"/>
    <dgm:cxn modelId="{897F63E4-7BCB-437C-844D-E4FE44851BDC}" type="presParOf" srcId="{134CE2F7-2568-4137-B29E-D0321005E1AB}" destId="{F9C4E085-3B1B-4A16-BDE7-A4D8B400573D}" srcOrd="0" destOrd="0" presId="urn:microsoft.com/office/officeart/2005/8/layout/bProcess4"/>
    <dgm:cxn modelId="{7795548C-C4F1-4516-8C60-DE50016A11BC}" type="presParOf" srcId="{F9C4E085-3B1B-4A16-BDE7-A4D8B400573D}" destId="{D94F8DDD-75D9-42C4-AAE7-6F0BC62BE7A9}" srcOrd="0" destOrd="0" presId="urn:microsoft.com/office/officeart/2005/8/layout/bProcess4"/>
    <dgm:cxn modelId="{F8F16411-8F9A-4947-8FC6-8028244C14DB}" type="presParOf" srcId="{F9C4E085-3B1B-4A16-BDE7-A4D8B400573D}" destId="{A64360C0-A18F-4B65-96DA-834A2DF79F9A}" srcOrd="1" destOrd="0" presId="urn:microsoft.com/office/officeart/2005/8/layout/bProcess4"/>
    <dgm:cxn modelId="{81235B05-7E68-443C-9A82-761B8C93FAE8}" type="presParOf" srcId="{134CE2F7-2568-4137-B29E-D0321005E1AB}" destId="{F49F0DC1-9FB8-4A18-A50C-9D39F6E7D162}" srcOrd="1" destOrd="0" presId="urn:microsoft.com/office/officeart/2005/8/layout/bProcess4"/>
    <dgm:cxn modelId="{B324AB95-CF72-4586-95F4-1BB1F85F069D}" type="presParOf" srcId="{134CE2F7-2568-4137-B29E-D0321005E1AB}" destId="{805ADDB9-C3DB-4B5C-8BA0-4018214B770A}" srcOrd="2" destOrd="0" presId="urn:microsoft.com/office/officeart/2005/8/layout/bProcess4"/>
    <dgm:cxn modelId="{9A8879A1-557F-4F55-B60C-CDB1265CD688}" type="presParOf" srcId="{805ADDB9-C3DB-4B5C-8BA0-4018214B770A}" destId="{1B48A5E2-CFBA-4557-AD9C-40ECDE15A41A}" srcOrd="0" destOrd="0" presId="urn:microsoft.com/office/officeart/2005/8/layout/bProcess4"/>
    <dgm:cxn modelId="{6D3D5A2C-8457-43AA-9F39-066D359A9955}" type="presParOf" srcId="{805ADDB9-C3DB-4B5C-8BA0-4018214B770A}" destId="{69E935FE-35D7-49B6-85A7-CCCC65C0FA72}" srcOrd="1" destOrd="0" presId="urn:microsoft.com/office/officeart/2005/8/layout/bProcess4"/>
    <dgm:cxn modelId="{7361FBDC-1094-4510-9197-FB67C687A1C9}" type="presParOf" srcId="{134CE2F7-2568-4137-B29E-D0321005E1AB}" destId="{B9EFFA82-F9A4-476C-9DF2-D48566B2A100}" srcOrd="3" destOrd="0" presId="urn:microsoft.com/office/officeart/2005/8/layout/bProcess4"/>
    <dgm:cxn modelId="{DD5E8167-63A2-4F25-A46A-2109AE6671FD}" type="presParOf" srcId="{134CE2F7-2568-4137-B29E-D0321005E1AB}" destId="{9D90C03A-564D-4E34-B08E-17046A5273A6}" srcOrd="4" destOrd="0" presId="urn:microsoft.com/office/officeart/2005/8/layout/bProcess4"/>
    <dgm:cxn modelId="{6717DEAF-7968-4781-B34A-6E2CC86DBBF4}" type="presParOf" srcId="{9D90C03A-564D-4E34-B08E-17046A5273A6}" destId="{AE388FC0-EE14-4A54-BCC4-BF52A2CF25B4}" srcOrd="0" destOrd="0" presId="urn:microsoft.com/office/officeart/2005/8/layout/bProcess4"/>
    <dgm:cxn modelId="{A3FC599D-2D67-44CB-894A-B05A22179021}" type="presParOf" srcId="{9D90C03A-564D-4E34-B08E-17046A5273A6}" destId="{F39F7B9C-33B9-4CE9-88EF-699D69C4503B}" srcOrd="1" destOrd="0" presId="urn:microsoft.com/office/officeart/2005/8/layout/bProcess4"/>
    <dgm:cxn modelId="{C50556A0-7F16-4862-A6BD-9C254493CF41}" type="presParOf" srcId="{134CE2F7-2568-4137-B29E-D0321005E1AB}" destId="{B4C61EEF-235F-4FA5-A489-E3ABC7D5FD2C}" srcOrd="5" destOrd="0" presId="urn:microsoft.com/office/officeart/2005/8/layout/bProcess4"/>
    <dgm:cxn modelId="{EC998FC4-F1C4-4E30-A15C-C5B0E01C27C1}" type="presParOf" srcId="{134CE2F7-2568-4137-B29E-D0321005E1AB}" destId="{39CCBBBB-BA3B-4FB3-9BA8-408E43B2E118}" srcOrd="6" destOrd="0" presId="urn:microsoft.com/office/officeart/2005/8/layout/bProcess4"/>
    <dgm:cxn modelId="{00160DD6-B807-4C2A-82F1-D3B1499A579E}" type="presParOf" srcId="{39CCBBBB-BA3B-4FB3-9BA8-408E43B2E118}" destId="{C2436284-DA33-46AD-A45A-4EDF151D50D1}" srcOrd="0" destOrd="0" presId="urn:microsoft.com/office/officeart/2005/8/layout/bProcess4"/>
    <dgm:cxn modelId="{08426A35-2C7E-4001-9131-F695F46C3757}" type="presParOf" srcId="{39CCBBBB-BA3B-4FB3-9BA8-408E43B2E118}" destId="{C4251B27-FE52-48F6-81F5-A206BF488713}" srcOrd="1" destOrd="0" presId="urn:microsoft.com/office/officeart/2005/8/layout/bProcess4"/>
    <dgm:cxn modelId="{1B3A5238-FD98-4FE3-8D45-3F4D6CB86E08}" type="presParOf" srcId="{134CE2F7-2568-4137-B29E-D0321005E1AB}" destId="{71683F7E-F3E9-4958-8D60-28CDF00CCCB9}" srcOrd="7" destOrd="0" presId="urn:microsoft.com/office/officeart/2005/8/layout/bProcess4"/>
    <dgm:cxn modelId="{553D521D-4C40-4EDD-ADCE-75DBAB07245D}" type="presParOf" srcId="{134CE2F7-2568-4137-B29E-D0321005E1AB}" destId="{C1706DBC-F131-4691-A611-6108105F4A1E}" srcOrd="8" destOrd="0" presId="urn:microsoft.com/office/officeart/2005/8/layout/bProcess4"/>
    <dgm:cxn modelId="{F28D8A7D-A2A2-46AF-A178-68893757304B}" type="presParOf" srcId="{C1706DBC-F131-4691-A611-6108105F4A1E}" destId="{67931AF5-F456-4617-829A-79F28F037C0C}" srcOrd="0" destOrd="0" presId="urn:microsoft.com/office/officeart/2005/8/layout/bProcess4"/>
    <dgm:cxn modelId="{49886758-2D5F-4B95-8EBA-7CA5E69DBBC5}" type="presParOf" srcId="{C1706DBC-F131-4691-A611-6108105F4A1E}" destId="{FCE76DB7-5E1D-4F75-B35B-CF318E0259BC}" srcOrd="1" destOrd="0" presId="urn:microsoft.com/office/officeart/2005/8/layout/bProcess4"/>
    <dgm:cxn modelId="{12867AAF-F39F-407D-8127-DC6712B44479}" type="presParOf" srcId="{134CE2F7-2568-4137-B29E-D0321005E1AB}" destId="{604F458F-20AD-4831-BF6C-1EBD037CA8ED}" srcOrd="9" destOrd="0" presId="urn:microsoft.com/office/officeart/2005/8/layout/bProcess4"/>
    <dgm:cxn modelId="{1301E6BE-F192-4367-B0ED-BA535A9EC597}" type="presParOf" srcId="{134CE2F7-2568-4137-B29E-D0321005E1AB}" destId="{72A83884-EECA-45BA-95E1-A043363305CF}" srcOrd="10" destOrd="0" presId="urn:microsoft.com/office/officeart/2005/8/layout/bProcess4"/>
    <dgm:cxn modelId="{4C02CC5B-1866-4255-823B-E7564B44EFB4}" type="presParOf" srcId="{72A83884-EECA-45BA-95E1-A043363305CF}" destId="{C77ADBD2-6BCB-470B-8DF6-BB8C9C0B3544}" srcOrd="0" destOrd="0" presId="urn:microsoft.com/office/officeart/2005/8/layout/bProcess4"/>
    <dgm:cxn modelId="{46A2FB82-91F2-4997-B725-EF98B80D3ACE}" type="presParOf" srcId="{72A83884-EECA-45BA-95E1-A043363305CF}" destId="{01BEBAEB-EBA2-4806-A328-FB554B580482}" srcOrd="1" destOrd="0" presId="urn:microsoft.com/office/officeart/2005/8/layout/bProcess4"/>
    <dgm:cxn modelId="{918F2B0D-C4B7-4E68-ACFD-4E64574B959D}" type="presParOf" srcId="{134CE2F7-2568-4137-B29E-D0321005E1AB}" destId="{EF1ECFF7-5013-4A84-9C6D-5BA39067AFAE}" srcOrd="11" destOrd="0" presId="urn:microsoft.com/office/officeart/2005/8/layout/bProcess4"/>
    <dgm:cxn modelId="{777B46AC-D8B8-4CA3-BD54-0F6A424F53D9}" type="presParOf" srcId="{134CE2F7-2568-4137-B29E-D0321005E1AB}" destId="{E1B366F1-0885-426C-9BC9-AAFDF9564373}" srcOrd="12" destOrd="0" presId="urn:microsoft.com/office/officeart/2005/8/layout/bProcess4"/>
    <dgm:cxn modelId="{E1C644A9-415F-4503-8FC9-2D581D3E5FAC}" type="presParOf" srcId="{E1B366F1-0885-426C-9BC9-AAFDF9564373}" destId="{D6D6C145-58B2-4CBF-BABB-9F43B9E36B3A}" srcOrd="0" destOrd="0" presId="urn:microsoft.com/office/officeart/2005/8/layout/bProcess4"/>
    <dgm:cxn modelId="{34368EC3-CDC7-4D9A-A01D-B9F9E85BD976}" type="presParOf" srcId="{E1B366F1-0885-426C-9BC9-AAFDF9564373}" destId="{35C04444-E96A-40F9-9B75-963BBB59E048}" srcOrd="1" destOrd="0" presId="urn:microsoft.com/office/officeart/2005/8/layout/b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1A524E-9299-40FA-A91C-76CA3DFC8155}" type="doc">
      <dgm:prSet loTypeId="urn:microsoft.com/office/officeart/2005/8/layout/bProcess3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4F17E22-E0FF-4F46-BFAB-520C8055FFF0}">
      <dgm:prSet phldrT="[Текст]" custT="1"/>
      <dgm:spPr/>
      <dgm:t>
        <a:bodyPr/>
        <a:lstStyle/>
        <a:p>
          <a:r>
            <a:rPr lang="ru-RU" sz="3200" dirty="0" smtClean="0"/>
            <a:t>Метод интеллект-карт</a:t>
          </a:r>
          <a:endParaRPr lang="ru-RU" sz="3200" dirty="0"/>
        </a:p>
      </dgm:t>
    </dgm:pt>
    <dgm:pt modelId="{D9F9990E-B808-488C-891B-A94281AF4578}" type="parTrans" cxnId="{79C0356A-DDB8-426E-816A-ADE3C9250E90}">
      <dgm:prSet/>
      <dgm:spPr/>
      <dgm:t>
        <a:bodyPr/>
        <a:lstStyle/>
        <a:p>
          <a:endParaRPr lang="ru-RU" sz="2400"/>
        </a:p>
      </dgm:t>
    </dgm:pt>
    <dgm:pt modelId="{BAABB880-7C9C-4C7C-A4C8-7649FEB073E8}" type="sibTrans" cxnId="{79C0356A-DDB8-426E-816A-ADE3C9250E90}">
      <dgm:prSet custT="1"/>
      <dgm:spPr/>
      <dgm:t>
        <a:bodyPr/>
        <a:lstStyle/>
        <a:p>
          <a:endParaRPr lang="ru-RU" sz="2400"/>
        </a:p>
      </dgm:t>
    </dgm:pt>
    <dgm:pt modelId="{498E5FB1-376F-40CE-BC27-F083F7206457}">
      <dgm:prSet phldrT="[Текст]" custT="1"/>
      <dgm:spPr/>
      <dgm:t>
        <a:bodyPr/>
        <a:lstStyle/>
        <a:p>
          <a:r>
            <a:rPr lang="ru-RU" sz="3200" dirty="0" smtClean="0"/>
            <a:t>Жокей и лошадь</a:t>
          </a:r>
          <a:endParaRPr lang="ru-RU" sz="3200" dirty="0"/>
        </a:p>
      </dgm:t>
    </dgm:pt>
    <dgm:pt modelId="{88174883-5D1E-4C2F-9D02-F716F12F079B}" type="parTrans" cxnId="{F5981133-51D0-4577-857E-207E03E2596A}">
      <dgm:prSet/>
      <dgm:spPr/>
      <dgm:t>
        <a:bodyPr/>
        <a:lstStyle/>
        <a:p>
          <a:endParaRPr lang="ru-RU" sz="2400"/>
        </a:p>
      </dgm:t>
    </dgm:pt>
    <dgm:pt modelId="{74DF1DAE-3BB3-4E0C-B62E-54FD042CA48C}" type="sibTrans" cxnId="{F5981133-51D0-4577-857E-207E03E2596A}">
      <dgm:prSet custT="1"/>
      <dgm:spPr/>
      <dgm:t>
        <a:bodyPr/>
        <a:lstStyle/>
        <a:p>
          <a:endParaRPr lang="ru-RU" sz="2400"/>
        </a:p>
      </dgm:t>
    </dgm:pt>
    <dgm:pt modelId="{13A7D34B-8EF0-463A-BF44-6D60B6B0EEC4}">
      <dgm:prSet phldrT="[Текст]" custT="1"/>
      <dgm:spPr/>
      <dgm:t>
        <a:bodyPr/>
        <a:lstStyle/>
        <a:p>
          <a:r>
            <a:rPr lang="ru-RU" sz="2800" dirty="0" smtClean="0"/>
            <a:t>Цепочка признаков</a:t>
          </a:r>
          <a:endParaRPr lang="ru-RU" sz="2800" dirty="0"/>
        </a:p>
      </dgm:t>
    </dgm:pt>
    <dgm:pt modelId="{DC1A9342-6353-4743-B319-DB3DD90D6024}" type="parTrans" cxnId="{53FD84EC-ED20-4DAD-8718-4D55FBA67AF1}">
      <dgm:prSet/>
      <dgm:spPr/>
      <dgm:t>
        <a:bodyPr/>
        <a:lstStyle/>
        <a:p>
          <a:endParaRPr lang="ru-RU" sz="2400"/>
        </a:p>
      </dgm:t>
    </dgm:pt>
    <dgm:pt modelId="{BFEB112B-BEDF-4558-A350-A19420DF7266}" type="sibTrans" cxnId="{53FD84EC-ED20-4DAD-8718-4D55FBA67AF1}">
      <dgm:prSet custT="1"/>
      <dgm:spPr/>
      <dgm:t>
        <a:bodyPr/>
        <a:lstStyle/>
        <a:p>
          <a:endParaRPr lang="ru-RU" sz="2400"/>
        </a:p>
      </dgm:t>
    </dgm:pt>
    <dgm:pt modelId="{5677D4D0-745D-4B11-B241-D60BE405B77D}">
      <dgm:prSet phldrT="[Текст]" custT="1"/>
      <dgm:spPr/>
      <dgm:t>
        <a:bodyPr/>
        <a:lstStyle/>
        <a:p>
          <a:r>
            <a:rPr lang="ru-RU" sz="2800" dirty="0" smtClean="0"/>
            <a:t>Диаграмма Венна</a:t>
          </a:r>
          <a:endParaRPr lang="ru-RU" sz="2800" dirty="0"/>
        </a:p>
      </dgm:t>
    </dgm:pt>
    <dgm:pt modelId="{E494205D-D8C1-49F5-B396-1DF079A33B69}" type="parTrans" cxnId="{531325A8-01A7-44A2-9BD2-7AA768F43B16}">
      <dgm:prSet/>
      <dgm:spPr/>
      <dgm:t>
        <a:bodyPr/>
        <a:lstStyle/>
        <a:p>
          <a:endParaRPr lang="ru-RU" sz="2400"/>
        </a:p>
      </dgm:t>
    </dgm:pt>
    <dgm:pt modelId="{B51A1F17-14A2-4FD7-A841-939150A862D0}" type="sibTrans" cxnId="{531325A8-01A7-44A2-9BD2-7AA768F43B16}">
      <dgm:prSet custT="1"/>
      <dgm:spPr/>
      <dgm:t>
        <a:bodyPr/>
        <a:lstStyle/>
        <a:p>
          <a:endParaRPr lang="ru-RU" sz="2400"/>
        </a:p>
      </dgm:t>
    </dgm:pt>
    <dgm:pt modelId="{83A3B173-DD68-4981-9E44-A1D19AAC6DC7}">
      <dgm:prSet phldrT="[Текст]" custT="1"/>
      <dgm:spPr/>
      <dgm:t>
        <a:bodyPr/>
        <a:lstStyle/>
        <a:p>
          <a:r>
            <a:rPr lang="ru-RU" sz="3200" dirty="0" smtClean="0"/>
            <a:t>Рюкзак</a:t>
          </a:r>
          <a:endParaRPr lang="ru-RU" sz="3200" dirty="0"/>
        </a:p>
      </dgm:t>
    </dgm:pt>
    <dgm:pt modelId="{1A54FE5A-834C-4CD6-A355-785F54B09D22}" type="parTrans" cxnId="{26AE651A-19F1-441E-AF20-966B9F98D382}">
      <dgm:prSet/>
      <dgm:spPr/>
      <dgm:t>
        <a:bodyPr/>
        <a:lstStyle/>
        <a:p>
          <a:endParaRPr lang="ru-RU" sz="2400"/>
        </a:p>
      </dgm:t>
    </dgm:pt>
    <dgm:pt modelId="{DE82980B-5A1D-45A3-9E5E-3972816721EC}" type="sibTrans" cxnId="{26AE651A-19F1-441E-AF20-966B9F98D382}">
      <dgm:prSet custT="1"/>
      <dgm:spPr/>
      <dgm:t>
        <a:bodyPr/>
        <a:lstStyle/>
        <a:p>
          <a:endParaRPr lang="ru-RU" sz="2400"/>
        </a:p>
      </dgm:t>
    </dgm:pt>
    <dgm:pt modelId="{428C3892-0E8F-4813-B7FD-876B0687E8CB}">
      <dgm:prSet phldrT="[Текст]" custT="1"/>
      <dgm:spPr/>
      <dgm:t>
        <a:bodyPr/>
        <a:lstStyle/>
        <a:p>
          <a:r>
            <a:rPr lang="ru-RU" sz="2400" dirty="0" smtClean="0"/>
            <a:t>Интерактивный тест</a:t>
          </a:r>
          <a:endParaRPr lang="ru-RU" sz="2400" dirty="0"/>
        </a:p>
      </dgm:t>
    </dgm:pt>
    <dgm:pt modelId="{9405E49B-5715-4371-A9C3-2DF1FB4F12FB}" type="parTrans" cxnId="{6E51A589-CD2A-4FE6-AE46-64EAC167A617}">
      <dgm:prSet/>
      <dgm:spPr/>
      <dgm:t>
        <a:bodyPr/>
        <a:lstStyle/>
        <a:p>
          <a:endParaRPr lang="ru-RU" sz="2400"/>
        </a:p>
      </dgm:t>
    </dgm:pt>
    <dgm:pt modelId="{4AA0865A-678E-4BE5-8068-73996780866E}" type="sibTrans" cxnId="{6E51A589-CD2A-4FE6-AE46-64EAC167A617}">
      <dgm:prSet/>
      <dgm:spPr/>
      <dgm:t>
        <a:bodyPr/>
        <a:lstStyle/>
        <a:p>
          <a:endParaRPr lang="ru-RU" sz="2400"/>
        </a:p>
      </dgm:t>
    </dgm:pt>
    <dgm:pt modelId="{25DDE102-198C-4BC3-A0EF-F88E7F11E97A}">
      <dgm:prSet phldrT="[Текст]"/>
      <dgm:spPr/>
      <dgm:t>
        <a:bodyPr/>
        <a:lstStyle/>
        <a:p>
          <a:r>
            <a:rPr lang="ru-RU" dirty="0" smtClean="0"/>
            <a:t>Составление древа понятий</a:t>
          </a:r>
          <a:endParaRPr lang="ru-RU" dirty="0"/>
        </a:p>
      </dgm:t>
    </dgm:pt>
    <dgm:pt modelId="{37BA4C11-85D5-493A-84A4-D845F60DB1F5}" type="parTrans" cxnId="{30ABBCE0-06DE-48D9-8FF5-B46583C734A1}">
      <dgm:prSet/>
      <dgm:spPr/>
      <dgm:t>
        <a:bodyPr/>
        <a:lstStyle/>
        <a:p>
          <a:endParaRPr lang="ru-RU"/>
        </a:p>
      </dgm:t>
    </dgm:pt>
    <dgm:pt modelId="{EA4AF40F-784E-4727-9EDE-C2A4676FFA5D}" type="sibTrans" cxnId="{30ABBCE0-06DE-48D9-8FF5-B46583C734A1}">
      <dgm:prSet/>
      <dgm:spPr/>
      <dgm:t>
        <a:bodyPr/>
        <a:lstStyle/>
        <a:p>
          <a:endParaRPr lang="ru-RU"/>
        </a:p>
      </dgm:t>
    </dgm:pt>
    <dgm:pt modelId="{3A34C27B-C00E-4B6F-BDEF-8D141F9FAF3B}">
      <dgm:prSet phldrT="[Текст]" custT="1"/>
      <dgm:spPr/>
      <dgm:t>
        <a:bodyPr/>
        <a:lstStyle/>
        <a:p>
          <a:r>
            <a:rPr lang="ru-RU" sz="2400" dirty="0" smtClean="0"/>
            <a:t>Подготовка сообщений, доклада, реферата, ведение дискуссии по проблемным вопросам</a:t>
          </a:r>
          <a:endParaRPr lang="ru-RU" sz="2400" dirty="0"/>
        </a:p>
      </dgm:t>
    </dgm:pt>
    <dgm:pt modelId="{4ADF75B2-B740-4A93-93C9-E675D91FD1AD}" type="parTrans" cxnId="{FA3683AA-871B-4FCE-8640-CE6E0B1D0EE2}">
      <dgm:prSet/>
      <dgm:spPr/>
      <dgm:t>
        <a:bodyPr/>
        <a:lstStyle/>
        <a:p>
          <a:endParaRPr lang="ru-RU"/>
        </a:p>
      </dgm:t>
    </dgm:pt>
    <dgm:pt modelId="{F5400D84-F74B-492D-A15B-C01C43CB0047}" type="sibTrans" cxnId="{FA3683AA-871B-4FCE-8640-CE6E0B1D0EE2}">
      <dgm:prSet/>
      <dgm:spPr/>
      <dgm:t>
        <a:bodyPr/>
        <a:lstStyle/>
        <a:p>
          <a:endParaRPr lang="ru-RU"/>
        </a:p>
      </dgm:t>
    </dgm:pt>
    <dgm:pt modelId="{1E05E100-DC3D-4592-904F-5F7A55C02D66}" type="pres">
      <dgm:prSet presAssocID="{DD1A524E-9299-40FA-A91C-76CA3DFC81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7B49BD-F6A9-44FC-B6B7-F86F2F434F73}" type="pres">
      <dgm:prSet presAssocID="{D4F17E22-E0FF-4F46-BFAB-520C8055FFF0}" presName="node" presStyleLbl="node1" presStyleIdx="0" presStyleCnt="8" custScaleX="137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ACFFA-784C-4DE8-A06F-D115208AF948}" type="pres">
      <dgm:prSet presAssocID="{BAABB880-7C9C-4C7C-A4C8-7649FEB073E8}" presName="sibTrans" presStyleLbl="sibTrans1D1" presStyleIdx="0" presStyleCnt="7"/>
      <dgm:spPr/>
      <dgm:t>
        <a:bodyPr/>
        <a:lstStyle/>
        <a:p>
          <a:endParaRPr lang="ru-RU"/>
        </a:p>
      </dgm:t>
    </dgm:pt>
    <dgm:pt modelId="{91639289-B6F3-4DC9-95C4-951CFB630104}" type="pres">
      <dgm:prSet presAssocID="{BAABB880-7C9C-4C7C-A4C8-7649FEB073E8}" presName="connectorText" presStyleLbl="sibTrans1D1" presStyleIdx="0" presStyleCnt="7"/>
      <dgm:spPr/>
      <dgm:t>
        <a:bodyPr/>
        <a:lstStyle/>
        <a:p>
          <a:endParaRPr lang="ru-RU"/>
        </a:p>
      </dgm:t>
    </dgm:pt>
    <dgm:pt modelId="{7AE8E62F-63D1-46D5-A8A1-F894B6EEEBA2}" type="pres">
      <dgm:prSet presAssocID="{498E5FB1-376F-40CE-BC27-F083F720645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76D61B-B5CD-46FD-B2A4-EFACBA09FFF1}" type="pres">
      <dgm:prSet presAssocID="{74DF1DAE-3BB3-4E0C-B62E-54FD042CA48C}" presName="sibTrans" presStyleLbl="sibTrans1D1" presStyleIdx="1" presStyleCnt="7"/>
      <dgm:spPr/>
      <dgm:t>
        <a:bodyPr/>
        <a:lstStyle/>
        <a:p>
          <a:endParaRPr lang="ru-RU"/>
        </a:p>
      </dgm:t>
    </dgm:pt>
    <dgm:pt modelId="{9A825A00-9F9B-4F5E-97E2-88B8F164BEE2}" type="pres">
      <dgm:prSet presAssocID="{74DF1DAE-3BB3-4E0C-B62E-54FD042CA48C}" presName="connectorText" presStyleLbl="sibTrans1D1" presStyleIdx="1" presStyleCnt="7"/>
      <dgm:spPr/>
      <dgm:t>
        <a:bodyPr/>
        <a:lstStyle/>
        <a:p>
          <a:endParaRPr lang="ru-RU"/>
        </a:p>
      </dgm:t>
    </dgm:pt>
    <dgm:pt modelId="{D9B35153-3A3E-4EFB-9205-13707C9F3074}" type="pres">
      <dgm:prSet presAssocID="{13A7D34B-8EF0-463A-BF44-6D60B6B0EEC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F9F25-45FC-4D67-8B69-97F8DCD992F5}" type="pres">
      <dgm:prSet presAssocID="{BFEB112B-BEDF-4558-A350-A19420DF7266}" presName="sibTrans" presStyleLbl="sibTrans1D1" presStyleIdx="2" presStyleCnt="7"/>
      <dgm:spPr/>
      <dgm:t>
        <a:bodyPr/>
        <a:lstStyle/>
        <a:p>
          <a:endParaRPr lang="ru-RU"/>
        </a:p>
      </dgm:t>
    </dgm:pt>
    <dgm:pt modelId="{009B4A66-65CF-47C2-AE32-DD64CA0DE3FC}" type="pres">
      <dgm:prSet presAssocID="{BFEB112B-BEDF-4558-A350-A19420DF7266}" presName="connectorText" presStyleLbl="sibTrans1D1" presStyleIdx="2" presStyleCnt="7"/>
      <dgm:spPr/>
      <dgm:t>
        <a:bodyPr/>
        <a:lstStyle/>
        <a:p>
          <a:endParaRPr lang="ru-RU"/>
        </a:p>
      </dgm:t>
    </dgm:pt>
    <dgm:pt modelId="{A43B439B-B524-4DFF-86D5-BF695FEE038C}" type="pres">
      <dgm:prSet presAssocID="{5677D4D0-745D-4B11-B241-D60BE405B77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E57C6-B592-41A3-B1FA-B5B76D2E9F33}" type="pres">
      <dgm:prSet presAssocID="{B51A1F17-14A2-4FD7-A841-939150A862D0}" presName="sibTrans" presStyleLbl="sibTrans1D1" presStyleIdx="3" presStyleCnt="7"/>
      <dgm:spPr/>
      <dgm:t>
        <a:bodyPr/>
        <a:lstStyle/>
        <a:p>
          <a:endParaRPr lang="ru-RU"/>
        </a:p>
      </dgm:t>
    </dgm:pt>
    <dgm:pt modelId="{A07C05D2-6A43-4919-8077-873EE01FCCF3}" type="pres">
      <dgm:prSet presAssocID="{B51A1F17-14A2-4FD7-A841-939150A862D0}" presName="connectorText" presStyleLbl="sibTrans1D1" presStyleIdx="3" presStyleCnt="7"/>
      <dgm:spPr/>
      <dgm:t>
        <a:bodyPr/>
        <a:lstStyle/>
        <a:p>
          <a:endParaRPr lang="ru-RU"/>
        </a:p>
      </dgm:t>
    </dgm:pt>
    <dgm:pt modelId="{69959E75-1512-4276-85EA-060E7A226DD3}" type="pres">
      <dgm:prSet presAssocID="{83A3B173-DD68-4981-9E44-A1D19AAC6DC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C1834-ED8E-4BE9-81AC-6797F72FA878}" type="pres">
      <dgm:prSet presAssocID="{DE82980B-5A1D-45A3-9E5E-3972816721EC}" presName="sibTrans" presStyleLbl="sibTrans1D1" presStyleIdx="4" presStyleCnt="7"/>
      <dgm:spPr/>
      <dgm:t>
        <a:bodyPr/>
        <a:lstStyle/>
        <a:p>
          <a:endParaRPr lang="ru-RU"/>
        </a:p>
      </dgm:t>
    </dgm:pt>
    <dgm:pt modelId="{F635E028-2546-4307-814A-ECB8C76DD5DB}" type="pres">
      <dgm:prSet presAssocID="{DE82980B-5A1D-45A3-9E5E-3972816721EC}" presName="connectorText" presStyleLbl="sibTrans1D1" presStyleIdx="4" presStyleCnt="7"/>
      <dgm:spPr/>
      <dgm:t>
        <a:bodyPr/>
        <a:lstStyle/>
        <a:p>
          <a:endParaRPr lang="ru-RU"/>
        </a:p>
      </dgm:t>
    </dgm:pt>
    <dgm:pt modelId="{0BD76863-85BC-43F8-8D95-ABEBF394FA88}" type="pres">
      <dgm:prSet presAssocID="{428C3892-0E8F-4813-B7FD-876B0687E8CB}" presName="node" presStyleLbl="node1" presStyleIdx="5" presStyleCnt="8" custScaleX="130932" custScaleY="104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5F9C8-830F-4CF6-8BCB-B29F5E7F5A7E}" type="pres">
      <dgm:prSet presAssocID="{4AA0865A-678E-4BE5-8068-73996780866E}" presName="sibTrans" presStyleLbl="sibTrans1D1" presStyleIdx="5" presStyleCnt="7"/>
      <dgm:spPr/>
      <dgm:t>
        <a:bodyPr/>
        <a:lstStyle/>
        <a:p>
          <a:endParaRPr lang="ru-RU"/>
        </a:p>
      </dgm:t>
    </dgm:pt>
    <dgm:pt modelId="{DBB4FC80-B078-41DA-9B55-0BCCF6B9ACB3}" type="pres">
      <dgm:prSet presAssocID="{4AA0865A-678E-4BE5-8068-73996780866E}" presName="connectorText" presStyleLbl="sibTrans1D1" presStyleIdx="5" presStyleCnt="7"/>
      <dgm:spPr/>
      <dgm:t>
        <a:bodyPr/>
        <a:lstStyle/>
        <a:p>
          <a:endParaRPr lang="ru-RU"/>
        </a:p>
      </dgm:t>
    </dgm:pt>
    <dgm:pt modelId="{74E5B05A-F1BB-4082-87B4-2DEB09149466}" type="pres">
      <dgm:prSet presAssocID="{25DDE102-198C-4BC3-A0EF-F88E7F11E97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5D9B0-03AF-4983-8161-295D438FEE98}" type="pres">
      <dgm:prSet presAssocID="{EA4AF40F-784E-4727-9EDE-C2A4676FFA5D}" presName="sibTrans" presStyleLbl="sibTrans1D1" presStyleIdx="6" presStyleCnt="7"/>
      <dgm:spPr/>
      <dgm:t>
        <a:bodyPr/>
        <a:lstStyle/>
        <a:p>
          <a:endParaRPr lang="ru-RU"/>
        </a:p>
      </dgm:t>
    </dgm:pt>
    <dgm:pt modelId="{160D5165-FBEE-4F98-866F-A881337800F8}" type="pres">
      <dgm:prSet presAssocID="{EA4AF40F-784E-4727-9EDE-C2A4676FFA5D}" presName="connectorText" presStyleLbl="sibTrans1D1" presStyleIdx="6" presStyleCnt="7"/>
      <dgm:spPr/>
      <dgm:t>
        <a:bodyPr/>
        <a:lstStyle/>
        <a:p>
          <a:endParaRPr lang="ru-RU"/>
        </a:p>
      </dgm:t>
    </dgm:pt>
    <dgm:pt modelId="{3E3058BA-7C09-421A-9C78-268B6B9AA93C}" type="pres">
      <dgm:prSet presAssocID="{3A34C27B-C00E-4B6F-BDEF-8D141F9FAF3B}" presName="node" presStyleLbl="node1" presStyleIdx="7" presStyleCnt="8" custScaleX="221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4E0B1F-493C-47B2-BB36-A3FE0EA2F2D6}" type="presOf" srcId="{4AA0865A-678E-4BE5-8068-73996780866E}" destId="{DBB4FC80-B078-41DA-9B55-0BCCF6B9ACB3}" srcOrd="1" destOrd="0" presId="urn:microsoft.com/office/officeart/2005/8/layout/bProcess3"/>
    <dgm:cxn modelId="{923D14B5-7C32-40DD-BF32-81BA843DA7F1}" type="presOf" srcId="{74DF1DAE-3BB3-4E0C-B62E-54FD042CA48C}" destId="{9A825A00-9F9B-4F5E-97E2-88B8F164BEE2}" srcOrd="1" destOrd="0" presId="urn:microsoft.com/office/officeart/2005/8/layout/bProcess3"/>
    <dgm:cxn modelId="{D149B356-738A-4EE2-BF7C-142D6D32C562}" type="presOf" srcId="{BAABB880-7C9C-4C7C-A4C8-7649FEB073E8}" destId="{91639289-B6F3-4DC9-95C4-951CFB630104}" srcOrd="1" destOrd="0" presId="urn:microsoft.com/office/officeart/2005/8/layout/bProcess3"/>
    <dgm:cxn modelId="{20786A97-C3A0-4F9C-8FE1-09669CDD7FE7}" type="presOf" srcId="{B51A1F17-14A2-4FD7-A841-939150A862D0}" destId="{AD6E57C6-B592-41A3-B1FA-B5B76D2E9F33}" srcOrd="0" destOrd="0" presId="urn:microsoft.com/office/officeart/2005/8/layout/bProcess3"/>
    <dgm:cxn modelId="{FF4026F4-8A2C-440C-B436-16E996E16C0C}" type="presOf" srcId="{428C3892-0E8F-4813-B7FD-876B0687E8CB}" destId="{0BD76863-85BC-43F8-8D95-ABEBF394FA88}" srcOrd="0" destOrd="0" presId="urn:microsoft.com/office/officeart/2005/8/layout/bProcess3"/>
    <dgm:cxn modelId="{8E4B4243-C1C4-4A02-AEFE-89F93F3CB1CC}" type="presOf" srcId="{BAABB880-7C9C-4C7C-A4C8-7649FEB073E8}" destId="{84FACFFA-784C-4DE8-A06F-D115208AF948}" srcOrd="0" destOrd="0" presId="urn:microsoft.com/office/officeart/2005/8/layout/bProcess3"/>
    <dgm:cxn modelId="{2FE7D963-6659-4A09-BB3D-68DA7A0D58E7}" type="presOf" srcId="{498E5FB1-376F-40CE-BC27-F083F7206457}" destId="{7AE8E62F-63D1-46D5-A8A1-F894B6EEEBA2}" srcOrd="0" destOrd="0" presId="urn:microsoft.com/office/officeart/2005/8/layout/bProcess3"/>
    <dgm:cxn modelId="{79C0356A-DDB8-426E-816A-ADE3C9250E90}" srcId="{DD1A524E-9299-40FA-A91C-76CA3DFC8155}" destId="{D4F17E22-E0FF-4F46-BFAB-520C8055FFF0}" srcOrd="0" destOrd="0" parTransId="{D9F9990E-B808-488C-891B-A94281AF4578}" sibTransId="{BAABB880-7C9C-4C7C-A4C8-7649FEB073E8}"/>
    <dgm:cxn modelId="{53FD84EC-ED20-4DAD-8718-4D55FBA67AF1}" srcId="{DD1A524E-9299-40FA-A91C-76CA3DFC8155}" destId="{13A7D34B-8EF0-463A-BF44-6D60B6B0EEC4}" srcOrd="2" destOrd="0" parTransId="{DC1A9342-6353-4743-B319-DB3DD90D6024}" sibTransId="{BFEB112B-BEDF-4558-A350-A19420DF7266}"/>
    <dgm:cxn modelId="{433DEE10-CCFF-46F5-88F7-6629F2EDE687}" type="presOf" srcId="{4AA0865A-678E-4BE5-8068-73996780866E}" destId="{49C5F9C8-830F-4CF6-8BCB-B29F5E7F5A7E}" srcOrd="0" destOrd="0" presId="urn:microsoft.com/office/officeart/2005/8/layout/bProcess3"/>
    <dgm:cxn modelId="{2DEA1451-BA47-4542-8529-89B5BE557A82}" type="presOf" srcId="{13A7D34B-8EF0-463A-BF44-6D60B6B0EEC4}" destId="{D9B35153-3A3E-4EFB-9205-13707C9F3074}" srcOrd="0" destOrd="0" presId="urn:microsoft.com/office/officeart/2005/8/layout/bProcess3"/>
    <dgm:cxn modelId="{84580E60-42FF-40C4-8A37-E542B7DF5A37}" type="presOf" srcId="{25DDE102-198C-4BC3-A0EF-F88E7F11E97A}" destId="{74E5B05A-F1BB-4082-87B4-2DEB09149466}" srcOrd="0" destOrd="0" presId="urn:microsoft.com/office/officeart/2005/8/layout/bProcess3"/>
    <dgm:cxn modelId="{30ABBCE0-06DE-48D9-8FF5-B46583C734A1}" srcId="{DD1A524E-9299-40FA-A91C-76CA3DFC8155}" destId="{25DDE102-198C-4BC3-A0EF-F88E7F11E97A}" srcOrd="6" destOrd="0" parTransId="{37BA4C11-85D5-493A-84A4-D845F60DB1F5}" sibTransId="{EA4AF40F-784E-4727-9EDE-C2A4676FFA5D}"/>
    <dgm:cxn modelId="{68FF173F-8064-4508-9DB3-CEEA9A84A72B}" type="presOf" srcId="{DE82980B-5A1D-45A3-9E5E-3972816721EC}" destId="{C29C1834-ED8E-4BE9-81AC-6797F72FA878}" srcOrd="0" destOrd="0" presId="urn:microsoft.com/office/officeart/2005/8/layout/bProcess3"/>
    <dgm:cxn modelId="{AD04B076-5E4B-4423-A049-053F140BB859}" type="presOf" srcId="{74DF1DAE-3BB3-4E0C-B62E-54FD042CA48C}" destId="{4076D61B-B5CD-46FD-B2A4-EFACBA09FFF1}" srcOrd="0" destOrd="0" presId="urn:microsoft.com/office/officeart/2005/8/layout/bProcess3"/>
    <dgm:cxn modelId="{531325A8-01A7-44A2-9BD2-7AA768F43B16}" srcId="{DD1A524E-9299-40FA-A91C-76CA3DFC8155}" destId="{5677D4D0-745D-4B11-B241-D60BE405B77D}" srcOrd="3" destOrd="0" parTransId="{E494205D-D8C1-49F5-B396-1DF079A33B69}" sibTransId="{B51A1F17-14A2-4FD7-A841-939150A862D0}"/>
    <dgm:cxn modelId="{F5981133-51D0-4577-857E-207E03E2596A}" srcId="{DD1A524E-9299-40FA-A91C-76CA3DFC8155}" destId="{498E5FB1-376F-40CE-BC27-F083F7206457}" srcOrd="1" destOrd="0" parTransId="{88174883-5D1E-4C2F-9D02-F716F12F079B}" sibTransId="{74DF1DAE-3BB3-4E0C-B62E-54FD042CA48C}"/>
    <dgm:cxn modelId="{CD4469C2-D335-41B2-8B3B-5DFE4067AFD4}" type="presOf" srcId="{DE82980B-5A1D-45A3-9E5E-3972816721EC}" destId="{F635E028-2546-4307-814A-ECB8C76DD5DB}" srcOrd="1" destOrd="0" presId="urn:microsoft.com/office/officeart/2005/8/layout/bProcess3"/>
    <dgm:cxn modelId="{553EBC79-4D97-42F4-8802-0D4EBE70DA5E}" type="presOf" srcId="{EA4AF40F-784E-4727-9EDE-C2A4676FFA5D}" destId="{160D5165-FBEE-4F98-866F-A881337800F8}" srcOrd="1" destOrd="0" presId="urn:microsoft.com/office/officeart/2005/8/layout/bProcess3"/>
    <dgm:cxn modelId="{55900C6B-2857-48A3-86B3-54A8475BA019}" type="presOf" srcId="{DD1A524E-9299-40FA-A91C-76CA3DFC8155}" destId="{1E05E100-DC3D-4592-904F-5F7A55C02D66}" srcOrd="0" destOrd="0" presId="urn:microsoft.com/office/officeart/2005/8/layout/bProcess3"/>
    <dgm:cxn modelId="{A962C15B-A30E-43A6-93E4-A308EC77A18D}" type="presOf" srcId="{D4F17E22-E0FF-4F46-BFAB-520C8055FFF0}" destId="{A47B49BD-F6A9-44FC-B6B7-F86F2F434F73}" srcOrd="0" destOrd="0" presId="urn:microsoft.com/office/officeart/2005/8/layout/bProcess3"/>
    <dgm:cxn modelId="{5DD28988-15BE-4CEF-8104-16ED4D09394D}" type="presOf" srcId="{83A3B173-DD68-4981-9E44-A1D19AAC6DC7}" destId="{69959E75-1512-4276-85EA-060E7A226DD3}" srcOrd="0" destOrd="0" presId="urn:microsoft.com/office/officeart/2005/8/layout/bProcess3"/>
    <dgm:cxn modelId="{6E51A589-CD2A-4FE6-AE46-64EAC167A617}" srcId="{DD1A524E-9299-40FA-A91C-76CA3DFC8155}" destId="{428C3892-0E8F-4813-B7FD-876B0687E8CB}" srcOrd="5" destOrd="0" parTransId="{9405E49B-5715-4371-A9C3-2DF1FB4F12FB}" sibTransId="{4AA0865A-678E-4BE5-8068-73996780866E}"/>
    <dgm:cxn modelId="{FA3683AA-871B-4FCE-8640-CE6E0B1D0EE2}" srcId="{DD1A524E-9299-40FA-A91C-76CA3DFC8155}" destId="{3A34C27B-C00E-4B6F-BDEF-8D141F9FAF3B}" srcOrd="7" destOrd="0" parTransId="{4ADF75B2-B740-4A93-93C9-E675D91FD1AD}" sibTransId="{F5400D84-F74B-492D-A15B-C01C43CB0047}"/>
    <dgm:cxn modelId="{55449AB8-8E7D-490A-BB1D-EE2E76DF6DDE}" type="presOf" srcId="{5677D4D0-745D-4B11-B241-D60BE405B77D}" destId="{A43B439B-B524-4DFF-86D5-BF695FEE038C}" srcOrd="0" destOrd="0" presId="urn:microsoft.com/office/officeart/2005/8/layout/bProcess3"/>
    <dgm:cxn modelId="{C9D2C18D-1820-4F55-AEF8-38336EE242FE}" type="presOf" srcId="{BFEB112B-BEDF-4558-A350-A19420DF7266}" destId="{BF5F9F25-45FC-4D67-8B69-97F8DCD992F5}" srcOrd="0" destOrd="0" presId="urn:microsoft.com/office/officeart/2005/8/layout/bProcess3"/>
    <dgm:cxn modelId="{016B7794-6137-48A8-9216-9EDC2A9CF227}" type="presOf" srcId="{EA4AF40F-784E-4727-9EDE-C2A4676FFA5D}" destId="{F185D9B0-03AF-4983-8161-295D438FEE98}" srcOrd="0" destOrd="0" presId="urn:microsoft.com/office/officeart/2005/8/layout/bProcess3"/>
    <dgm:cxn modelId="{F29BF3B6-BD6F-4F0C-9EBD-5A43286849D3}" type="presOf" srcId="{3A34C27B-C00E-4B6F-BDEF-8D141F9FAF3B}" destId="{3E3058BA-7C09-421A-9C78-268B6B9AA93C}" srcOrd="0" destOrd="0" presId="urn:microsoft.com/office/officeart/2005/8/layout/bProcess3"/>
    <dgm:cxn modelId="{26AE651A-19F1-441E-AF20-966B9F98D382}" srcId="{DD1A524E-9299-40FA-A91C-76CA3DFC8155}" destId="{83A3B173-DD68-4981-9E44-A1D19AAC6DC7}" srcOrd="4" destOrd="0" parTransId="{1A54FE5A-834C-4CD6-A355-785F54B09D22}" sibTransId="{DE82980B-5A1D-45A3-9E5E-3972816721EC}"/>
    <dgm:cxn modelId="{823F1FBF-5890-45D7-AA1B-87850F0139A4}" type="presOf" srcId="{B51A1F17-14A2-4FD7-A841-939150A862D0}" destId="{A07C05D2-6A43-4919-8077-873EE01FCCF3}" srcOrd="1" destOrd="0" presId="urn:microsoft.com/office/officeart/2005/8/layout/bProcess3"/>
    <dgm:cxn modelId="{CB762962-1946-4557-A6CC-B82C0590F4A7}" type="presOf" srcId="{BFEB112B-BEDF-4558-A350-A19420DF7266}" destId="{009B4A66-65CF-47C2-AE32-DD64CA0DE3FC}" srcOrd="1" destOrd="0" presId="urn:microsoft.com/office/officeart/2005/8/layout/bProcess3"/>
    <dgm:cxn modelId="{07B6AD04-4351-4FC1-8433-E6C42EA0BCAF}" type="presParOf" srcId="{1E05E100-DC3D-4592-904F-5F7A55C02D66}" destId="{A47B49BD-F6A9-44FC-B6B7-F86F2F434F73}" srcOrd="0" destOrd="0" presId="urn:microsoft.com/office/officeart/2005/8/layout/bProcess3"/>
    <dgm:cxn modelId="{B8357848-4C79-49E6-9407-400A948C48D8}" type="presParOf" srcId="{1E05E100-DC3D-4592-904F-5F7A55C02D66}" destId="{84FACFFA-784C-4DE8-A06F-D115208AF948}" srcOrd="1" destOrd="0" presId="urn:microsoft.com/office/officeart/2005/8/layout/bProcess3"/>
    <dgm:cxn modelId="{5C788052-B028-4858-A22F-44021F113821}" type="presParOf" srcId="{84FACFFA-784C-4DE8-A06F-D115208AF948}" destId="{91639289-B6F3-4DC9-95C4-951CFB630104}" srcOrd="0" destOrd="0" presId="urn:microsoft.com/office/officeart/2005/8/layout/bProcess3"/>
    <dgm:cxn modelId="{8F21C60A-3EAA-485F-A52E-8451582DE330}" type="presParOf" srcId="{1E05E100-DC3D-4592-904F-5F7A55C02D66}" destId="{7AE8E62F-63D1-46D5-A8A1-F894B6EEEBA2}" srcOrd="2" destOrd="0" presId="urn:microsoft.com/office/officeart/2005/8/layout/bProcess3"/>
    <dgm:cxn modelId="{BA8AACA3-A607-4EC0-A2C7-8F739D46773D}" type="presParOf" srcId="{1E05E100-DC3D-4592-904F-5F7A55C02D66}" destId="{4076D61B-B5CD-46FD-B2A4-EFACBA09FFF1}" srcOrd="3" destOrd="0" presId="urn:microsoft.com/office/officeart/2005/8/layout/bProcess3"/>
    <dgm:cxn modelId="{D4C8C766-23C3-4FF0-9270-B6A1941CEC8F}" type="presParOf" srcId="{4076D61B-B5CD-46FD-B2A4-EFACBA09FFF1}" destId="{9A825A00-9F9B-4F5E-97E2-88B8F164BEE2}" srcOrd="0" destOrd="0" presId="urn:microsoft.com/office/officeart/2005/8/layout/bProcess3"/>
    <dgm:cxn modelId="{39603E37-D494-4024-8F87-7A63BF9D2CFC}" type="presParOf" srcId="{1E05E100-DC3D-4592-904F-5F7A55C02D66}" destId="{D9B35153-3A3E-4EFB-9205-13707C9F3074}" srcOrd="4" destOrd="0" presId="urn:microsoft.com/office/officeart/2005/8/layout/bProcess3"/>
    <dgm:cxn modelId="{AF271D56-4250-46C1-B03E-761D2BEDEE65}" type="presParOf" srcId="{1E05E100-DC3D-4592-904F-5F7A55C02D66}" destId="{BF5F9F25-45FC-4D67-8B69-97F8DCD992F5}" srcOrd="5" destOrd="0" presId="urn:microsoft.com/office/officeart/2005/8/layout/bProcess3"/>
    <dgm:cxn modelId="{B48580B8-5C8A-41B0-B73F-9B03522B609A}" type="presParOf" srcId="{BF5F9F25-45FC-4D67-8B69-97F8DCD992F5}" destId="{009B4A66-65CF-47C2-AE32-DD64CA0DE3FC}" srcOrd="0" destOrd="0" presId="urn:microsoft.com/office/officeart/2005/8/layout/bProcess3"/>
    <dgm:cxn modelId="{E684C9AF-F3A3-4102-A837-CE7463A79552}" type="presParOf" srcId="{1E05E100-DC3D-4592-904F-5F7A55C02D66}" destId="{A43B439B-B524-4DFF-86D5-BF695FEE038C}" srcOrd="6" destOrd="0" presId="urn:microsoft.com/office/officeart/2005/8/layout/bProcess3"/>
    <dgm:cxn modelId="{AEFD7D73-C32E-4338-A31C-1155E9FA46F5}" type="presParOf" srcId="{1E05E100-DC3D-4592-904F-5F7A55C02D66}" destId="{AD6E57C6-B592-41A3-B1FA-B5B76D2E9F33}" srcOrd="7" destOrd="0" presId="urn:microsoft.com/office/officeart/2005/8/layout/bProcess3"/>
    <dgm:cxn modelId="{F95A1F28-6C61-41A3-A1D0-3759924A2410}" type="presParOf" srcId="{AD6E57C6-B592-41A3-B1FA-B5B76D2E9F33}" destId="{A07C05D2-6A43-4919-8077-873EE01FCCF3}" srcOrd="0" destOrd="0" presId="urn:microsoft.com/office/officeart/2005/8/layout/bProcess3"/>
    <dgm:cxn modelId="{AC9A968D-F75B-4753-87AB-2CBAEA0E829A}" type="presParOf" srcId="{1E05E100-DC3D-4592-904F-5F7A55C02D66}" destId="{69959E75-1512-4276-85EA-060E7A226DD3}" srcOrd="8" destOrd="0" presId="urn:microsoft.com/office/officeart/2005/8/layout/bProcess3"/>
    <dgm:cxn modelId="{BF317B75-A3B1-401F-B7F0-2C98F2F13CEF}" type="presParOf" srcId="{1E05E100-DC3D-4592-904F-5F7A55C02D66}" destId="{C29C1834-ED8E-4BE9-81AC-6797F72FA878}" srcOrd="9" destOrd="0" presId="urn:microsoft.com/office/officeart/2005/8/layout/bProcess3"/>
    <dgm:cxn modelId="{A6A9C27A-9C9E-429F-BAE4-579B72A1BAA5}" type="presParOf" srcId="{C29C1834-ED8E-4BE9-81AC-6797F72FA878}" destId="{F635E028-2546-4307-814A-ECB8C76DD5DB}" srcOrd="0" destOrd="0" presId="urn:microsoft.com/office/officeart/2005/8/layout/bProcess3"/>
    <dgm:cxn modelId="{1DF356A0-CB56-4FDE-8C16-B01177D0A21C}" type="presParOf" srcId="{1E05E100-DC3D-4592-904F-5F7A55C02D66}" destId="{0BD76863-85BC-43F8-8D95-ABEBF394FA88}" srcOrd="10" destOrd="0" presId="urn:microsoft.com/office/officeart/2005/8/layout/bProcess3"/>
    <dgm:cxn modelId="{48A07E4D-5A17-46BF-A724-46840984B49C}" type="presParOf" srcId="{1E05E100-DC3D-4592-904F-5F7A55C02D66}" destId="{49C5F9C8-830F-4CF6-8BCB-B29F5E7F5A7E}" srcOrd="11" destOrd="0" presId="urn:microsoft.com/office/officeart/2005/8/layout/bProcess3"/>
    <dgm:cxn modelId="{71E27E5A-0DA8-4E9D-8BE5-8EF45A072E1F}" type="presParOf" srcId="{49C5F9C8-830F-4CF6-8BCB-B29F5E7F5A7E}" destId="{DBB4FC80-B078-41DA-9B55-0BCCF6B9ACB3}" srcOrd="0" destOrd="0" presId="urn:microsoft.com/office/officeart/2005/8/layout/bProcess3"/>
    <dgm:cxn modelId="{F9B58854-8A8A-4684-87B3-30DD054D01E5}" type="presParOf" srcId="{1E05E100-DC3D-4592-904F-5F7A55C02D66}" destId="{74E5B05A-F1BB-4082-87B4-2DEB09149466}" srcOrd="12" destOrd="0" presId="urn:microsoft.com/office/officeart/2005/8/layout/bProcess3"/>
    <dgm:cxn modelId="{68F20B50-E8EE-4F9F-B7A7-29C8DF8A6798}" type="presParOf" srcId="{1E05E100-DC3D-4592-904F-5F7A55C02D66}" destId="{F185D9B0-03AF-4983-8161-295D438FEE98}" srcOrd="13" destOrd="0" presId="urn:microsoft.com/office/officeart/2005/8/layout/bProcess3"/>
    <dgm:cxn modelId="{D2A6F94E-9FAD-4EFB-97EA-1D5ECD12EE66}" type="presParOf" srcId="{F185D9B0-03AF-4983-8161-295D438FEE98}" destId="{160D5165-FBEE-4F98-866F-A881337800F8}" srcOrd="0" destOrd="0" presId="urn:microsoft.com/office/officeart/2005/8/layout/bProcess3"/>
    <dgm:cxn modelId="{B6BC8C04-A2DD-453A-AD24-FDF7EADDADE8}" type="presParOf" srcId="{1E05E100-DC3D-4592-904F-5F7A55C02D66}" destId="{3E3058BA-7C09-421A-9C78-268B6B9AA93C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E2080E-9B1E-419F-931D-D930B0AF5CAE}" type="doc">
      <dgm:prSet loTypeId="urn:microsoft.com/office/officeart/2005/8/layout/b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581F457-66B7-4DED-96D0-9A5E68716E84}">
      <dgm:prSet phldrT="[Текст]" custT="1"/>
      <dgm:spPr/>
      <dgm:t>
        <a:bodyPr/>
        <a:lstStyle/>
        <a:p>
          <a:r>
            <a:rPr lang="ru-RU" sz="3200" dirty="0" smtClean="0"/>
            <a:t>Хочу спросить</a:t>
          </a:r>
          <a:endParaRPr lang="ru-RU" sz="3200" dirty="0"/>
        </a:p>
      </dgm:t>
    </dgm:pt>
    <dgm:pt modelId="{D2C600A2-F04B-49F9-990A-C03F2F2DE586}" type="parTrans" cxnId="{A8A9AEA0-F726-45B9-A197-38A8DAD2B2FE}">
      <dgm:prSet/>
      <dgm:spPr/>
      <dgm:t>
        <a:bodyPr/>
        <a:lstStyle/>
        <a:p>
          <a:endParaRPr lang="ru-RU" sz="3200"/>
        </a:p>
      </dgm:t>
    </dgm:pt>
    <dgm:pt modelId="{6112222C-2B4D-4154-A5E5-41657632D815}" type="sibTrans" cxnId="{A8A9AEA0-F726-45B9-A197-38A8DAD2B2FE}">
      <dgm:prSet/>
      <dgm:spPr/>
      <dgm:t>
        <a:bodyPr/>
        <a:lstStyle/>
        <a:p>
          <a:endParaRPr lang="ru-RU" sz="3200"/>
        </a:p>
      </dgm:t>
    </dgm:pt>
    <dgm:pt modelId="{2E718814-D644-45C3-B004-4AF64A86BF0A}">
      <dgm:prSet phldrT="[Текст]" custT="1"/>
      <dgm:spPr/>
      <dgm:t>
        <a:bodyPr/>
        <a:lstStyle/>
        <a:p>
          <a:r>
            <a:rPr lang="ru-RU" sz="3200" dirty="0" smtClean="0"/>
            <a:t>Толстый и тонкий вопрос</a:t>
          </a:r>
          <a:endParaRPr lang="ru-RU" sz="3200" dirty="0"/>
        </a:p>
      </dgm:t>
    </dgm:pt>
    <dgm:pt modelId="{98CB71B6-CF47-44D6-99FA-A8403D4D59FF}" type="parTrans" cxnId="{22DA591A-2FE8-4EE3-8504-656EE5C4AD0A}">
      <dgm:prSet/>
      <dgm:spPr/>
      <dgm:t>
        <a:bodyPr/>
        <a:lstStyle/>
        <a:p>
          <a:endParaRPr lang="ru-RU" sz="3200"/>
        </a:p>
      </dgm:t>
    </dgm:pt>
    <dgm:pt modelId="{E91A7686-6C80-4CE7-85BF-378B032411BC}" type="sibTrans" cxnId="{22DA591A-2FE8-4EE3-8504-656EE5C4AD0A}">
      <dgm:prSet/>
      <dgm:spPr/>
      <dgm:t>
        <a:bodyPr/>
        <a:lstStyle/>
        <a:p>
          <a:endParaRPr lang="ru-RU" sz="3200"/>
        </a:p>
      </dgm:t>
    </dgm:pt>
    <dgm:pt modelId="{C9F2F7CF-99CB-4FC5-8C45-2FB632978C07}">
      <dgm:prSet phldrT="[Текст]" custT="1"/>
      <dgm:spPr/>
      <dgm:t>
        <a:bodyPr/>
        <a:lstStyle/>
        <a:p>
          <a:r>
            <a:rPr lang="ru-RU" sz="3200" dirty="0" smtClean="0"/>
            <a:t>Вопросительные слова</a:t>
          </a:r>
          <a:endParaRPr lang="ru-RU" sz="3200" dirty="0"/>
        </a:p>
      </dgm:t>
    </dgm:pt>
    <dgm:pt modelId="{441690C2-166A-4673-9C80-1D0CDB109292}" type="parTrans" cxnId="{768A31BC-6D1C-4A54-A91D-878AAEB190FC}">
      <dgm:prSet/>
      <dgm:spPr/>
      <dgm:t>
        <a:bodyPr/>
        <a:lstStyle/>
        <a:p>
          <a:endParaRPr lang="ru-RU" sz="3200"/>
        </a:p>
      </dgm:t>
    </dgm:pt>
    <dgm:pt modelId="{3CA037D0-E964-4984-B85C-6280F8F786EC}" type="sibTrans" cxnId="{768A31BC-6D1C-4A54-A91D-878AAEB190FC}">
      <dgm:prSet/>
      <dgm:spPr/>
      <dgm:t>
        <a:bodyPr/>
        <a:lstStyle/>
        <a:p>
          <a:endParaRPr lang="ru-RU" sz="3200"/>
        </a:p>
      </dgm:t>
    </dgm:pt>
    <dgm:pt modelId="{E9742D5A-9769-4B95-9E29-33B1A168FC17}">
      <dgm:prSet phldrT="[Текст]" custT="1"/>
      <dgm:spPr/>
      <dgm:t>
        <a:bodyPr/>
        <a:lstStyle/>
        <a:p>
          <a:r>
            <a:rPr lang="ru-RU" sz="3200" dirty="0" smtClean="0"/>
            <a:t>Вопрос к тексту</a:t>
          </a:r>
          <a:endParaRPr lang="ru-RU" sz="3200" dirty="0"/>
        </a:p>
      </dgm:t>
    </dgm:pt>
    <dgm:pt modelId="{DDCF2296-B3A0-4427-BCCA-2CC06D63896B}" type="parTrans" cxnId="{B989D384-D976-40BB-9BFB-C10589A5EEB6}">
      <dgm:prSet/>
      <dgm:spPr/>
      <dgm:t>
        <a:bodyPr/>
        <a:lstStyle/>
        <a:p>
          <a:endParaRPr lang="ru-RU" sz="3200"/>
        </a:p>
      </dgm:t>
    </dgm:pt>
    <dgm:pt modelId="{338DB7A9-17F6-47F6-B891-DE28D2ADCC83}" type="sibTrans" cxnId="{B989D384-D976-40BB-9BFB-C10589A5EEB6}">
      <dgm:prSet/>
      <dgm:spPr/>
      <dgm:t>
        <a:bodyPr/>
        <a:lstStyle/>
        <a:p>
          <a:endParaRPr lang="ru-RU" sz="3200"/>
        </a:p>
      </dgm:t>
    </dgm:pt>
    <dgm:pt modelId="{4091D965-274C-4D31-A0D9-4AC2157937E5}">
      <dgm:prSet phldrT="[Текст]" custT="1"/>
      <dgm:spPr/>
      <dgm:t>
        <a:bodyPr/>
        <a:lstStyle/>
        <a:p>
          <a:r>
            <a:rPr lang="ru-RU" sz="3200" dirty="0" smtClean="0"/>
            <a:t>Ромашка </a:t>
          </a:r>
          <a:r>
            <a:rPr lang="ru-RU" sz="3200" dirty="0" err="1" smtClean="0"/>
            <a:t>Блума</a:t>
          </a:r>
          <a:endParaRPr lang="ru-RU" sz="3200" dirty="0"/>
        </a:p>
      </dgm:t>
    </dgm:pt>
    <dgm:pt modelId="{D9A7BD88-A0A4-4586-879F-BAF022834713}" type="parTrans" cxnId="{0B29953B-BC03-408A-984A-34B6E5AAF6F4}">
      <dgm:prSet/>
      <dgm:spPr/>
      <dgm:t>
        <a:bodyPr/>
        <a:lstStyle/>
        <a:p>
          <a:endParaRPr lang="ru-RU" sz="3200"/>
        </a:p>
      </dgm:t>
    </dgm:pt>
    <dgm:pt modelId="{7FFB16C6-57C3-4EFE-AA4E-4357162ACBB9}" type="sibTrans" cxnId="{0B29953B-BC03-408A-984A-34B6E5AAF6F4}">
      <dgm:prSet/>
      <dgm:spPr/>
      <dgm:t>
        <a:bodyPr/>
        <a:lstStyle/>
        <a:p>
          <a:endParaRPr lang="ru-RU" sz="3200"/>
        </a:p>
      </dgm:t>
    </dgm:pt>
    <dgm:pt modelId="{EF623180-210A-4F49-9901-CDE7083C7065}" type="pres">
      <dgm:prSet presAssocID="{6DE2080E-9B1E-419F-931D-D930B0AF5CA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5397ACE-8CB0-4554-908A-20E6BD5C4309}" type="pres">
      <dgm:prSet presAssocID="{9581F457-66B7-4DED-96D0-9A5E68716E84}" presName="compNode" presStyleCnt="0"/>
      <dgm:spPr/>
      <dgm:t>
        <a:bodyPr/>
        <a:lstStyle/>
        <a:p>
          <a:endParaRPr lang="ru-RU"/>
        </a:p>
      </dgm:t>
    </dgm:pt>
    <dgm:pt modelId="{A6D9906F-9FE3-4AA8-B11C-781999AD1DDC}" type="pres">
      <dgm:prSet presAssocID="{9581F457-66B7-4DED-96D0-9A5E68716E84}" presName="dummyConnPt" presStyleCnt="0"/>
      <dgm:spPr/>
      <dgm:t>
        <a:bodyPr/>
        <a:lstStyle/>
        <a:p>
          <a:endParaRPr lang="ru-RU"/>
        </a:p>
      </dgm:t>
    </dgm:pt>
    <dgm:pt modelId="{9A3A984D-BAA9-4163-8B2B-98A6A26D0448}" type="pres">
      <dgm:prSet presAssocID="{9581F457-66B7-4DED-96D0-9A5E68716E8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AAD319-88C3-4BAE-8A2F-69F213BFC0FD}" type="pres">
      <dgm:prSet presAssocID="{6112222C-2B4D-4154-A5E5-41657632D815}" presName="sibTrans" presStyleLbl="bgSibTrans2D1" presStyleIdx="0" presStyleCnt="4"/>
      <dgm:spPr/>
      <dgm:t>
        <a:bodyPr/>
        <a:lstStyle/>
        <a:p>
          <a:endParaRPr lang="ru-RU"/>
        </a:p>
      </dgm:t>
    </dgm:pt>
    <dgm:pt modelId="{972DB6A8-F23C-4924-8163-6D7392A1684F}" type="pres">
      <dgm:prSet presAssocID="{2E718814-D644-45C3-B004-4AF64A86BF0A}" presName="compNode" presStyleCnt="0"/>
      <dgm:spPr/>
      <dgm:t>
        <a:bodyPr/>
        <a:lstStyle/>
        <a:p>
          <a:endParaRPr lang="ru-RU"/>
        </a:p>
      </dgm:t>
    </dgm:pt>
    <dgm:pt modelId="{6BDFA22E-6A93-4756-90EA-3ED40F49A426}" type="pres">
      <dgm:prSet presAssocID="{2E718814-D644-45C3-B004-4AF64A86BF0A}" presName="dummyConnPt" presStyleCnt="0"/>
      <dgm:spPr/>
      <dgm:t>
        <a:bodyPr/>
        <a:lstStyle/>
        <a:p>
          <a:endParaRPr lang="ru-RU"/>
        </a:p>
      </dgm:t>
    </dgm:pt>
    <dgm:pt modelId="{5E68759D-A5D5-4F96-BA8C-97E36C52716B}" type="pres">
      <dgm:prSet presAssocID="{2E718814-D644-45C3-B004-4AF64A86BF0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301B57-89D3-45F3-8952-EC7C778C4888}" type="pres">
      <dgm:prSet presAssocID="{E91A7686-6C80-4CE7-85BF-378B032411BC}" presName="sibTrans" presStyleLbl="bgSibTrans2D1" presStyleIdx="1" presStyleCnt="4"/>
      <dgm:spPr/>
      <dgm:t>
        <a:bodyPr/>
        <a:lstStyle/>
        <a:p>
          <a:endParaRPr lang="ru-RU"/>
        </a:p>
      </dgm:t>
    </dgm:pt>
    <dgm:pt modelId="{C9469B37-598D-4751-B1F3-82783E1F538D}" type="pres">
      <dgm:prSet presAssocID="{C9F2F7CF-99CB-4FC5-8C45-2FB632978C07}" presName="compNode" presStyleCnt="0"/>
      <dgm:spPr/>
      <dgm:t>
        <a:bodyPr/>
        <a:lstStyle/>
        <a:p>
          <a:endParaRPr lang="ru-RU"/>
        </a:p>
      </dgm:t>
    </dgm:pt>
    <dgm:pt modelId="{1A135F2A-2999-46C0-AD3C-73217FE0432F}" type="pres">
      <dgm:prSet presAssocID="{C9F2F7CF-99CB-4FC5-8C45-2FB632978C07}" presName="dummyConnPt" presStyleCnt="0"/>
      <dgm:spPr/>
      <dgm:t>
        <a:bodyPr/>
        <a:lstStyle/>
        <a:p>
          <a:endParaRPr lang="ru-RU"/>
        </a:p>
      </dgm:t>
    </dgm:pt>
    <dgm:pt modelId="{27C1BA55-A430-4470-84DA-1E9203AFC7B0}" type="pres">
      <dgm:prSet presAssocID="{C9F2F7CF-99CB-4FC5-8C45-2FB632978C07}" presName="node" presStyleLbl="node1" presStyleIdx="2" presStyleCnt="5" custScaleX="131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35DDF-75C4-4CEA-BB48-5DA3179E0864}" type="pres">
      <dgm:prSet presAssocID="{3CA037D0-E964-4984-B85C-6280F8F786EC}" presName="sibTrans" presStyleLbl="bgSibTrans2D1" presStyleIdx="2" presStyleCnt="4"/>
      <dgm:spPr/>
      <dgm:t>
        <a:bodyPr/>
        <a:lstStyle/>
        <a:p>
          <a:endParaRPr lang="ru-RU"/>
        </a:p>
      </dgm:t>
    </dgm:pt>
    <dgm:pt modelId="{34B8622E-6F45-417D-85D2-6833BD804F5A}" type="pres">
      <dgm:prSet presAssocID="{E9742D5A-9769-4B95-9E29-33B1A168FC17}" presName="compNode" presStyleCnt="0"/>
      <dgm:spPr/>
      <dgm:t>
        <a:bodyPr/>
        <a:lstStyle/>
        <a:p>
          <a:endParaRPr lang="ru-RU"/>
        </a:p>
      </dgm:t>
    </dgm:pt>
    <dgm:pt modelId="{CCF883B6-775D-4DF8-9D3A-E8C443D677AE}" type="pres">
      <dgm:prSet presAssocID="{E9742D5A-9769-4B95-9E29-33B1A168FC17}" presName="dummyConnPt" presStyleCnt="0"/>
      <dgm:spPr/>
      <dgm:t>
        <a:bodyPr/>
        <a:lstStyle/>
        <a:p>
          <a:endParaRPr lang="ru-RU"/>
        </a:p>
      </dgm:t>
    </dgm:pt>
    <dgm:pt modelId="{E9F6FC04-7A73-4F18-A404-E6BC674F334C}" type="pres">
      <dgm:prSet presAssocID="{E9742D5A-9769-4B95-9E29-33B1A168FC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2DA18-88CF-47D2-BF1D-0421473DEA5E}" type="pres">
      <dgm:prSet presAssocID="{338DB7A9-17F6-47F6-B891-DE28D2ADCC83}" presName="sibTrans" presStyleLbl="bgSibTrans2D1" presStyleIdx="3" presStyleCnt="4"/>
      <dgm:spPr/>
      <dgm:t>
        <a:bodyPr/>
        <a:lstStyle/>
        <a:p>
          <a:endParaRPr lang="ru-RU"/>
        </a:p>
      </dgm:t>
    </dgm:pt>
    <dgm:pt modelId="{BEF4558E-A91C-4BFD-8EF5-F4E885C76EC7}" type="pres">
      <dgm:prSet presAssocID="{4091D965-274C-4D31-A0D9-4AC2157937E5}" presName="compNode" presStyleCnt="0"/>
      <dgm:spPr/>
      <dgm:t>
        <a:bodyPr/>
        <a:lstStyle/>
        <a:p>
          <a:endParaRPr lang="ru-RU"/>
        </a:p>
      </dgm:t>
    </dgm:pt>
    <dgm:pt modelId="{C98D71C5-A568-4ADB-B9B2-C8A06FCB4319}" type="pres">
      <dgm:prSet presAssocID="{4091D965-274C-4D31-A0D9-4AC2157937E5}" presName="dummyConnPt" presStyleCnt="0"/>
      <dgm:spPr/>
      <dgm:t>
        <a:bodyPr/>
        <a:lstStyle/>
        <a:p>
          <a:endParaRPr lang="ru-RU"/>
        </a:p>
      </dgm:t>
    </dgm:pt>
    <dgm:pt modelId="{6AF773CC-72E2-48C1-9862-846B37181FA2}" type="pres">
      <dgm:prSet presAssocID="{4091D965-274C-4D31-A0D9-4AC2157937E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650957-BEEF-475C-AF5A-5F81F1A8F863}" type="presOf" srcId="{E91A7686-6C80-4CE7-85BF-378B032411BC}" destId="{8C301B57-89D3-45F3-8952-EC7C778C4888}" srcOrd="0" destOrd="0" presId="urn:microsoft.com/office/officeart/2005/8/layout/bProcess4"/>
    <dgm:cxn modelId="{B989D384-D976-40BB-9BFB-C10589A5EEB6}" srcId="{6DE2080E-9B1E-419F-931D-D930B0AF5CAE}" destId="{E9742D5A-9769-4B95-9E29-33B1A168FC17}" srcOrd="3" destOrd="0" parTransId="{DDCF2296-B3A0-4427-BCCA-2CC06D63896B}" sibTransId="{338DB7A9-17F6-47F6-B891-DE28D2ADCC83}"/>
    <dgm:cxn modelId="{0B29953B-BC03-408A-984A-34B6E5AAF6F4}" srcId="{6DE2080E-9B1E-419F-931D-D930B0AF5CAE}" destId="{4091D965-274C-4D31-A0D9-4AC2157937E5}" srcOrd="4" destOrd="0" parTransId="{D9A7BD88-A0A4-4586-879F-BAF022834713}" sibTransId="{7FFB16C6-57C3-4EFE-AA4E-4357162ACBB9}"/>
    <dgm:cxn modelId="{41EAE24C-B1C3-46FA-A1F8-F3965475644B}" type="presOf" srcId="{2E718814-D644-45C3-B004-4AF64A86BF0A}" destId="{5E68759D-A5D5-4F96-BA8C-97E36C52716B}" srcOrd="0" destOrd="0" presId="urn:microsoft.com/office/officeart/2005/8/layout/bProcess4"/>
    <dgm:cxn modelId="{A8A9AEA0-F726-45B9-A197-38A8DAD2B2FE}" srcId="{6DE2080E-9B1E-419F-931D-D930B0AF5CAE}" destId="{9581F457-66B7-4DED-96D0-9A5E68716E84}" srcOrd="0" destOrd="0" parTransId="{D2C600A2-F04B-49F9-990A-C03F2F2DE586}" sibTransId="{6112222C-2B4D-4154-A5E5-41657632D815}"/>
    <dgm:cxn modelId="{8C308D00-BC27-4B1A-837D-84F4DC87353F}" type="presOf" srcId="{6DE2080E-9B1E-419F-931D-D930B0AF5CAE}" destId="{EF623180-210A-4F49-9901-CDE7083C7065}" srcOrd="0" destOrd="0" presId="urn:microsoft.com/office/officeart/2005/8/layout/bProcess4"/>
    <dgm:cxn modelId="{768A31BC-6D1C-4A54-A91D-878AAEB190FC}" srcId="{6DE2080E-9B1E-419F-931D-D930B0AF5CAE}" destId="{C9F2F7CF-99CB-4FC5-8C45-2FB632978C07}" srcOrd="2" destOrd="0" parTransId="{441690C2-166A-4673-9C80-1D0CDB109292}" sibTransId="{3CA037D0-E964-4984-B85C-6280F8F786EC}"/>
    <dgm:cxn modelId="{D4D729FC-28D1-47A4-A8AD-A8D1241ECEEF}" type="presOf" srcId="{338DB7A9-17F6-47F6-B891-DE28D2ADCC83}" destId="{1422DA18-88CF-47D2-BF1D-0421473DEA5E}" srcOrd="0" destOrd="0" presId="urn:microsoft.com/office/officeart/2005/8/layout/bProcess4"/>
    <dgm:cxn modelId="{22DA591A-2FE8-4EE3-8504-656EE5C4AD0A}" srcId="{6DE2080E-9B1E-419F-931D-D930B0AF5CAE}" destId="{2E718814-D644-45C3-B004-4AF64A86BF0A}" srcOrd="1" destOrd="0" parTransId="{98CB71B6-CF47-44D6-99FA-A8403D4D59FF}" sibTransId="{E91A7686-6C80-4CE7-85BF-378B032411BC}"/>
    <dgm:cxn modelId="{8DAB000E-2737-4D53-87F5-A65CD762AF2A}" type="presOf" srcId="{4091D965-274C-4D31-A0D9-4AC2157937E5}" destId="{6AF773CC-72E2-48C1-9862-846B37181FA2}" srcOrd="0" destOrd="0" presId="urn:microsoft.com/office/officeart/2005/8/layout/bProcess4"/>
    <dgm:cxn modelId="{F55A38BF-B4BC-4F46-8262-2E26265A7B95}" type="presOf" srcId="{6112222C-2B4D-4154-A5E5-41657632D815}" destId="{58AAD319-88C3-4BAE-8A2F-69F213BFC0FD}" srcOrd="0" destOrd="0" presId="urn:microsoft.com/office/officeart/2005/8/layout/bProcess4"/>
    <dgm:cxn modelId="{DB046A8C-94C8-476C-9CA4-40EF0169A0CB}" type="presOf" srcId="{C9F2F7CF-99CB-4FC5-8C45-2FB632978C07}" destId="{27C1BA55-A430-4470-84DA-1E9203AFC7B0}" srcOrd="0" destOrd="0" presId="urn:microsoft.com/office/officeart/2005/8/layout/bProcess4"/>
    <dgm:cxn modelId="{D223C9AD-B9DB-4BA8-B3F9-8B5F26CC263E}" type="presOf" srcId="{E9742D5A-9769-4B95-9E29-33B1A168FC17}" destId="{E9F6FC04-7A73-4F18-A404-E6BC674F334C}" srcOrd="0" destOrd="0" presId="urn:microsoft.com/office/officeart/2005/8/layout/bProcess4"/>
    <dgm:cxn modelId="{C7AC7F8E-4E04-4077-869B-29F6D2BD6E08}" type="presOf" srcId="{9581F457-66B7-4DED-96D0-9A5E68716E84}" destId="{9A3A984D-BAA9-4163-8B2B-98A6A26D0448}" srcOrd="0" destOrd="0" presId="urn:microsoft.com/office/officeart/2005/8/layout/bProcess4"/>
    <dgm:cxn modelId="{8590C32E-450B-4841-8E47-CEC4BCCF8FD6}" type="presOf" srcId="{3CA037D0-E964-4984-B85C-6280F8F786EC}" destId="{0AB35DDF-75C4-4CEA-BB48-5DA3179E0864}" srcOrd="0" destOrd="0" presId="urn:microsoft.com/office/officeart/2005/8/layout/bProcess4"/>
    <dgm:cxn modelId="{C16FF55C-AC94-4ED6-A0D8-255B34DB4750}" type="presParOf" srcId="{EF623180-210A-4F49-9901-CDE7083C7065}" destId="{C5397ACE-8CB0-4554-908A-20E6BD5C4309}" srcOrd="0" destOrd="0" presId="urn:microsoft.com/office/officeart/2005/8/layout/bProcess4"/>
    <dgm:cxn modelId="{3D29242C-7BE5-43E2-88B8-BB12B02CFB82}" type="presParOf" srcId="{C5397ACE-8CB0-4554-908A-20E6BD5C4309}" destId="{A6D9906F-9FE3-4AA8-B11C-781999AD1DDC}" srcOrd="0" destOrd="0" presId="urn:microsoft.com/office/officeart/2005/8/layout/bProcess4"/>
    <dgm:cxn modelId="{CC6F8F66-534C-4438-A717-F21A7EB676EB}" type="presParOf" srcId="{C5397ACE-8CB0-4554-908A-20E6BD5C4309}" destId="{9A3A984D-BAA9-4163-8B2B-98A6A26D0448}" srcOrd="1" destOrd="0" presId="urn:microsoft.com/office/officeart/2005/8/layout/bProcess4"/>
    <dgm:cxn modelId="{A376D131-2C0E-49BE-96EF-E09424414F26}" type="presParOf" srcId="{EF623180-210A-4F49-9901-CDE7083C7065}" destId="{58AAD319-88C3-4BAE-8A2F-69F213BFC0FD}" srcOrd="1" destOrd="0" presId="urn:microsoft.com/office/officeart/2005/8/layout/bProcess4"/>
    <dgm:cxn modelId="{BAF09917-D2DE-4A67-ABEA-2DA19C508ECC}" type="presParOf" srcId="{EF623180-210A-4F49-9901-CDE7083C7065}" destId="{972DB6A8-F23C-4924-8163-6D7392A1684F}" srcOrd="2" destOrd="0" presId="urn:microsoft.com/office/officeart/2005/8/layout/bProcess4"/>
    <dgm:cxn modelId="{07EAB0CF-F9E4-485E-8EE0-096AE14E77F9}" type="presParOf" srcId="{972DB6A8-F23C-4924-8163-6D7392A1684F}" destId="{6BDFA22E-6A93-4756-90EA-3ED40F49A426}" srcOrd="0" destOrd="0" presId="urn:microsoft.com/office/officeart/2005/8/layout/bProcess4"/>
    <dgm:cxn modelId="{22754BFC-F95E-4DB8-B4CA-62812E39A9A2}" type="presParOf" srcId="{972DB6A8-F23C-4924-8163-6D7392A1684F}" destId="{5E68759D-A5D5-4F96-BA8C-97E36C52716B}" srcOrd="1" destOrd="0" presId="urn:microsoft.com/office/officeart/2005/8/layout/bProcess4"/>
    <dgm:cxn modelId="{9C55A6A0-2FE0-4D69-8A13-FBCEAAA1D168}" type="presParOf" srcId="{EF623180-210A-4F49-9901-CDE7083C7065}" destId="{8C301B57-89D3-45F3-8952-EC7C778C4888}" srcOrd="3" destOrd="0" presId="urn:microsoft.com/office/officeart/2005/8/layout/bProcess4"/>
    <dgm:cxn modelId="{412B15EE-42F6-4F6A-92E7-17011A345B9B}" type="presParOf" srcId="{EF623180-210A-4F49-9901-CDE7083C7065}" destId="{C9469B37-598D-4751-B1F3-82783E1F538D}" srcOrd="4" destOrd="0" presId="urn:microsoft.com/office/officeart/2005/8/layout/bProcess4"/>
    <dgm:cxn modelId="{22BB2C49-3EBA-4695-8834-9BA0A1E94DC5}" type="presParOf" srcId="{C9469B37-598D-4751-B1F3-82783E1F538D}" destId="{1A135F2A-2999-46C0-AD3C-73217FE0432F}" srcOrd="0" destOrd="0" presId="urn:microsoft.com/office/officeart/2005/8/layout/bProcess4"/>
    <dgm:cxn modelId="{EB5F819A-F575-4D82-8525-34FC52EBEFEB}" type="presParOf" srcId="{C9469B37-598D-4751-B1F3-82783E1F538D}" destId="{27C1BA55-A430-4470-84DA-1E9203AFC7B0}" srcOrd="1" destOrd="0" presId="urn:microsoft.com/office/officeart/2005/8/layout/bProcess4"/>
    <dgm:cxn modelId="{5EA6E262-8039-4FF8-A111-FFD5DEE337BE}" type="presParOf" srcId="{EF623180-210A-4F49-9901-CDE7083C7065}" destId="{0AB35DDF-75C4-4CEA-BB48-5DA3179E0864}" srcOrd="5" destOrd="0" presId="urn:microsoft.com/office/officeart/2005/8/layout/bProcess4"/>
    <dgm:cxn modelId="{0F27E02F-F3D5-4261-A6A0-BF3831B09782}" type="presParOf" srcId="{EF623180-210A-4F49-9901-CDE7083C7065}" destId="{34B8622E-6F45-417D-85D2-6833BD804F5A}" srcOrd="6" destOrd="0" presId="urn:microsoft.com/office/officeart/2005/8/layout/bProcess4"/>
    <dgm:cxn modelId="{C8B35FCA-F955-4380-9FB2-177F009BA3FF}" type="presParOf" srcId="{34B8622E-6F45-417D-85D2-6833BD804F5A}" destId="{CCF883B6-775D-4DF8-9D3A-E8C443D677AE}" srcOrd="0" destOrd="0" presId="urn:microsoft.com/office/officeart/2005/8/layout/bProcess4"/>
    <dgm:cxn modelId="{467E6DB1-D60D-47C8-A476-3F3D7410A07E}" type="presParOf" srcId="{34B8622E-6F45-417D-85D2-6833BD804F5A}" destId="{E9F6FC04-7A73-4F18-A404-E6BC674F334C}" srcOrd="1" destOrd="0" presId="urn:microsoft.com/office/officeart/2005/8/layout/bProcess4"/>
    <dgm:cxn modelId="{73F38C55-9EB9-4841-AB61-04196E5BE185}" type="presParOf" srcId="{EF623180-210A-4F49-9901-CDE7083C7065}" destId="{1422DA18-88CF-47D2-BF1D-0421473DEA5E}" srcOrd="7" destOrd="0" presId="urn:microsoft.com/office/officeart/2005/8/layout/bProcess4"/>
    <dgm:cxn modelId="{E82B1E3A-D0BF-4EC2-A4E4-C2ACF6F67BCB}" type="presParOf" srcId="{EF623180-210A-4F49-9901-CDE7083C7065}" destId="{BEF4558E-A91C-4BFD-8EF5-F4E885C76EC7}" srcOrd="8" destOrd="0" presId="urn:microsoft.com/office/officeart/2005/8/layout/bProcess4"/>
    <dgm:cxn modelId="{EE623EF1-B883-41F4-8FD9-16518EEEDEE3}" type="presParOf" srcId="{BEF4558E-A91C-4BFD-8EF5-F4E885C76EC7}" destId="{C98D71C5-A568-4ADB-B9B2-C8A06FCB4319}" srcOrd="0" destOrd="0" presId="urn:microsoft.com/office/officeart/2005/8/layout/bProcess4"/>
    <dgm:cxn modelId="{01FD7941-3DF8-49DE-BCE9-AEA38F4800CD}" type="presParOf" srcId="{BEF4558E-A91C-4BFD-8EF5-F4E885C76EC7}" destId="{6AF773CC-72E2-48C1-9862-846B37181FA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2C61CE-55E9-4F79-B0D9-4B6638659371}" type="doc">
      <dgm:prSet loTypeId="urn:microsoft.com/office/officeart/2005/8/layout/bProcess4" loCatId="process" qsTypeId="urn:microsoft.com/office/officeart/2005/8/quickstyle/simple1#3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8E0FC22-C9FB-4ECF-9970-8B866F01940A}">
      <dgm:prSet phldrT="[Текст]" custT="1"/>
      <dgm:spPr/>
      <dgm:t>
        <a:bodyPr/>
        <a:lstStyle/>
        <a:p>
          <a:r>
            <a:rPr lang="ru-RU" sz="2400" b="1" dirty="0" smtClean="0"/>
            <a:t>«Телеграмма»</a:t>
          </a:r>
          <a:endParaRPr lang="ru-RU" sz="2400" b="1" dirty="0"/>
        </a:p>
      </dgm:t>
    </dgm:pt>
    <dgm:pt modelId="{3FAEFDFA-0020-432F-8F45-C732245EF279}" type="parTrans" cxnId="{10514BD0-40A0-4BAC-862D-0776D929BAB3}">
      <dgm:prSet/>
      <dgm:spPr/>
      <dgm:t>
        <a:bodyPr/>
        <a:lstStyle/>
        <a:p>
          <a:endParaRPr lang="ru-RU" sz="2400"/>
        </a:p>
      </dgm:t>
    </dgm:pt>
    <dgm:pt modelId="{D64AE82C-E19D-4BD9-81CF-31E219C16A19}" type="sibTrans" cxnId="{10514BD0-40A0-4BAC-862D-0776D929BAB3}">
      <dgm:prSet/>
      <dgm:spPr/>
      <dgm:t>
        <a:bodyPr/>
        <a:lstStyle/>
        <a:p>
          <a:endParaRPr lang="ru-RU" sz="2400"/>
        </a:p>
      </dgm:t>
    </dgm:pt>
    <dgm:pt modelId="{553CD2D7-CAA3-41B4-A19C-5361FA83C555}">
      <dgm:prSet phldrT="[Текст]" custT="1"/>
      <dgm:spPr/>
      <dgm:t>
        <a:bodyPr/>
        <a:lstStyle/>
        <a:p>
          <a:r>
            <a:rPr lang="ru-RU" sz="2400" b="1" dirty="0" smtClean="0"/>
            <a:t>Цветные поля</a:t>
          </a:r>
          <a:endParaRPr lang="ru-RU" sz="2400" b="1" dirty="0"/>
        </a:p>
      </dgm:t>
    </dgm:pt>
    <dgm:pt modelId="{CA0FD5E1-EBD6-441D-A5E8-63C0A5C3AFD0}" type="parTrans" cxnId="{A2A302DB-BCA6-46B9-9AFE-A6749B24FAF4}">
      <dgm:prSet/>
      <dgm:spPr/>
      <dgm:t>
        <a:bodyPr/>
        <a:lstStyle/>
        <a:p>
          <a:endParaRPr lang="ru-RU" sz="2400"/>
        </a:p>
      </dgm:t>
    </dgm:pt>
    <dgm:pt modelId="{ECE15224-7B65-42A5-9744-3B85A23A1458}" type="sibTrans" cxnId="{A2A302DB-BCA6-46B9-9AFE-A6749B24FAF4}">
      <dgm:prSet/>
      <dgm:spPr/>
      <dgm:t>
        <a:bodyPr/>
        <a:lstStyle/>
        <a:p>
          <a:endParaRPr lang="ru-RU" sz="2400"/>
        </a:p>
      </dgm:t>
    </dgm:pt>
    <dgm:pt modelId="{2A015024-1308-48DF-8A61-32005E9EB142}">
      <dgm:prSet phldrT="[Текст]" custT="1"/>
      <dgm:spPr/>
      <dgm:t>
        <a:bodyPr/>
        <a:lstStyle/>
        <a:p>
          <a:r>
            <a:rPr lang="ru-RU" sz="2400" b="1" dirty="0" smtClean="0"/>
            <a:t>Мысли во времени</a:t>
          </a:r>
          <a:endParaRPr lang="ru-RU" sz="2400" b="1" dirty="0"/>
        </a:p>
      </dgm:t>
    </dgm:pt>
    <dgm:pt modelId="{936B9EF4-EA71-4386-AC72-C9C4384A6529}" type="parTrans" cxnId="{15AC5445-F44F-4E23-A758-00FCC0213439}">
      <dgm:prSet/>
      <dgm:spPr/>
      <dgm:t>
        <a:bodyPr/>
        <a:lstStyle/>
        <a:p>
          <a:endParaRPr lang="ru-RU" sz="2400"/>
        </a:p>
      </dgm:t>
    </dgm:pt>
    <dgm:pt modelId="{5648BE29-38EB-4CFD-B1C4-6CBDBB781AF4}" type="sibTrans" cxnId="{15AC5445-F44F-4E23-A758-00FCC0213439}">
      <dgm:prSet/>
      <dgm:spPr/>
      <dgm:t>
        <a:bodyPr/>
        <a:lstStyle/>
        <a:p>
          <a:endParaRPr lang="ru-RU" sz="2400"/>
        </a:p>
      </dgm:t>
    </dgm:pt>
    <dgm:pt modelId="{0141E6D1-078F-40E1-844B-3D3B5D1B70DB}">
      <dgm:prSet phldrT="[Текст]" custT="1"/>
      <dgm:spPr/>
      <dgm:t>
        <a:bodyPr/>
        <a:lstStyle/>
        <a:p>
          <a:r>
            <a:rPr lang="ru-RU" sz="2400" b="1" dirty="0" smtClean="0"/>
            <a:t>Шесть шляп</a:t>
          </a:r>
          <a:endParaRPr lang="ru-RU" sz="2400" b="1" dirty="0"/>
        </a:p>
      </dgm:t>
    </dgm:pt>
    <dgm:pt modelId="{7A542D48-7BC7-4C0D-A5E1-C2AF01F3F059}" type="parTrans" cxnId="{33D49573-A4BD-4CB6-9E85-30BE0A6A291B}">
      <dgm:prSet/>
      <dgm:spPr/>
      <dgm:t>
        <a:bodyPr/>
        <a:lstStyle/>
        <a:p>
          <a:endParaRPr lang="ru-RU" sz="2400"/>
        </a:p>
      </dgm:t>
    </dgm:pt>
    <dgm:pt modelId="{6B086AF7-0E56-4C2E-9F01-0B7B669ABF95}" type="sibTrans" cxnId="{33D49573-A4BD-4CB6-9E85-30BE0A6A291B}">
      <dgm:prSet/>
      <dgm:spPr/>
      <dgm:t>
        <a:bodyPr/>
        <a:lstStyle/>
        <a:p>
          <a:endParaRPr lang="ru-RU" sz="2400"/>
        </a:p>
      </dgm:t>
    </dgm:pt>
    <dgm:pt modelId="{EE795307-6FC4-438D-8877-C39EA6E20BE8}">
      <dgm:prSet phldrT="[Текст]" custT="1"/>
      <dgm:spPr/>
      <dgm:t>
        <a:bodyPr/>
        <a:lstStyle/>
        <a:p>
          <a:r>
            <a:rPr lang="ru-RU" sz="2400" b="1" dirty="0" smtClean="0"/>
            <a:t>Диаманта</a:t>
          </a:r>
          <a:endParaRPr lang="ru-RU" sz="2400" b="1" dirty="0"/>
        </a:p>
      </dgm:t>
    </dgm:pt>
    <dgm:pt modelId="{5FCD658D-1DF3-498E-9339-F807BD4B37DB}" type="parTrans" cxnId="{0D697DE1-0D59-4CB9-B3A8-4B8CD35A8CE2}">
      <dgm:prSet/>
      <dgm:spPr/>
      <dgm:t>
        <a:bodyPr/>
        <a:lstStyle/>
        <a:p>
          <a:endParaRPr lang="ru-RU" sz="2400"/>
        </a:p>
      </dgm:t>
    </dgm:pt>
    <dgm:pt modelId="{8BE781A1-E076-489E-B89C-4F756071E287}" type="sibTrans" cxnId="{0D697DE1-0D59-4CB9-B3A8-4B8CD35A8CE2}">
      <dgm:prSet/>
      <dgm:spPr/>
      <dgm:t>
        <a:bodyPr/>
        <a:lstStyle/>
        <a:p>
          <a:endParaRPr lang="ru-RU" sz="2400"/>
        </a:p>
      </dgm:t>
    </dgm:pt>
    <dgm:pt modelId="{127D4F49-2945-43FD-AE6B-9E90504BEF6C}">
      <dgm:prSet phldrT="[Текст]" custT="1"/>
      <dgm:spPr/>
      <dgm:t>
        <a:bodyPr/>
        <a:lstStyle/>
        <a:p>
          <a:r>
            <a:rPr lang="ru-RU" sz="2400" b="1" dirty="0" smtClean="0"/>
            <a:t>Хайку</a:t>
          </a:r>
          <a:endParaRPr lang="ru-RU" sz="2400" b="1" dirty="0"/>
        </a:p>
      </dgm:t>
    </dgm:pt>
    <dgm:pt modelId="{898EE10E-F122-4C52-A1AE-A577F0828E5A}" type="parTrans" cxnId="{3BABBB7D-CECD-4DA6-AFAF-699EB9C17F8C}">
      <dgm:prSet/>
      <dgm:spPr/>
      <dgm:t>
        <a:bodyPr/>
        <a:lstStyle/>
        <a:p>
          <a:endParaRPr lang="ru-RU" sz="2400"/>
        </a:p>
      </dgm:t>
    </dgm:pt>
    <dgm:pt modelId="{A54F350B-7951-4B2D-8F80-990AECA98B87}" type="sibTrans" cxnId="{3BABBB7D-CECD-4DA6-AFAF-699EB9C17F8C}">
      <dgm:prSet/>
      <dgm:spPr/>
      <dgm:t>
        <a:bodyPr/>
        <a:lstStyle/>
        <a:p>
          <a:endParaRPr lang="ru-RU" sz="2400"/>
        </a:p>
      </dgm:t>
    </dgm:pt>
    <dgm:pt modelId="{5CF9EC12-B1AD-4094-8F57-77DB5CC69DBD}">
      <dgm:prSet phldrT="[Текст]" custT="1"/>
      <dgm:spPr/>
      <dgm:t>
        <a:bodyPr/>
        <a:lstStyle/>
        <a:p>
          <a:r>
            <a:rPr lang="ru-RU" sz="2400" b="1" dirty="0" err="1" smtClean="0"/>
            <a:t>Райтинг</a:t>
          </a:r>
          <a:endParaRPr lang="ru-RU" sz="2400" b="1" dirty="0"/>
        </a:p>
      </dgm:t>
    </dgm:pt>
    <dgm:pt modelId="{C69A8BA2-8E39-4046-9A9E-25E85A6A9973}" type="parTrans" cxnId="{54B3FEE2-692B-480D-9DD2-AEF4C2936F3C}">
      <dgm:prSet/>
      <dgm:spPr/>
      <dgm:t>
        <a:bodyPr/>
        <a:lstStyle/>
        <a:p>
          <a:endParaRPr lang="ru-RU" sz="2400"/>
        </a:p>
      </dgm:t>
    </dgm:pt>
    <dgm:pt modelId="{C860C35C-2C47-4A1F-95C6-717945914579}" type="sibTrans" cxnId="{54B3FEE2-692B-480D-9DD2-AEF4C2936F3C}">
      <dgm:prSet/>
      <dgm:spPr/>
      <dgm:t>
        <a:bodyPr/>
        <a:lstStyle/>
        <a:p>
          <a:endParaRPr lang="ru-RU" sz="2400"/>
        </a:p>
      </dgm:t>
    </dgm:pt>
    <dgm:pt modelId="{88AB729B-7600-45E6-949D-A291A3CA35BC}">
      <dgm:prSet phldrT="[Текст]" custT="1"/>
      <dgm:spPr/>
      <dgm:t>
        <a:bodyPr/>
        <a:lstStyle/>
        <a:p>
          <a:r>
            <a:rPr lang="ru-RU" sz="2400" b="1" dirty="0" err="1" smtClean="0"/>
            <a:t>Синквей</a:t>
          </a:r>
          <a:endParaRPr lang="ru-RU" sz="2400" b="1" dirty="0"/>
        </a:p>
      </dgm:t>
    </dgm:pt>
    <dgm:pt modelId="{976718CC-2659-4A02-857B-E622F9D12DFA}" type="parTrans" cxnId="{72F833FE-587F-4F04-A73D-33E53D4E3A02}">
      <dgm:prSet/>
      <dgm:spPr/>
      <dgm:t>
        <a:bodyPr/>
        <a:lstStyle/>
        <a:p>
          <a:endParaRPr lang="ru-RU" sz="2400"/>
        </a:p>
      </dgm:t>
    </dgm:pt>
    <dgm:pt modelId="{AE328EF1-F07C-46A8-A044-C35C35DDD9E6}" type="sibTrans" cxnId="{72F833FE-587F-4F04-A73D-33E53D4E3A02}">
      <dgm:prSet/>
      <dgm:spPr/>
      <dgm:t>
        <a:bodyPr/>
        <a:lstStyle/>
        <a:p>
          <a:endParaRPr lang="ru-RU" sz="2400"/>
        </a:p>
      </dgm:t>
    </dgm:pt>
    <dgm:pt modelId="{878BF58F-5B9A-4CF7-9A68-008117D67205}">
      <dgm:prSet phldrT="[Текст]" custT="1"/>
      <dgm:spPr/>
      <dgm:t>
        <a:bodyPr/>
        <a:lstStyle/>
        <a:p>
          <a:r>
            <a:rPr lang="ru-RU" sz="2400" b="1" dirty="0" smtClean="0"/>
            <a:t>До - после</a:t>
          </a:r>
          <a:endParaRPr lang="ru-RU" sz="2400" b="1" dirty="0"/>
        </a:p>
      </dgm:t>
    </dgm:pt>
    <dgm:pt modelId="{0D10B841-E7B9-4706-BDC3-F6592454E624}" type="parTrans" cxnId="{0C683EED-39B5-4856-8B21-802D2965A6CF}">
      <dgm:prSet/>
      <dgm:spPr/>
      <dgm:t>
        <a:bodyPr/>
        <a:lstStyle/>
        <a:p>
          <a:endParaRPr lang="ru-RU" sz="2400"/>
        </a:p>
      </dgm:t>
    </dgm:pt>
    <dgm:pt modelId="{3F9B96AE-B6DE-4BDF-BDC3-799A316227FA}" type="sibTrans" cxnId="{0C683EED-39B5-4856-8B21-802D2965A6CF}">
      <dgm:prSet/>
      <dgm:spPr/>
      <dgm:t>
        <a:bodyPr/>
        <a:lstStyle/>
        <a:p>
          <a:endParaRPr lang="ru-RU" sz="2400"/>
        </a:p>
      </dgm:t>
    </dgm:pt>
    <dgm:pt modelId="{DD7ABEEF-A2F8-4645-9DC4-9C09B2881A71}">
      <dgm:prSet phldrT="[Текст]" custT="1"/>
      <dgm:spPr/>
      <dgm:t>
        <a:bodyPr/>
        <a:lstStyle/>
        <a:p>
          <a:r>
            <a:rPr lang="ru-RU" sz="2400" b="1" dirty="0" smtClean="0"/>
            <a:t>ЗХУ</a:t>
          </a:r>
          <a:endParaRPr lang="ru-RU" sz="2400" b="1" dirty="0"/>
        </a:p>
      </dgm:t>
    </dgm:pt>
    <dgm:pt modelId="{F138F320-524F-4971-9AE8-36E43EB254C8}" type="parTrans" cxnId="{D517C185-0106-4B09-93EA-F63009B43B15}">
      <dgm:prSet/>
      <dgm:spPr/>
      <dgm:t>
        <a:bodyPr/>
        <a:lstStyle/>
        <a:p>
          <a:endParaRPr lang="ru-RU" sz="2400"/>
        </a:p>
      </dgm:t>
    </dgm:pt>
    <dgm:pt modelId="{0CB2D7DC-8485-4BAD-AD2E-8406215A835C}" type="sibTrans" cxnId="{D517C185-0106-4B09-93EA-F63009B43B15}">
      <dgm:prSet/>
      <dgm:spPr/>
      <dgm:t>
        <a:bodyPr/>
        <a:lstStyle/>
        <a:p>
          <a:endParaRPr lang="ru-RU" sz="2400"/>
        </a:p>
      </dgm:t>
    </dgm:pt>
    <dgm:pt modelId="{488F6F8B-435F-4C18-B743-B67BC8F7139B}">
      <dgm:prSet phldrT="[Текст]" custT="1"/>
      <dgm:spPr/>
      <dgm:t>
        <a:bodyPr/>
        <a:lstStyle/>
        <a:p>
          <a:r>
            <a:rPr lang="ru-RU" sz="2400" b="1" dirty="0" smtClean="0"/>
            <a:t>Сообщи свое Я</a:t>
          </a:r>
          <a:endParaRPr lang="ru-RU" sz="2400" b="1" dirty="0"/>
        </a:p>
      </dgm:t>
    </dgm:pt>
    <dgm:pt modelId="{3671AA6D-C851-4F19-93A2-17C08D4FE0AF}" type="parTrans" cxnId="{FFBCA19A-7811-4CC1-8A59-40C2C9EC802B}">
      <dgm:prSet/>
      <dgm:spPr/>
      <dgm:t>
        <a:bodyPr/>
        <a:lstStyle/>
        <a:p>
          <a:endParaRPr lang="ru-RU" sz="2400"/>
        </a:p>
      </dgm:t>
    </dgm:pt>
    <dgm:pt modelId="{7951AF60-2886-4B13-BE0A-4D766D659288}" type="sibTrans" cxnId="{FFBCA19A-7811-4CC1-8A59-40C2C9EC802B}">
      <dgm:prSet/>
      <dgm:spPr/>
      <dgm:t>
        <a:bodyPr/>
        <a:lstStyle/>
        <a:p>
          <a:endParaRPr lang="ru-RU" sz="2400"/>
        </a:p>
      </dgm:t>
    </dgm:pt>
    <dgm:pt modelId="{E9D69864-8291-4C62-B2B8-AD142879C6E9}">
      <dgm:prSet phldrT="[Текст]" custT="1"/>
      <dgm:spPr/>
      <dgm:t>
        <a:bodyPr/>
        <a:lstStyle/>
        <a:p>
          <a:r>
            <a:rPr lang="ru-RU" sz="2400" b="1" dirty="0" smtClean="0"/>
            <a:t>Само-и </a:t>
          </a:r>
          <a:r>
            <a:rPr lang="ru-RU" sz="2400" b="1" dirty="0" err="1" smtClean="0"/>
            <a:t>взаимооценка</a:t>
          </a:r>
          <a:endParaRPr lang="ru-RU" sz="2400" b="1" dirty="0"/>
        </a:p>
      </dgm:t>
    </dgm:pt>
    <dgm:pt modelId="{F58EFF26-580E-4DBD-8782-A51B9FD15442}" type="parTrans" cxnId="{2041E3A1-14C1-48EA-ADA7-BE0D9BCBFF91}">
      <dgm:prSet/>
      <dgm:spPr/>
      <dgm:t>
        <a:bodyPr/>
        <a:lstStyle/>
        <a:p>
          <a:endParaRPr lang="ru-RU" sz="2400"/>
        </a:p>
      </dgm:t>
    </dgm:pt>
    <dgm:pt modelId="{8EAE961E-A748-41E5-8CD7-46006864A3D6}" type="sibTrans" cxnId="{2041E3A1-14C1-48EA-ADA7-BE0D9BCBFF91}">
      <dgm:prSet/>
      <dgm:spPr/>
      <dgm:t>
        <a:bodyPr/>
        <a:lstStyle/>
        <a:p>
          <a:endParaRPr lang="ru-RU" sz="2400"/>
        </a:p>
      </dgm:t>
    </dgm:pt>
    <dgm:pt modelId="{536DCEAE-C8B9-4D50-AC99-20A1A7B1848A}" type="pres">
      <dgm:prSet presAssocID="{642C61CE-55E9-4F79-B0D9-4B663865937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94CD917-C69B-4E34-8685-4E6207F84DD4}" type="pres">
      <dgm:prSet presAssocID="{18E0FC22-C9FB-4ECF-9970-8B866F01940A}" presName="compNode" presStyleCnt="0"/>
      <dgm:spPr/>
      <dgm:t>
        <a:bodyPr/>
        <a:lstStyle/>
        <a:p>
          <a:endParaRPr lang="ru-RU"/>
        </a:p>
      </dgm:t>
    </dgm:pt>
    <dgm:pt modelId="{B50413E6-76A5-4A5D-9E83-E3E49F199B2E}" type="pres">
      <dgm:prSet presAssocID="{18E0FC22-C9FB-4ECF-9970-8B866F01940A}" presName="dummyConnPt" presStyleCnt="0"/>
      <dgm:spPr/>
      <dgm:t>
        <a:bodyPr/>
        <a:lstStyle/>
        <a:p>
          <a:endParaRPr lang="ru-RU"/>
        </a:p>
      </dgm:t>
    </dgm:pt>
    <dgm:pt modelId="{12E5FAA2-C90D-4408-8E11-60B9F805E898}" type="pres">
      <dgm:prSet presAssocID="{18E0FC22-C9FB-4ECF-9970-8B866F01940A}" presName="node" presStyleLbl="node1" presStyleIdx="0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0994C-0E6C-44C0-A5F8-2BAD81007734}" type="pres">
      <dgm:prSet presAssocID="{D64AE82C-E19D-4BD9-81CF-31E219C16A19}" presName="sibTrans" presStyleLbl="bgSibTrans2D1" presStyleIdx="0" presStyleCnt="11"/>
      <dgm:spPr/>
      <dgm:t>
        <a:bodyPr/>
        <a:lstStyle/>
        <a:p>
          <a:endParaRPr lang="ru-RU"/>
        </a:p>
      </dgm:t>
    </dgm:pt>
    <dgm:pt modelId="{2FE80EFD-6AB0-4DC6-BE23-3385D2B93FF2}" type="pres">
      <dgm:prSet presAssocID="{553CD2D7-CAA3-41B4-A19C-5361FA83C555}" presName="compNode" presStyleCnt="0"/>
      <dgm:spPr/>
      <dgm:t>
        <a:bodyPr/>
        <a:lstStyle/>
        <a:p>
          <a:endParaRPr lang="ru-RU"/>
        </a:p>
      </dgm:t>
    </dgm:pt>
    <dgm:pt modelId="{271A6F13-A3DF-45EF-888B-BDDE7790666E}" type="pres">
      <dgm:prSet presAssocID="{553CD2D7-CAA3-41B4-A19C-5361FA83C555}" presName="dummyConnPt" presStyleCnt="0"/>
      <dgm:spPr/>
      <dgm:t>
        <a:bodyPr/>
        <a:lstStyle/>
        <a:p>
          <a:endParaRPr lang="ru-RU"/>
        </a:p>
      </dgm:t>
    </dgm:pt>
    <dgm:pt modelId="{B44E9177-EFA7-4B20-9FBD-FC412B2C27A1}" type="pres">
      <dgm:prSet presAssocID="{553CD2D7-CAA3-41B4-A19C-5361FA83C555}" presName="node" presStyleLbl="node1" presStyleIdx="1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1A187-F63D-449E-92AA-EA2D29B33C6C}" type="pres">
      <dgm:prSet presAssocID="{ECE15224-7B65-42A5-9744-3B85A23A1458}" presName="sibTrans" presStyleLbl="bgSibTrans2D1" presStyleIdx="1" presStyleCnt="11"/>
      <dgm:spPr/>
      <dgm:t>
        <a:bodyPr/>
        <a:lstStyle/>
        <a:p>
          <a:endParaRPr lang="ru-RU"/>
        </a:p>
      </dgm:t>
    </dgm:pt>
    <dgm:pt modelId="{D81DCE49-9A31-4A31-8CCF-474D6BB6E7BD}" type="pres">
      <dgm:prSet presAssocID="{2A015024-1308-48DF-8A61-32005E9EB142}" presName="compNode" presStyleCnt="0"/>
      <dgm:spPr/>
      <dgm:t>
        <a:bodyPr/>
        <a:lstStyle/>
        <a:p>
          <a:endParaRPr lang="ru-RU"/>
        </a:p>
      </dgm:t>
    </dgm:pt>
    <dgm:pt modelId="{C89F21B6-095B-4B1B-8B08-1116AE5C0BA0}" type="pres">
      <dgm:prSet presAssocID="{2A015024-1308-48DF-8A61-32005E9EB142}" presName="dummyConnPt" presStyleCnt="0"/>
      <dgm:spPr/>
      <dgm:t>
        <a:bodyPr/>
        <a:lstStyle/>
        <a:p>
          <a:endParaRPr lang="ru-RU"/>
        </a:p>
      </dgm:t>
    </dgm:pt>
    <dgm:pt modelId="{0285B0C7-6998-48B4-8276-1D9C52527DA5}" type="pres">
      <dgm:prSet presAssocID="{2A015024-1308-48DF-8A61-32005E9EB142}" presName="node" presStyleLbl="node1" presStyleIdx="2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AB8A9-E9E4-441A-99A0-1C599487577D}" type="pres">
      <dgm:prSet presAssocID="{5648BE29-38EB-4CFD-B1C4-6CBDBB781AF4}" presName="sibTrans" presStyleLbl="bgSibTrans2D1" presStyleIdx="2" presStyleCnt="11"/>
      <dgm:spPr/>
      <dgm:t>
        <a:bodyPr/>
        <a:lstStyle/>
        <a:p>
          <a:endParaRPr lang="ru-RU"/>
        </a:p>
      </dgm:t>
    </dgm:pt>
    <dgm:pt modelId="{B9C613BC-4110-4B69-AC74-0A9306E59F15}" type="pres">
      <dgm:prSet presAssocID="{0141E6D1-078F-40E1-844B-3D3B5D1B70DB}" presName="compNode" presStyleCnt="0"/>
      <dgm:spPr/>
      <dgm:t>
        <a:bodyPr/>
        <a:lstStyle/>
        <a:p>
          <a:endParaRPr lang="ru-RU"/>
        </a:p>
      </dgm:t>
    </dgm:pt>
    <dgm:pt modelId="{4217CBB4-7731-4AB4-A6E2-2FC0DFAA6126}" type="pres">
      <dgm:prSet presAssocID="{0141E6D1-078F-40E1-844B-3D3B5D1B70DB}" presName="dummyConnPt" presStyleCnt="0"/>
      <dgm:spPr/>
      <dgm:t>
        <a:bodyPr/>
        <a:lstStyle/>
        <a:p>
          <a:endParaRPr lang="ru-RU"/>
        </a:p>
      </dgm:t>
    </dgm:pt>
    <dgm:pt modelId="{7DF9B393-458D-4FBE-B442-908AB3994D8D}" type="pres">
      <dgm:prSet presAssocID="{0141E6D1-078F-40E1-844B-3D3B5D1B70DB}" presName="node" presStyleLbl="node1" presStyleIdx="3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C8CE2-56DA-4859-B067-F21D9DA376AC}" type="pres">
      <dgm:prSet presAssocID="{6B086AF7-0E56-4C2E-9F01-0B7B669ABF95}" presName="sibTrans" presStyleLbl="bgSibTrans2D1" presStyleIdx="3" presStyleCnt="11"/>
      <dgm:spPr/>
      <dgm:t>
        <a:bodyPr/>
        <a:lstStyle/>
        <a:p>
          <a:endParaRPr lang="ru-RU"/>
        </a:p>
      </dgm:t>
    </dgm:pt>
    <dgm:pt modelId="{B25E248B-F174-491A-972C-5F0090BF6AE6}" type="pres">
      <dgm:prSet presAssocID="{EE795307-6FC4-438D-8877-C39EA6E20BE8}" presName="compNode" presStyleCnt="0"/>
      <dgm:spPr/>
      <dgm:t>
        <a:bodyPr/>
        <a:lstStyle/>
        <a:p>
          <a:endParaRPr lang="ru-RU"/>
        </a:p>
      </dgm:t>
    </dgm:pt>
    <dgm:pt modelId="{CE9E0500-D131-48B3-B5BE-D5DC1D5065DF}" type="pres">
      <dgm:prSet presAssocID="{EE795307-6FC4-438D-8877-C39EA6E20BE8}" presName="dummyConnPt" presStyleCnt="0"/>
      <dgm:spPr/>
      <dgm:t>
        <a:bodyPr/>
        <a:lstStyle/>
        <a:p>
          <a:endParaRPr lang="ru-RU"/>
        </a:p>
      </dgm:t>
    </dgm:pt>
    <dgm:pt modelId="{9074820D-B22D-4900-A9B2-D3A6EBF469C6}" type="pres">
      <dgm:prSet presAssocID="{EE795307-6FC4-438D-8877-C39EA6E20BE8}" presName="node" presStyleLbl="node1" presStyleIdx="4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C9DBD-AD87-4F96-9892-79DCEF779916}" type="pres">
      <dgm:prSet presAssocID="{8BE781A1-E076-489E-B89C-4F756071E287}" presName="sibTrans" presStyleLbl="bgSibTrans2D1" presStyleIdx="4" presStyleCnt="11"/>
      <dgm:spPr/>
      <dgm:t>
        <a:bodyPr/>
        <a:lstStyle/>
        <a:p>
          <a:endParaRPr lang="ru-RU"/>
        </a:p>
      </dgm:t>
    </dgm:pt>
    <dgm:pt modelId="{D6F79B39-50BF-43A3-9F3B-6E03578ACAFE}" type="pres">
      <dgm:prSet presAssocID="{127D4F49-2945-43FD-AE6B-9E90504BEF6C}" presName="compNode" presStyleCnt="0"/>
      <dgm:spPr/>
      <dgm:t>
        <a:bodyPr/>
        <a:lstStyle/>
        <a:p>
          <a:endParaRPr lang="ru-RU"/>
        </a:p>
      </dgm:t>
    </dgm:pt>
    <dgm:pt modelId="{78A56B1E-7DD0-41F5-B505-8A8D53A0747D}" type="pres">
      <dgm:prSet presAssocID="{127D4F49-2945-43FD-AE6B-9E90504BEF6C}" presName="dummyConnPt" presStyleCnt="0"/>
      <dgm:spPr/>
      <dgm:t>
        <a:bodyPr/>
        <a:lstStyle/>
        <a:p>
          <a:endParaRPr lang="ru-RU"/>
        </a:p>
      </dgm:t>
    </dgm:pt>
    <dgm:pt modelId="{CA8D473A-62B1-42F7-BE81-D41B6199D441}" type="pres">
      <dgm:prSet presAssocID="{127D4F49-2945-43FD-AE6B-9E90504BEF6C}" presName="node" presStyleLbl="node1" presStyleIdx="5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E21A7-3B6E-44B9-ADFE-5FB564AE2F2F}" type="pres">
      <dgm:prSet presAssocID="{A54F350B-7951-4B2D-8F80-990AECA98B87}" presName="sibTrans" presStyleLbl="bgSibTrans2D1" presStyleIdx="5" presStyleCnt="11"/>
      <dgm:spPr/>
      <dgm:t>
        <a:bodyPr/>
        <a:lstStyle/>
        <a:p>
          <a:endParaRPr lang="ru-RU"/>
        </a:p>
      </dgm:t>
    </dgm:pt>
    <dgm:pt modelId="{8369479A-A6DB-461B-9235-5FCBDE4B0956}" type="pres">
      <dgm:prSet presAssocID="{5CF9EC12-B1AD-4094-8F57-77DB5CC69DBD}" presName="compNode" presStyleCnt="0"/>
      <dgm:spPr/>
      <dgm:t>
        <a:bodyPr/>
        <a:lstStyle/>
        <a:p>
          <a:endParaRPr lang="ru-RU"/>
        </a:p>
      </dgm:t>
    </dgm:pt>
    <dgm:pt modelId="{1409F07C-FEDD-4686-9525-E5961B1CCE49}" type="pres">
      <dgm:prSet presAssocID="{5CF9EC12-B1AD-4094-8F57-77DB5CC69DBD}" presName="dummyConnPt" presStyleCnt="0"/>
      <dgm:spPr/>
      <dgm:t>
        <a:bodyPr/>
        <a:lstStyle/>
        <a:p>
          <a:endParaRPr lang="ru-RU"/>
        </a:p>
      </dgm:t>
    </dgm:pt>
    <dgm:pt modelId="{1329A23D-8535-4E7C-B000-7BD60CCCE4A3}" type="pres">
      <dgm:prSet presAssocID="{5CF9EC12-B1AD-4094-8F57-77DB5CC69DBD}" presName="node" presStyleLbl="node1" presStyleIdx="6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BE75B-6D67-4D23-92D0-64C30B0CAE58}" type="pres">
      <dgm:prSet presAssocID="{C860C35C-2C47-4A1F-95C6-717945914579}" presName="sibTrans" presStyleLbl="bgSibTrans2D1" presStyleIdx="6" presStyleCnt="11"/>
      <dgm:spPr/>
      <dgm:t>
        <a:bodyPr/>
        <a:lstStyle/>
        <a:p>
          <a:endParaRPr lang="ru-RU"/>
        </a:p>
      </dgm:t>
    </dgm:pt>
    <dgm:pt modelId="{12C3104B-1C1E-4B34-A0D5-C6E129EAD8C8}" type="pres">
      <dgm:prSet presAssocID="{88AB729B-7600-45E6-949D-A291A3CA35BC}" presName="compNode" presStyleCnt="0"/>
      <dgm:spPr/>
      <dgm:t>
        <a:bodyPr/>
        <a:lstStyle/>
        <a:p>
          <a:endParaRPr lang="ru-RU"/>
        </a:p>
      </dgm:t>
    </dgm:pt>
    <dgm:pt modelId="{8CDBE781-094E-4AD0-BE40-99CC49AC05BD}" type="pres">
      <dgm:prSet presAssocID="{88AB729B-7600-45E6-949D-A291A3CA35BC}" presName="dummyConnPt" presStyleCnt="0"/>
      <dgm:spPr/>
      <dgm:t>
        <a:bodyPr/>
        <a:lstStyle/>
        <a:p>
          <a:endParaRPr lang="ru-RU"/>
        </a:p>
      </dgm:t>
    </dgm:pt>
    <dgm:pt modelId="{DAD90A0A-2F81-4279-970B-DC7143DE7A10}" type="pres">
      <dgm:prSet presAssocID="{88AB729B-7600-45E6-949D-A291A3CA35BC}" presName="node" presStyleLbl="node1" presStyleIdx="7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86F95-0E45-4B10-9D69-7D6432B0998F}" type="pres">
      <dgm:prSet presAssocID="{AE328EF1-F07C-46A8-A044-C35C35DDD9E6}" presName="sibTrans" presStyleLbl="bgSibTrans2D1" presStyleIdx="7" presStyleCnt="11"/>
      <dgm:spPr/>
      <dgm:t>
        <a:bodyPr/>
        <a:lstStyle/>
        <a:p>
          <a:endParaRPr lang="ru-RU"/>
        </a:p>
      </dgm:t>
    </dgm:pt>
    <dgm:pt modelId="{9AA152E9-7E15-4002-AF9A-901FDE9B7E50}" type="pres">
      <dgm:prSet presAssocID="{878BF58F-5B9A-4CF7-9A68-008117D67205}" presName="compNode" presStyleCnt="0"/>
      <dgm:spPr/>
      <dgm:t>
        <a:bodyPr/>
        <a:lstStyle/>
        <a:p>
          <a:endParaRPr lang="ru-RU"/>
        </a:p>
      </dgm:t>
    </dgm:pt>
    <dgm:pt modelId="{443D5433-0E62-4B7F-A3A9-ABDA2F5BDFD2}" type="pres">
      <dgm:prSet presAssocID="{878BF58F-5B9A-4CF7-9A68-008117D67205}" presName="dummyConnPt" presStyleCnt="0"/>
      <dgm:spPr/>
      <dgm:t>
        <a:bodyPr/>
        <a:lstStyle/>
        <a:p>
          <a:endParaRPr lang="ru-RU"/>
        </a:p>
      </dgm:t>
    </dgm:pt>
    <dgm:pt modelId="{9D8E173D-0883-4C85-9970-B146D3830610}" type="pres">
      <dgm:prSet presAssocID="{878BF58F-5B9A-4CF7-9A68-008117D67205}" presName="node" presStyleLbl="node1" presStyleIdx="8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9DBD0-3572-47EB-804E-64AE8D0BD452}" type="pres">
      <dgm:prSet presAssocID="{3F9B96AE-B6DE-4BDF-BDC3-799A316227FA}" presName="sibTrans" presStyleLbl="bgSibTrans2D1" presStyleIdx="8" presStyleCnt="11"/>
      <dgm:spPr/>
      <dgm:t>
        <a:bodyPr/>
        <a:lstStyle/>
        <a:p>
          <a:endParaRPr lang="ru-RU"/>
        </a:p>
      </dgm:t>
    </dgm:pt>
    <dgm:pt modelId="{AC857ABC-D67D-4536-BF30-4B9DA3F54E88}" type="pres">
      <dgm:prSet presAssocID="{DD7ABEEF-A2F8-4645-9DC4-9C09B2881A71}" presName="compNode" presStyleCnt="0"/>
      <dgm:spPr/>
      <dgm:t>
        <a:bodyPr/>
        <a:lstStyle/>
        <a:p>
          <a:endParaRPr lang="ru-RU"/>
        </a:p>
      </dgm:t>
    </dgm:pt>
    <dgm:pt modelId="{9DB0452F-0A9B-45C1-9256-C30C18A39F40}" type="pres">
      <dgm:prSet presAssocID="{DD7ABEEF-A2F8-4645-9DC4-9C09B2881A71}" presName="dummyConnPt" presStyleCnt="0"/>
      <dgm:spPr/>
      <dgm:t>
        <a:bodyPr/>
        <a:lstStyle/>
        <a:p>
          <a:endParaRPr lang="ru-RU"/>
        </a:p>
      </dgm:t>
    </dgm:pt>
    <dgm:pt modelId="{0918E1A0-0F45-4E87-BE02-E53AECE21CD3}" type="pres">
      <dgm:prSet presAssocID="{DD7ABEEF-A2F8-4645-9DC4-9C09B2881A71}" presName="node" presStyleLbl="node1" presStyleIdx="9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6EF1F-8DA3-4C2A-B8F3-8F7034D540AB}" type="pres">
      <dgm:prSet presAssocID="{0CB2D7DC-8485-4BAD-AD2E-8406215A835C}" presName="sibTrans" presStyleLbl="bgSibTrans2D1" presStyleIdx="9" presStyleCnt="11"/>
      <dgm:spPr/>
      <dgm:t>
        <a:bodyPr/>
        <a:lstStyle/>
        <a:p>
          <a:endParaRPr lang="ru-RU"/>
        </a:p>
      </dgm:t>
    </dgm:pt>
    <dgm:pt modelId="{C2FC12B6-C7ED-485D-A285-F05AD4C64608}" type="pres">
      <dgm:prSet presAssocID="{488F6F8B-435F-4C18-B743-B67BC8F7139B}" presName="compNode" presStyleCnt="0"/>
      <dgm:spPr/>
      <dgm:t>
        <a:bodyPr/>
        <a:lstStyle/>
        <a:p>
          <a:endParaRPr lang="ru-RU"/>
        </a:p>
      </dgm:t>
    </dgm:pt>
    <dgm:pt modelId="{80041128-FEA9-44EF-A609-35562C293CD6}" type="pres">
      <dgm:prSet presAssocID="{488F6F8B-435F-4C18-B743-B67BC8F7139B}" presName="dummyConnPt" presStyleCnt="0"/>
      <dgm:spPr/>
      <dgm:t>
        <a:bodyPr/>
        <a:lstStyle/>
        <a:p>
          <a:endParaRPr lang="ru-RU"/>
        </a:p>
      </dgm:t>
    </dgm:pt>
    <dgm:pt modelId="{B55F4624-964E-438E-9948-695723CFC4FC}" type="pres">
      <dgm:prSet presAssocID="{488F6F8B-435F-4C18-B743-B67BC8F7139B}" presName="node" presStyleLbl="node1" presStyleIdx="10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7FF31-B68D-410C-AF8F-78745706681F}" type="pres">
      <dgm:prSet presAssocID="{7951AF60-2886-4B13-BE0A-4D766D659288}" presName="sibTrans" presStyleLbl="bgSibTrans2D1" presStyleIdx="10" presStyleCnt="11"/>
      <dgm:spPr/>
      <dgm:t>
        <a:bodyPr/>
        <a:lstStyle/>
        <a:p>
          <a:endParaRPr lang="ru-RU"/>
        </a:p>
      </dgm:t>
    </dgm:pt>
    <dgm:pt modelId="{1DDE4787-12AA-4E91-A01B-9BFB55664474}" type="pres">
      <dgm:prSet presAssocID="{E9D69864-8291-4C62-B2B8-AD142879C6E9}" presName="compNode" presStyleCnt="0"/>
      <dgm:spPr/>
      <dgm:t>
        <a:bodyPr/>
        <a:lstStyle/>
        <a:p>
          <a:endParaRPr lang="ru-RU"/>
        </a:p>
      </dgm:t>
    </dgm:pt>
    <dgm:pt modelId="{9B24A3AC-F89A-43C1-80C3-DD50FB11C71D}" type="pres">
      <dgm:prSet presAssocID="{E9D69864-8291-4C62-B2B8-AD142879C6E9}" presName="dummyConnPt" presStyleCnt="0"/>
      <dgm:spPr/>
      <dgm:t>
        <a:bodyPr/>
        <a:lstStyle/>
        <a:p>
          <a:endParaRPr lang="ru-RU"/>
        </a:p>
      </dgm:t>
    </dgm:pt>
    <dgm:pt modelId="{2C8849FD-85EF-42CA-AD1C-C59E11BBEE86}" type="pres">
      <dgm:prSet presAssocID="{E9D69864-8291-4C62-B2B8-AD142879C6E9}" presName="node" presStyleLbl="node1" presStyleIdx="11" presStyleCnt="12" custScaleX="147094" custScaleY="10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D49573-A4BD-4CB6-9E85-30BE0A6A291B}" srcId="{642C61CE-55E9-4F79-B0D9-4B6638659371}" destId="{0141E6D1-078F-40E1-844B-3D3B5D1B70DB}" srcOrd="3" destOrd="0" parTransId="{7A542D48-7BC7-4C0D-A5E1-C2AF01F3F059}" sibTransId="{6B086AF7-0E56-4C2E-9F01-0B7B669ABF95}"/>
    <dgm:cxn modelId="{0C683EED-39B5-4856-8B21-802D2965A6CF}" srcId="{642C61CE-55E9-4F79-B0D9-4B6638659371}" destId="{878BF58F-5B9A-4CF7-9A68-008117D67205}" srcOrd="8" destOrd="0" parTransId="{0D10B841-E7B9-4706-BDC3-F6592454E624}" sibTransId="{3F9B96AE-B6DE-4BDF-BDC3-799A316227FA}"/>
    <dgm:cxn modelId="{54B3FEE2-692B-480D-9DD2-AEF4C2936F3C}" srcId="{642C61CE-55E9-4F79-B0D9-4B6638659371}" destId="{5CF9EC12-B1AD-4094-8F57-77DB5CC69DBD}" srcOrd="6" destOrd="0" parTransId="{C69A8BA2-8E39-4046-9A9E-25E85A6A9973}" sibTransId="{C860C35C-2C47-4A1F-95C6-717945914579}"/>
    <dgm:cxn modelId="{BADB41D1-D1A3-49C1-8B8B-B587C2B2E9AD}" type="presOf" srcId="{E9D69864-8291-4C62-B2B8-AD142879C6E9}" destId="{2C8849FD-85EF-42CA-AD1C-C59E11BBEE86}" srcOrd="0" destOrd="0" presId="urn:microsoft.com/office/officeart/2005/8/layout/bProcess4"/>
    <dgm:cxn modelId="{E3F46377-D1C5-4536-BD65-E6C25FB4F110}" type="presOf" srcId="{DD7ABEEF-A2F8-4645-9DC4-9C09B2881A71}" destId="{0918E1A0-0F45-4E87-BE02-E53AECE21CD3}" srcOrd="0" destOrd="0" presId="urn:microsoft.com/office/officeart/2005/8/layout/bProcess4"/>
    <dgm:cxn modelId="{55BC0CFE-0DC4-48C4-991E-F1A0F78FCED6}" type="presOf" srcId="{878BF58F-5B9A-4CF7-9A68-008117D67205}" destId="{9D8E173D-0883-4C85-9970-B146D3830610}" srcOrd="0" destOrd="0" presId="urn:microsoft.com/office/officeart/2005/8/layout/bProcess4"/>
    <dgm:cxn modelId="{9F558DA1-E7C6-4044-81E5-0501A1F13CAE}" type="presOf" srcId="{EE795307-6FC4-438D-8877-C39EA6E20BE8}" destId="{9074820D-B22D-4900-A9B2-D3A6EBF469C6}" srcOrd="0" destOrd="0" presId="urn:microsoft.com/office/officeart/2005/8/layout/bProcess4"/>
    <dgm:cxn modelId="{8ED6C419-C01A-4496-8BF8-C9764A4CDED3}" type="presOf" srcId="{5CF9EC12-B1AD-4094-8F57-77DB5CC69DBD}" destId="{1329A23D-8535-4E7C-B000-7BD60CCCE4A3}" srcOrd="0" destOrd="0" presId="urn:microsoft.com/office/officeart/2005/8/layout/bProcess4"/>
    <dgm:cxn modelId="{C2E93645-FA9A-4FDB-B715-CC3CEA9031B6}" type="presOf" srcId="{0141E6D1-078F-40E1-844B-3D3B5D1B70DB}" destId="{7DF9B393-458D-4FBE-B442-908AB3994D8D}" srcOrd="0" destOrd="0" presId="urn:microsoft.com/office/officeart/2005/8/layout/bProcess4"/>
    <dgm:cxn modelId="{6537AA98-E912-4169-A79F-03B34E0F1DB9}" type="presOf" srcId="{127D4F49-2945-43FD-AE6B-9E90504BEF6C}" destId="{CA8D473A-62B1-42F7-BE81-D41B6199D441}" srcOrd="0" destOrd="0" presId="urn:microsoft.com/office/officeart/2005/8/layout/bProcess4"/>
    <dgm:cxn modelId="{9E41C0A4-145C-40D2-86FE-E2F80C64A4E4}" type="presOf" srcId="{488F6F8B-435F-4C18-B743-B67BC8F7139B}" destId="{B55F4624-964E-438E-9948-695723CFC4FC}" srcOrd="0" destOrd="0" presId="urn:microsoft.com/office/officeart/2005/8/layout/bProcess4"/>
    <dgm:cxn modelId="{AECBC508-1371-482F-B617-3F4FF9F410B3}" type="presOf" srcId="{7951AF60-2886-4B13-BE0A-4D766D659288}" destId="{5FE7FF31-B68D-410C-AF8F-78745706681F}" srcOrd="0" destOrd="0" presId="urn:microsoft.com/office/officeart/2005/8/layout/bProcess4"/>
    <dgm:cxn modelId="{C8A30183-7AE2-4715-A89B-82D81DD90012}" type="presOf" srcId="{642C61CE-55E9-4F79-B0D9-4B6638659371}" destId="{536DCEAE-C8B9-4D50-AC99-20A1A7B1848A}" srcOrd="0" destOrd="0" presId="urn:microsoft.com/office/officeart/2005/8/layout/bProcess4"/>
    <dgm:cxn modelId="{9DF764BC-B9A1-4F1B-8B40-6D0F49F66271}" type="presOf" srcId="{A54F350B-7951-4B2D-8F80-990AECA98B87}" destId="{57CE21A7-3B6E-44B9-ADFE-5FB564AE2F2F}" srcOrd="0" destOrd="0" presId="urn:microsoft.com/office/officeart/2005/8/layout/bProcess4"/>
    <dgm:cxn modelId="{15AC5445-F44F-4E23-A758-00FCC0213439}" srcId="{642C61CE-55E9-4F79-B0D9-4B6638659371}" destId="{2A015024-1308-48DF-8A61-32005E9EB142}" srcOrd="2" destOrd="0" parTransId="{936B9EF4-EA71-4386-AC72-C9C4384A6529}" sibTransId="{5648BE29-38EB-4CFD-B1C4-6CBDBB781AF4}"/>
    <dgm:cxn modelId="{D9AC1717-26B6-48DF-9BB7-42A38A2DD0AB}" type="presOf" srcId="{D64AE82C-E19D-4BD9-81CF-31E219C16A19}" destId="{9D60994C-0E6C-44C0-A5F8-2BAD81007734}" srcOrd="0" destOrd="0" presId="urn:microsoft.com/office/officeart/2005/8/layout/bProcess4"/>
    <dgm:cxn modelId="{C1A74808-F5F3-4D99-AAE9-53531F67CFB8}" type="presOf" srcId="{AE328EF1-F07C-46A8-A044-C35C35DDD9E6}" destId="{35186F95-0E45-4B10-9D69-7D6432B0998F}" srcOrd="0" destOrd="0" presId="urn:microsoft.com/office/officeart/2005/8/layout/bProcess4"/>
    <dgm:cxn modelId="{025C7296-A4B5-4DD3-A28D-43AAF6C7036F}" type="presOf" srcId="{18E0FC22-C9FB-4ECF-9970-8B866F01940A}" destId="{12E5FAA2-C90D-4408-8E11-60B9F805E898}" srcOrd="0" destOrd="0" presId="urn:microsoft.com/office/officeart/2005/8/layout/bProcess4"/>
    <dgm:cxn modelId="{A2A302DB-BCA6-46B9-9AFE-A6749B24FAF4}" srcId="{642C61CE-55E9-4F79-B0D9-4B6638659371}" destId="{553CD2D7-CAA3-41B4-A19C-5361FA83C555}" srcOrd="1" destOrd="0" parTransId="{CA0FD5E1-EBD6-441D-A5E8-63C0A5C3AFD0}" sibTransId="{ECE15224-7B65-42A5-9744-3B85A23A1458}"/>
    <dgm:cxn modelId="{0D697DE1-0D59-4CB9-B3A8-4B8CD35A8CE2}" srcId="{642C61CE-55E9-4F79-B0D9-4B6638659371}" destId="{EE795307-6FC4-438D-8877-C39EA6E20BE8}" srcOrd="4" destOrd="0" parTransId="{5FCD658D-1DF3-498E-9339-F807BD4B37DB}" sibTransId="{8BE781A1-E076-489E-B89C-4F756071E287}"/>
    <dgm:cxn modelId="{657F7B6F-1459-4B36-8D8D-BF83BD421D12}" type="presOf" srcId="{C860C35C-2C47-4A1F-95C6-717945914579}" destId="{6C9BE75B-6D67-4D23-92D0-64C30B0CAE58}" srcOrd="0" destOrd="0" presId="urn:microsoft.com/office/officeart/2005/8/layout/bProcess4"/>
    <dgm:cxn modelId="{D2558073-E655-4E5D-BDB9-08437C506F19}" type="presOf" srcId="{3F9B96AE-B6DE-4BDF-BDC3-799A316227FA}" destId="{6179DBD0-3572-47EB-804E-64AE8D0BD452}" srcOrd="0" destOrd="0" presId="urn:microsoft.com/office/officeart/2005/8/layout/bProcess4"/>
    <dgm:cxn modelId="{D517C185-0106-4B09-93EA-F63009B43B15}" srcId="{642C61CE-55E9-4F79-B0D9-4B6638659371}" destId="{DD7ABEEF-A2F8-4645-9DC4-9C09B2881A71}" srcOrd="9" destOrd="0" parTransId="{F138F320-524F-4971-9AE8-36E43EB254C8}" sibTransId="{0CB2D7DC-8485-4BAD-AD2E-8406215A835C}"/>
    <dgm:cxn modelId="{D82AF684-25B7-4759-BC3A-88CA701E0BB7}" type="presOf" srcId="{88AB729B-7600-45E6-949D-A291A3CA35BC}" destId="{DAD90A0A-2F81-4279-970B-DC7143DE7A10}" srcOrd="0" destOrd="0" presId="urn:microsoft.com/office/officeart/2005/8/layout/bProcess4"/>
    <dgm:cxn modelId="{3BABBB7D-CECD-4DA6-AFAF-699EB9C17F8C}" srcId="{642C61CE-55E9-4F79-B0D9-4B6638659371}" destId="{127D4F49-2945-43FD-AE6B-9E90504BEF6C}" srcOrd="5" destOrd="0" parTransId="{898EE10E-F122-4C52-A1AE-A577F0828E5A}" sibTransId="{A54F350B-7951-4B2D-8F80-990AECA98B87}"/>
    <dgm:cxn modelId="{72F833FE-587F-4F04-A73D-33E53D4E3A02}" srcId="{642C61CE-55E9-4F79-B0D9-4B6638659371}" destId="{88AB729B-7600-45E6-949D-A291A3CA35BC}" srcOrd="7" destOrd="0" parTransId="{976718CC-2659-4A02-857B-E622F9D12DFA}" sibTransId="{AE328EF1-F07C-46A8-A044-C35C35DDD9E6}"/>
    <dgm:cxn modelId="{FFBCA19A-7811-4CC1-8A59-40C2C9EC802B}" srcId="{642C61CE-55E9-4F79-B0D9-4B6638659371}" destId="{488F6F8B-435F-4C18-B743-B67BC8F7139B}" srcOrd="10" destOrd="0" parTransId="{3671AA6D-C851-4F19-93A2-17C08D4FE0AF}" sibTransId="{7951AF60-2886-4B13-BE0A-4D766D659288}"/>
    <dgm:cxn modelId="{C46D5F20-5522-4B8C-A98F-88E951A6DB38}" type="presOf" srcId="{5648BE29-38EB-4CFD-B1C4-6CBDBB781AF4}" destId="{D1AAB8A9-E9E4-441A-99A0-1C599487577D}" srcOrd="0" destOrd="0" presId="urn:microsoft.com/office/officeart/2005/8/layout/bProcess4"/>
    <dgm:cxn modelId="{9A250D86-B73F-4C75-A551-7606A53947A8}" type="presOf" srcId="{0CB2D7DC-8485-4BAD-AD2E-8406215A835C}" destId="{E216EF1F-8DA3-4C2A-B8F3-8F7034D540AB}" srcOrd="0" destOrd="0" presId="urn:microsoft.com/office/officeart/2005/8/layout/bProcess4"/>
    <dgm:cxn modelId="{B005BE6B-7D94-499F-BB83-EB07FB16C941}" type="presOf" srcId="{553CD2D7-CAA3-41B4-A19C-5361FA83C555}" destId="{B44E9177-EFA7-4B20-9FBD-FC412B2C27A1}" srcOrd="0" destOrd="0" presId="urn:microsoft.com/office/officeart/2005/8/layout/bProcess4"/>
    <dgm:cxn modelId="{1E634BD3-E851-4F6B-B762-C8D8F71CD833}" type="presOf" srcId="{8BE781A1-E076-489E-B89C-4F756071E287}" destId="{DA7C9DBD-AD87-4F96-9892-79DCEF779916}" srcOrd="0" destOrd="0" presId="urn:microsoft.com/office/officeart/2005/8/layout/bProcess4"/>
    <dgm:cxn modelId="{3B779C51-833D-4DFC-9C69-97E31D69A961}" type="presOf" srcId="{2A015024-1308-48DF-8A61-32005E9EB142}" destId="{0285B0C7-6998-48B4-8276-1D9C52527DA5}" srcOrd="0" destOrd="0" presId="urn:microsoft.com/office/officeart/2005/8/layout/bProcess4"/>
    <dgm:cxn modelId="{D0EA17E8-B040-4B99-B2AB-6E8A4BD24839}" type="presOf" srcId="{6B086AF7-0E56-4C2E-9F01-0B7B669ABF95}" destId="{FA1C8CE2-56DA-4859-B067-F21D9DA376AC}" srcOrd="0" destOrd="0" presId="urn:microsoft.com/office/officeart/2005/8/layout/bProcess4"/>
    <dgm:cxn modelId="{0E17CF2A-B1BF-44DE-A1A3-5A7917ABCD7B}" type="presOf" srcId="{ECE15224-7B65-42A5-9744-3B85A23A1458}" destId="{0C81A187-F63D-449E-92AA-EA2D29B33C6C}" srcOrd="0" destOrd="0" presId="urn:microsoft.com/office/officeart/2005/8/layout/bProcess4"/>
    <dgm:cxn modelId="{10514BD0-40A0-4BAC-862D-0776D929BAB3}" srcId="{642C61CE-55E9-4F79-B0D9-4B6638659371}" destId="{18E0FC22-C9FB-4ECF-9970-8B866F01940A}" srcOrd="0" destOrd="0" parTransId="{3FAEFDFA-0020-432F-8F45-C732245EF279}" sibTransId="{D64AE82C-E19D-4BD9-81CF-31E219C16A19}"/>
    <dgm:cxn modelId="{2041E3A1-14C1-48EA-ADA7-BE0D9BCBFF91}" srcId="{642C61CE-55E9-4F79-B0D9-4B6638659371}" destId="{E9D69864-8291-4C62-B2B8-AD142879C6E9}" srcOrd="11" destOrd="0" parTransId="{F58EFF26-580E-4DBD-8782-A51B9FD15442}" sibTransId="{8EAE961E-A748-41E5-8CD7-46006864A3D6}"/>
    <dgm:cxn modelId="{651CF86E-5F5D-4277-89AF-B5D917563DB7}" type="presParOf" srcId="{536DCEAE-C8B9-4D50-AC99-20A1A7B1848A}" destId="{D94CD917-C69B-4E34-8685-4E6207F84DD4}" srcOrd="0" destOrd="0" presId="urn:microsoft.com/office/officeart/2005/8/layout/bProcess4"/>
    <dgm:cxn modelId="{1F8E4049-2995-4750-9EFC-0EC13E0DBEE9}" type="presParOf" srcId="{D94CD917-C69B-4E34-8685-4E6207F84DD4}" destId="{B50413E6-76A5-4A5D-9E83-E3E49F199B2E}" srcOrd="0" destOrd="0" presId="urn:microsoft.com/office/officeart/2005/8/layout/bProcess4"/>
    <dgm:cxn modelId="{9C96BB61-2F2E-40DA-B8A3-1BEF3807FF6A}" type="presParOf" srcId="{D94CD917-C69B-4E34-8685-4E6207F84DD4}" destId="{12E5FAA2-C90D-4408-8E11-60B9F805E898}" srcOrd="1" destOrd="0" presId="urn:microsoft.com/office/officeart/2005/8/layout/bProcess4"/>
    <dgm:cxn modelId="{1C510709-1F28-4C3B-A808-EE8E85E65C49}" type="presParOf" srcId="{536DCEAE-C8B9-4D50-AC99-20A1A7B1848A}" destId="{9D60994C-0E6C-44C0-A5F8-2BAD81007734}" srcOrd="1" destOrd="0" presId="urn:microsoft.com/office/officeart/2005/8/layout/bProcess4"/>
    <dgm:cxn modelId="{83D9128E-665A-423F-AF8D-D8C04D53D409}" type="presParOf" srcId="{536DCEAE-C8B9-4D50-AC99-20A1A7B1848A}" destId="{2FE80EFD-6AB0-4DC6-BE23-3385D2B93FF2}" srcOrd="2" destOrd="0" presId="urn:microsoft.com/office/officeart/2005/8/layout/bProcess4"/>
    <dgm:cxn modelId="{3D9F9EB9-C20E-43D3-92EE-B7F386C59493}" type="presParOf" srcId="{2FE80EFD-6AB0-4DC6-BE23-3385D2B93FF2}" destId="{271A6F13-A3DF-45EF-888B-BDDE7790666E}" srcOrd="0" destOrd="0" presId="urn:microsoft.com/office/officeart/2005/8/layout/bProcess4"/>
    <dgm:cxn modelId="{C4327B31-4A4C-4125-9BDA-47A64C7F3CE3}" type="presParOf" srcId="{2FE80EFD-6AB0-4DC6-BE23-3385D2B93FF2}" destId="{B44E9177-EFA7-4B20-9FBD-FC412B2C27A1}" srcOrd="1" destOrd="0" presId="urn:microsoft.com/office/officeart/2005/8/layout/bProcess4"/>
    <dgm:cxn modelId="{AE8785E1-9081-469A-B1CB-209439C2BC6E}" type="presParOf" srcId="{536DCEAE-C8B9-4D50-AC99-20A1A7B1848A}" destId="{0C81A187-F63D-449E-92AA-EA2D29B33C6C}" srcOrd="3" destOrd="0" presId="urn:microsoft.com/office/officeart/2005/8/layout/bProcess4"/>
    <dgm:cxn modelId="{5996F221-DD3F-48B2-8186-5F6D4703989D}" type="presParOf" srcId="{536DCEAE-C8B9-4D50-AC99-20A1A7B1848A}" destId="{D81DCE49-9A31-4A31-8CCF-474D6BB6E7BD}" srcOrd="4" destOrd="0" presId="urn:microsoft.com/office/officeart/2005/8/layout/bProcess4"/>
    <dgm:cxn modelId="{E2255276-1720-4B9E-854A-347CBD8BBFD6}" type="presParOf" srcId="{D81DCE49-9A31-4A31-8CCF-474D6BB6E7BD}" destId="{C89F21B6-095B-4B1B-8B08-1116AE5C0BA0}" srcOrd="0" destOrd="0" presId="urn:microsoft.com/office/officeart/2005/8/layout/bProcess4"/>
    <dgm:cxn modelId="{CB2B0F56-02BC-4CD9-A73D-3CCFEF336D76}" type="presParOf" srcId="{D81DCE49-9A31-4A31-8CCF-474D6BB6E7BD}" destId="{0285B0C7-6998-48B4-8276-1D9C52527DA5}" srcOrd="1" destOrd="0" presId="urn:microsoft.com/office/officeart/2005/8/layout/bProcess4"/>
    <dgm:cxn modelId="{AB88D55A-9145-4CEA-A764-0F7B473A4D92}" type="presParOf" srcId="{536DCEAE-C8B9-4D50-AC99-20A1A7B1848A}" destId="{D1AAB8A9-E9E4-441A-99A0-1C599487577D}" srcOrd="5" destOrd="0" presId="urn:microsoft.com/office/officeart/2005/8/layout/bProcess4"/>
    <dgm:cxn modelId="{C6168687-2451-4EE0-8F35-9D12E7639A82}" type="presParOf" srcId="{536DCEAE-C8B9-4D50-AC99-20A1A7B1848A}" destId="{B9C613BC-4110-4B69-AC74-0A9306E59F15}" srcOrd="6" destOrd="0" presId="urn:microsoft.com/office/officeart/2005/8/layout/bProcess4"/>
    <dgm:cxn modelId="{F958040C-A636-4521-98E5-C8905B419563}" type="presParOf" srcId="{B9C613BC-4110-4B69-AC74-0A9306E59F15}" destId="{4217CBB4-7731-4AB4-A6E2-2FC0DFAA6126}" srcOrd="0" destOrd="0" presId="urn:microsoft.com/office/officeart/2005/8/layout/bProcess4"/>
    <dgm:cxn modelId="{0A8B0A19-425E-442D-B7B5-A4BA8BDB533B}" type="presParOf" srcId="{B9C613BC-4110-4B69-AC74-0A9306E59F15}" destId="{7DF9B393-458D-4FBE-B442-908AB3994D8D}" srcOrd="1" destOrd="0" presId="urn:microsoft.com/office/officeart/2005/8/layout/bProcess4"/>
    <dgm:cxn modelId="{DD75630C-09DA-4B9F-8C30-F0FA896EC6C1}" type="presParOf" srcId="{536DCEAE-C8B9-4D50-AC99-20A1A7B1848A}" destId="{FA1C8CE2-56DA-4859-B067-F21D9DA376AC}" srcOrd="7" destOrd="0" presId="urn:microsoft.com/office/officeart/2005/8/layout/bProcess4"/>
    <dgm:cxn modelId="{446B4465-85DD-4D40-84A5-0684A4F14338}" type="presParOf" srcId="{536DCEAE-C8B9-4D50-AC99-20A1A7B1848A}" destId="{B25E248B-F174-491A-972C-5F0090BF6AE6}" srcOrd="8" destOrd="0" presId="urn:microsoft.com/office/officeart/2005/8/layout/bProcess4"/>
    <dgm:cxn modelId="{97D4A69C-853A-4853-8746-26F647AB7CD9}" type="presParOf" srcId="{B25E248B-F174-491A-972C-5F0090BF6AE6}" destId="{CE9E0500-D131-48B3-B5BE-D5DC1D5065DF}" srcOrd="0" destOrd="0" presId="urn:microsoft.com/office/officeart/2005/8/layout/bProcess4"/>
    <dgm:cxn modelId="{8FBF85EF-BEDE-4E11-BC9F-7EE57BA5E4FE}" type="presParOf" srcId="{B25E248B-F174-491A-972C-5F0090BF6AE6}" destId="{9074820D-B22D-4900-A9B2-D3A6EBF469C6}" srcOrd="1" destOrd="0" presId="urn:microsoft.com/office/officeart/2005/8/layout/bProcess4"/>
    <dgm:cxn modelId="{5A3D32D3-5D7D-4E02-B548-028D6E77035E}" type="presParOf" srcId="{536DCEAE-C8B9-4D50-AC99-20A1A7B1848A}" destId="{DA7C9DBD-AD87-4F96-9892-79DCEF779916}" srcOrd="9" destOrd="0" presId="urn:microsoft.com/office/officeart/2005/8/layout/bProcess4"/>
    <dgm:cxn modelId="{B83A8DD8-482B-4D7C-9ADD-9564B4BA2F4B}" type="presParOf" srcId="{536DCEAE-C8B9-4D50-AC99-20A1A7B1848A}" destId="{D6F79B39-50BF-43A3-9F3B-6E03578ACAFE}" srcOrd="10" destOrd="0" presId="urn:microsoft.com/office/officeart/2005/8/layout/bProcess4"/>
    <dgm:cxn modelId="{04BB1263-DE02-4648-B9F7-9FA335D434BE}" type="presParOf" srcId="{D6F79B39-50BF-43A3-9F3B-6E03578ACAFE}" destId="{78A56B1E-7DD0-41F5-B505-8A8D53A0747D}" srcOrd="0" destOrd="0" presId="urn:microsoft.com/office/officeart/2005/8/layout/bProcess4"/>
    <dgm:cxn modelId="{24F519E8-CF54-4BDD-96D2-28EB25AC7BC7}" type="presParOf" srcId="{D6F79B39-50BF-43A3-9F3B-6E03578ACAFE}" destId="{CA8D473A-62B1-42F7-BE81-D41B6199D441}" srcOrd="1" destOrd="0" presId="urn:microsoft.com/office/officeart/2005/8/layout/bProcess4"/>
    <dgm:cxn modelId="{F760BACA-A0C5-4CB4-9BDA-599D6FD9D3DB}" type="presParOf" srcId="{536DCEAE-C8B9-4D50-AC99-20A1A7B1848A}" destId="{57CE21A7-3B6E-44B9-ADFE-5FB564AE2F2F}" srcOrd="11" destOrd="0" presId="urn:microsoft.com/office/officeart/2005/8/layout/bProcess4"/>
    <dgm:cxn modelId="{EBA22AD1-7463-4EAD-8B85-9B526002EAD1}" type="presParOf" srcId="{536DCEAE-C8B9-4D50-AC99-20A1A7B1848A}" destId="{8369479A-A6DB-461B-9235-5FCBDE4B0956}" srcOrd="12" destOrd="0" presId="urn:microsoft.com/office/officeart/2005/8/layout/bProcess4"/>
    <dgm:cxn modelId="{DBBF1220-F06D-470D-9E82-7EA3CDBAB383}" type="presParOf" srcId="{8369479A-A6DB-461B-9235-5FCBDE4B0956}" destId="{1409F07C-FEDD-4686-9525-E5961B1CCE49}" srcOrd="0" destOrd="0" presId="urn:microsoft.com/office/officeart/2005/8/layout/bProcess4"/>
    <dgm:cxn modelId="{FA24FD1B-C429-4E9C-ACC7-1C45E1DC587D}" type="presParOf" srcId="{8369479A-A6DB-461B-9235-5FCBDE4B0956}" destId="{1329A23D-8535-4E7C-B000-7BD60CCCE4A3}" srcOrd="1" destOrd="0" presId="urn:microsoft.com/office/officeart/2005/8/layout/bProcess4"/>
    <dgm:cxn modelId="{06AB071D-BEED-469C-94D5-7CB279CC893D}" type="presParOf" srcId="{536DCEAE-C8B9-4D50-AC99-20A1A7B1848A}" destId="{6C9BE75B-6D67-4D23-92D0-64C30B0CAE58}" srcOrd="13" destOrd="0" presId="urn:microsoft.com/office/officeart/2005/8/layout/bProcess4"/>
    <dgm:cxn modelId="{3596F499-13D8-4857-8B8E-C81799996CE5}" type="presParOf" srcId="{536DCEAE-C8B9-4D50-AC99-20A1A7B1848A}" destId="{12C3104B-1C1E-4B34-A0D5-C6E129EAD8C8}" srcOrd="14" destOrd="0" presId="urn:microsoft.com/office/officeart/2005/8/layout/bProcess4"/>
    <dgm:cxn modelId="{C0BE26AD-DF72-409F-B47C-5708C73DA19B}" type="presParOf" srcId="{12C3104B-1C1E-4B34-A0D5-C6E129EAD8C8}" destId="{8CDBE781-094E-4AD0-BE40-99CC49AC05BD}" srcOrd="0" destOrd="0" presId="urn:microsoft.com/office/officeart/2005/8/layout/bProcess4"/>
    <dgm:cxn modelId="{36AA0994-7D6E-453E-A8BF-F829C749F433}" type="presParOf" srcId="{12C3104B-1C1E-4B34-A0D5-C6E129EAD8C8}" destId="{DAD90A0A-2F81-4279-970B-DC7143DE7A10}" srcOrd="1" destOrd="0" presId="urn:microsoft.com/office/officeart/2005/8/layout/bProcess4"/>
    <dgm:cxn modelId="{35C8AF02-BEEA-4158-AC26-004C01FB6E49}" type="presParOf" srcId="{536DCEAE-C8B9-4D50-AC99-20A1A7B1848A}" destId="{35186F95-0E45-4B10-9D69-7D6432B0998F}" srcOrd="15" destOrd="0" presId="urn:microsoft.com/office/officeart/2005/8/layout/bProcess4"/>
    <dgm:cxn modelId="{CDC8E644-FC0A-475D-BB38-DFC792A0042E}" type="presParOf" srcId="{536DCEAE-C8B9-4D50-AC99-20A1A7B1848A}" destId="{9AA152E9-7E15-4002-AF9A-901FDE9B7E50}" srcOrd="16" destOrd="0" presId="urn:microsoft.com/office/officeart/2005/8/layout/bProcess4"/>
    <dgm:cxn modelId="{3F9C2BFE-21D0-4E24-A649-F82F9CDA9A25}" type="presParOf" srcId="{9AA152E9-7E15-4002-AF9A-901FDE9B7E50}" destId="{443D5433-0E62-4B7F-A3A9-ABDA2F5BDFD2}" srcOrd="0" destOrd="0" presId="urn:microsoft.com/office/officeart/2005/8/layout/bProcess4"/>
    <dgm:cxn modelId="{787824E0-5045-4350-980F-52CFDEB29A72}" type="presParOf" srcId="{9AA152E9-7E15-4002-AF9A-901FDE9B7E50}" destId="{9D8E173D-0883-4C85-9970-B146D3830610}" srcOrd="1" destOrd="0" presId="urn:microsoft.com/office/officeart/2005/8/layout/bProcess4"/>
    <dgm:cxn modelId="{B8275B3F-D0FD-4BD2-AF13-C58E0C67AEE8}" type="presParOf" srcId="{536DCEAE-C8B9-4D50-AC99-20A1A7B1848A}" destId="{6179DBD0-3572-47EB-804E-64AE8D0BD452}" srcOrd="17" destOrd="0" presId="urn:microsoft.com/office/officeart/2005/8/layout/bProcess4"/>
    <dgm:cxn modelId="{8220895F-EC48-4B42-90BE-0E64A0B2DC74}" type="presParOf" srcId="{536DCEAE-C8B9-4D50-AC99-20A1A7B1848A}" destId="{AC857ABC-D67D-4536-BF30-4B9DA3F54E88}" srcOrd="18" destOrd="0" presId="urn:microsoft.com/office/officeart/2005/8/layout/bProcess4"/>
    <dgm:cxn modelId="{E9BF1C6B-6D2E-471E-BCAC-69A6EA7186B4}" type="presParOf" srcId="{AC857ABC-D67D-4536-BF30-4B9DA3F54E88}" destId="{9DB0452F-0A9B-45C1-9256-C30C18A39F40}" srcOrd="0" destOrd="0" presId="urn:microsoft.com/office/officeart/2005/8/layout/bProcess4"/>
    <dgm:cxn modelId="{D94CEAF4-A257-4F38-AA72-2244AFFE2EE6}" type="presParOf" srcId="{AC857ABC-D67D-4536-BF30-4B9DA3F54E88}" destId="{0918E1A0-0F45-4E87-BE02-E53AECE21CD3}" srcOrd="1" destOrd="0" presId="urn:microsoft.com/office/officeart/2005/8/layout/bProcess4"/>
    <dgm:cxn modelId="{5143D7B7-7310-4AF6-9269-4E9D08C15E40}" type="presParOf" srcId="{536DCEAE-C8B9-4D50-AC99-20A1A7B1848A}" destId="{E216EF1F-8DA3-4C2A-B8F3-8F7034D540AB}" srcOrd="19" destOrd="0" presId="urn:microsoft.com/office/officeart/2005/8/layout/bProcess4"/>
    <dgm:cxn modelId="{CB048599-6ADB-4849-B5E8-06E640A52528}" type="presParOf" srcId="{536DCEAE-C8B9-4D50-AC99-20A1A7B1848A}" destId="{C2FC12B6-C7ED-485D-A285-F05AD4C64608}" srcOrd="20" destOrd="0" presId="urn:microsoft.com/office/officeart/2005/8/layout/bProcess4"/>
    <dgm:cxn modelId="{553D8E9C-EB85-41BA-907B-839AD7D62BBA}" type="presParOf" srcId="{C2FC12B6-C7ED-485D-A285-F05AD4C64608}" destId="{80041128-FEA9-44EF-A609-35562C293CD6}" srcOrd="0" destOrd="0" presId="urn:microsoft.com/office/officeart/2005/8/layout/bProcess4"/>
    <dgm:cxn modelId="{428DF494-AAD8-4131-B214-75F252F7EE66}" type="presParOf" srcId="{C2FC12B6-C7ED-485D-A285-F05AD4C64608}" destId="{B55F4624-964E-438E-9948-695723CFC4FC}" srcOrd="1" destOrd="0" presId="urn:microsoft.com/office/officeart/2005/8/layout/bProcess4"/>
    <dgm:cxn modelId="{0EBDC39A-1F80-47EA-8D7D-E1CD9C103DD4}" type="presParOf" srcId="{536DCEAE-C8B9-4D50-AC99-20A1A7B1848A}" destId="{5FE7FF31-B68D-410C-AF8F-78745706681F}" srcOrd="21" destOrd="0" presId="urn:microsoft.com/office/officeart/2005/8/layout/bProcess4"/>
    <dgm:cxn modelId="{7E43AABC-8339-40F8-94F4-B6DCF861C9F4}" type="presParOf" srcId="{536DCEAE-C8B9-4D50-AC99-20A1A7B1848A}" destId="{1DDE4787-12AA-4E91-A01B-9BFB55664474}" srcOrd="22" destOrd="0" presId="urn:microsoft.com/office/officeart/2005/8/layout/bProcess4"/>
    <dgm:cxn modelId="{ADC5A3B0-08C6-49D5-878C-37749455A78B}" type="presParOf" srcId="{1DDE4787-12AA-4E91-A01B-9BFB55664474}" destId="{9B24A3AC-F89A-43C1-80C3-DD50FB11C71D}" srcOrd="0" destOrd="0" presId="urn:microsoft.com/office/officeart/2005/8/layout/bProcess4"/>
    <dgm:cxn modelId="{46D5EDB7-2D38-4B1F-A352-F52458F6B0C2}" type="presParOf" srcId="{1DDE4787-12AA-4E91-A01B-9BFB55664474}" destId="{2C8849FD-85EF-42CA-AD1C-C59E11BBEE8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diagrams.loki3.com/TabbedArc+Icon">
  <dgm:title val="Дуга из ярлычков"/>
  <dgm:desc val="Служит для отображения набора связанных элементов, расположенных дугой над общей областью. Лучше всего подходит для размещения небольшого количества текста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3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12E16-DD0C-430D-B235-2827EDA4AA3C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0A53-DAEE-402A-B426-BEA14FFBD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2DA1C-E221-4402-8EE8-1615FACB2100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EC778-B005-47F1-B0F4-DC90C3226A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A75ED-CC9D-412F-87BB-91A3C8949EE9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5410B-DC9E-4BF9-9AD4-BCD59475B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3299A-C525-474B-B347-6BFCACC791A4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806C-4722-4D94-A77A-5312C55C4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56B0-B7E5-4CF0-BA64-B90C772AA32B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E464A-8587-45AC-9996-1CD76E9FB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2005-3E97-4B64-837F-7333F8772ACB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2460E-B273-4DA6-A505-AD4E63D12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284CE-25AB-4940-9784-7C1DDC03B561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108A-F3D4-42CD-828D-0702074F1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BA3-F10F-4AA1-91DD-FE6BBD402C4F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0EE4D-7B04-4D9F-9C17-1B0DB4F61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6EB0-F4E9-45FF-9338-E3D516095326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C6810-21CB-47A2-89BA-E745A8BAC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9BED4-D389-4306-8923-0F915F5D42B5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BF60C-1F1E-4E6A-9709-9BB23C2370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DC5D-39AC-44DB-8EE0-DDFFFFA6F093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7D93B-D94F-4043-878A-3D878FCEB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6B6A0-AF16-4C1B-8ADA-BD13DA3A083E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781AB0-AA4F-4EB3-8660-62FC5B47C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0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stat16.privet.ru/lr/0a3429b2ab567537a58f65ec51bc8175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385903" cy="21236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relaxedInse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Georgia" pitchFamily="18" charset="0"/>
                <a:cs typeface="+mn-cs"/>
              </a:rPr>
              <a:t>Методическое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Georgia" pitchFamily="18" charset="0"/>
                <a:cs typeface="+mn-cs"/>
              </a:rPr>
              <a:t>    объединение </a:t>
            </a:r>
            <a:endParaRPr lang="ru-RU" sz="6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58000" dir="5400000" sy="-100000" algn="bl" rotWithShape="0"/>
              </a:effectLst>
              <a:latin typeface="Georgia" pitchFamily="18" charset="0"/>
              <a:cs typeface="+mn-c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000496" y="4357694"/>
            <a:ext cx="569279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800080"/>
                </a:solidFill>
                <a:latin typeface="Bookman Old Style" pitchFamily="18" charset="0"/>
                <a:cs typeface="+mn-cs"/>
              </a:rPr>
              <a:t>Учитель  истории и обществознания      </a:t>
            </a:r>
            <a:endParaRPr lang="ru-RU" sz="24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800080"/>
              </a:solidFill>
              <a:latin typeface="Bookman Old Style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800080"/>
                </a:solidFill>
                <a:latin typeface="Bookman Old Style" pitchFamily="18" charset="0"/>
                <a:cs typeface="+mn-cs"/>
              </a:rPr>
              <a:t>МБОУ СОШ №</a:t>
            </a:r>
            <a:r>
              <a:rPr lang="ru-RU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800080"/>
                </a:solidFill>
                <a:latin typeface="Bookman Old Style" pitchFamily="18" charset="0"/>
                <a:cs typeface="+mn-cs"/>
              </a:rPr>
              <a:t>1</a:t>
            </a:r>
            <a:br>
              <a:rPr lang="ru-RU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800080"/>
                </a:solidFill>
                <a:latin typeface="Bookman Old Style" pitchFamily="18" charset="0"/>
                <a:cs typeface="+mn-cs"/>
              </a:rPr>
            </a:br>
            <a:r>
              <a:rPr lang="ru-RU" sz="2400" b="1" dirty="0" err="1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800080"/>
                </a:solidFill>
                <a:latin typeface="Bookman Old Style" pitchFamily="18" charset="0"/>
                <a:cs typeface="+mn-cs"/>
              </a:rPr>
              <a:t>Новичкова</a:t>
            </a:r>
            <a:r>
              <a:rPr lang="ru-RU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800080"/>
                </a:solidFill>
                <a:latin typeface="Bookman Old Style" pitchFamily="18" charset="0"/>
                <a:cs typeface="+mn-cs"/>
              </a:rPr>
              <a:t>  Наталья  Николаевна</a:t>
            </a:r>
          </a:p>
        </p:txBody>
      </p:sp>
      <p:pic>
        <p:nvPicPr>
          <p:cNvPr id="22529" name="Picture 1" descr="DSC_0013"/>
          <p:cNvPicPr>
            <a:picLocks noChangeAspect="1" noChangeArrowheads="1"/>
          </p:cNvPicPr>
          <p:nvPr/>
        </p:nvPicPr>
        <p:blipFill>
          <a:blip r:embed="rId2" cstate="print"/>
          <a:srcRect r="17380" b="6498"/>
          <a:stretch>
            <a:fillRect/>
          </a:stretch>
        </p:blipFill>
        <p:spPr bwMode="auto">
          <a:xfrm rot="16200000">
            <a:off x="1099218" y="2901254"/>
            <a:ext cx="3945167" cy="30003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6" name="Схема 5"/>
          <p:cNvGraphicFramePr/>
          <p:nvPr/>
        </p:nvGraphicFramePr>
        <p:xfrm>
          <a:off x="5072066" y="2143116"/>
          <a:ext cx="3714776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317" name="Рисунок 7" descr="c543578022a7t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2500313"/>
            <a:ext cx="17859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4414" y="285728"/>
            <a:ext cx="7143800" cy="857256"/>
          </a:xfrm>
          <a:solidFill>
            <a:schemeClr val="accent4"/>
          </a:solidFill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/>
            <a:ext uri="{91240B29-F687-4F45-9708-019B960494DF}"/>
          </a:ex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Решение учебных задач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428596" y="605366"/>
          <a:ext cx="8429684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64" y="4214818"/>
            <a:ext cx="2428924" cy="192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142852"/>
            <a:ext cx="8778479" cy="857256"/>
          </a:xfrm>
          <a:solidFill>
            <a:schemeClr val="accent4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Bookman Old Style" pitchFamily="18" charset="0"/>
              </a:rPr>
              <a:t>Контроль знаний, обратная связь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646641"/>
          <a:ext cx="8715436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71934" y="142852"/>
            <a:ext cx="4714878" cy="1928826"/>
          </a:xfrm>
          <a:solidFill>
            <a:schemeClr val="accent4"/>
          </a:solidFill>
          <a:ln/>
          <a:scene3d>
            <a:camera prst="orthographicFront"/>
            <a:lightRig rig="threePt" dir="t"/>
          </a:scene3d>
          <a:sp3d>
            <a:bevelT prst="convex"/>
          </a:sp3d>
          <a:extLst>
            <a:ext uri="{909E8E84-426E-40DD-AFC4-6F175D3DCCD1}"/>
            <a:ext uri="{91240B29-F687-4F45-9708-019B960494DF}"/>
          </a:ex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Bookman Old Style" pitchFamily="18" charset="0"/>
              </a:rPr>
              <a:t>Формирование умения задавать вопросы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552450" y="574675"/>
          <a:ext cx="7620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57422" y="214290"/>
            <a:ext cx="3961234" cy="714380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Рефлексия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0" y="600075"/>
          <a:ext cx="9144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786" y="142852"/>
            <a:ext cx="8072494" cy="1908176"/>
          </a:xfrm>
          <a:solidFill>
            <a:schemeClr val="accent4"/>
          </a:solidFill>
          <a:ln/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/>
            <a:ext uri="{91240B29-F687-4F45-9708-019B960494DF}"/>
          </a:ex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Bookman Old Style" pitchFamily="18" charset="0"/>
                <a:cs typeface="Times New Roman" pitchFamily="18" charset="0"/>
              </a:rPr>
              <a:t>ЭФФЕКТИВНОЕ </a:t>
            </a:r>
            <a:r>
              <a:rPr lang="ru-RU" sz="3600" b="1" dirty="0">
                <a:solidFill>
                  <a:schemeClr val="bg1"/>
                </a:solidFill>
                <a:latin typeface="Bookman Old Style" pitchFamily="18" charset="0"/>
                <a:cs typeface="Times New Roman" pitchFamily="18" charset="0"/>
              </a:rPr>
              <a:t>ИСПОЛЬЗОВАНИЕ ИНТЕРНЕТ-РЕСУРСОВ НА УРОКЕ ИСТОРИИ И ОБЩЕСТВОЗНАНИЯ</a:t>
            </a:r>
            <a:r>
              <a:rPr lang="ru-RU" sz="4000" b="1" dirty="0">
                <a:solidFill>
                  <a:schemeClr val="bg1"/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Bookman Old Style" pitchFamily="18" charset="0"/>
                <a:cs typeface="Times New Roman" pitchFamily="18" charset="0"/>
              </a:rPr>
            </a:br>
            <a:endParaRPr lang="ru-RU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857224" y="1071546"/>
          <a:ext cx="7620000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6629" name="Рисунок 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13" y="3643313"/>
            <a:ext cx="2214562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09700" y="1138767"/>
          <a:ext cx="666276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857250" y="142875"/>
            <a:ext cx="7786688" cy="7524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ГОСУДАРСТВЕННЫЕ САЙТЫ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142852"/>
            <a:ext cx="8072493" cy="7524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МЕТОДИЧЕСКИЕ, ЦОР, ЭОР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09700" y="113876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357422" y="285728"/>
            <a:ext cx="4773215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ЭНЦИКЛОПЕДИИ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1409700" y="113876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57356" y="142852"/>
            <a:ext cx="5636419" cy="727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ПОЗНАВАТЕЛЬНЫЕ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09700" y="113876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285750"/>
            <a:ext cx="8623300" cy="12017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>
                <a:solidFill>
                  <a:schemeClr val="bg1"/>
                </a:solidFill>
                <a:latin typeface="Bookman Old Style" pitchFamily="18" charset="0"/>
              </a:rPr>
              <a:t>РЕЗУЛЬТАТИВНОСТЬ ИСПОЛЬЗОВАНИЯ</a:t>
            </a:r>
            <a:br>
              <a:rPr lang="ru-RU" sz="3100" b="1" dirty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sz="3100" b="1" dirty="0">
                <a:solidFill>
                  <a:schemeClr val="bg1"/>
                </a:solidFill>
                <a:latin typeface="Bookman Old Style" pitchFamily="18" charset="0"/>
              </a:rPr>
              <a:t> КОМПЬЮТЕРНЫХ ТЕХНОЛОГИЙ ТАКОВА: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43010" name="Объект 2"/>
          <p:cNvSpPr>
            <a:spLocks noGrp="1"/>
          </p:cNvSpPr>
          <p:nvPr>
            <p:ph idx="4294967295"/>
          </p:nvPr>
        </p:nvSpPr>
        <p:spPr>
          <a:xfrm>
            <a:off x="495300" y="1193800"/>
            <a:ext cx="8305800" cy="5449910"/>
          </a:xfrm>
          <a:solidFill>
            <a:schemeClr val="accent6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 prst="convex"/>
          </a:sp3d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Повышается  эффективность обучения (т. к. связана с развитием интеллекта школьников и навыками самостоятельной работы по поиску информации)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осуществляется индивидуальный подход в обучении (т.к работа ведется самостоятельно с оптимальной для себя скоростью)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Расширяется  объем предъявляемой учебной информации;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обеспечивается гибкость управления учебным процессом (т.е. отслеживание процесса и результата своей работы)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улучшается организация урока (дидактический материал всегда имеется в достаточном количестве)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повышается качество контроля знаний учащихся и разнообразие его формы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учащиеся включены в коллективную деятельность в парах, группах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286676" cy="403187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relaxedInset"/>
          </a:sp3d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noFill/>
                  <a:prstDash val="solid"/>
                </a:ln>
                <a:solidFill>
                  <a:srgbClr val="80008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Bookman Old Style" pitchFamily="18" charset="0"/>
                <a:cs typeface="Times New Roman" pitchFamily="18" charset="0"/>
              </a:rPr>
              <a:t>ФОРМИРОВАНИЕ  ГРАЖДАНСКО-ПАТРИОТИЧЕСКОЙ,  ТВОРЧЕСКИ МЫСЛЯЩЕЙ ЛИЧНОСТИ, СПОСОБНОЙ К САМОРАЗВИТИЮ И САМОВЫРАЖЕНИЮ СРЕДСТВАМИ ИСТОРИЧЕСКОГО И ОБЩЕСТВОВЕДЧЕСКОГО МАТЕРИАЛА.</a:t>
            </a:r>
            <a:r>
              <a:rPr lang="ru-RU" sz="2800" b="1" cap="all" dirty="0">
                <a:ln w="9000" cmpd="sng">
                  <a:noFill/>
                  <a:prstDash val="solid"/>
                </a:ln>
                <a:solidFill>
                  <a:srgbClr val="80008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Palatino Linotype" pitchFamily="18" charset="0"/>
                <a:cs typeface="Times New Roman" pitchFamily="18" charset="0"/>
              </a:rPr>
              <a:t/>
            </a:r>
            <a:br>
              <a:rPr lang="ru-RU" sz="2800" b="1" cap="all" dirty="0">
                <a:ln w="9000" cmpd="sng">
                  <a:noFill/>
                  <a:prstDash val="solid"/>
                </a:ln>
                <a:solidFill>
                  <a:srgbClr val="80008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Palatino Linotype" pitchFamily="18" charset="0"/>
                <a:cs typeface="Times New Roman" pitchFamily="18" charset="0"/>
              </a:rPr>
            </a:br>
            <a: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8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8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8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+mn-lt"/>
              <a:cs typeface="+mn-cs"/>
            </a:endParaRPr>
          </a:p>
        </p:txBody>
      </p:sp>
      <p:pic>
        <p:nvPicPr>
          <p:cNvPr id="14339" name="Рисунок 2" descr="ручка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00543">
            <a:off x="6611938" y="2565400"/>
            <a:ext cx="14382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14282" y="428604"/>
            <a:ext cx="8786874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Bookman Old Style" pitchFamily="18" charset="0"/>
                <a:cs typeface="+mn-cs"/>
              </a:rPr>
              <a:t>Важнейшая цель исторического образования – воспитание гражданина и патриота Отечества, ценностно-ориентированной личности, обладающей нравственными качествами, способной к самореализации в условиях современной российской 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Bookman Old Style" pitchFamily="18" charset="0"/>
                <a:cs typeface="+mn-cs"/>
              </a:rPr>
              <a:t>социокультурной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Bookman Old Style" pitchFamily="18" charset="0"/>
                <a:cs typeface="+mn-cs"/>
              </a:rPr>
              <a:t>  ситуации.</a:t>
            </a:r>
          </a:p>
        </p:txBody>
      </p:sp>
      <p:pic>
        <p:nvPicPr>
          <p:cNvPr id="32770" name="Picture 2" descr="http://stat16.privet.ru/lr/0a3429b2ab567537a58f65ec51bc817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63" y="4194175"/>
            <a:ext cx="40005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ъект 2"/>
          <p:cNvSpPr>
            <a:spLocks noGrp="1"/>
          </p:cNvSpPr>
          <p:nvPr>
            <p:ph idx="4294967295"/>
          </p:nvPr>
        </p:nvSpPr>
        <p:spPr>
          <a:xfrm>
            <a:off x="559196" y="858508"/>
            <a:ext cx="7849818" cy="4070607"/>
          </a:xfrm>
          <a:solidFill>
            <a:schemeClr val="accent4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23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800" b="1" smtClean="0">
                <a:solidFill>
                  <a:schemeClr val="bg1"/>
                </a:solidFill>
                <a:latin typeface="Monotype Corsiva" pitchFamily="66" charset="0"/>
                <a:cs typeface="Times New Roman" pitchFamily="18" charset="0"/>
              </a:rPr>
              <a:t>«Если мы будем учить сегодня так, как мы учили вчера, мы украдем у детей завтра»</a:t>
            </a:r>
            <a:endParaRPr lang="ru-RU" sz="4800" b="1" smtClean="0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800" b="1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                                </a:t>
            </a:r>
            <a:r>
              <a:rPr lang="ru-RU" sz="28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Джон Дьюи</a:t>
            </a:r>
          </a:p>
        </p:txBody>
      </p:sp>
      <p:pic>
        <p:nvPicPr>
          <p:cNvPr id="33796" name="Рисунок 2" descr="Feather-Pen1[1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3929063"/>
            <a:ext cx="2928937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857232"/>
            <a:ext cx="7215238" cy="486287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 prst="relaxedInset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i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cap="all" dirty="0">
                <a:ln w="2857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Times New Roman" pitchFamily="18" charset="0"/>
              </a:rPr>
              <a:t>«Не в количестве знаний заключается      образование, а в полном понимании и искусном   применении всего того, что знаешь»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cap="all" dirty="0">
              <a:ln w="28575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Times New Roman" pitchFamily="18" charset="0"/>
              </a:rPr>
              <a:t>Г. Гегель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5362" name="Рисунок 5" descr="59218-Royalty-Free-RF-Clipart-Illustration-Of-A-Thinking-School-Boy-Doing-His-Homework[1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022"/>
          <a:stretch>
            <a:fillRect/>
          </a:stretch>
        </p:blipFill>
        <p:spPr bwMode="auto">
          <a:xfrm>
            <a:off x="1285875" y="3857625"/>
            <a:ext cx="1571625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143932" cy="309616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  <a:latin typeface="Bookman Old Style" pitchFamily="18" charset="0"/>
                <a:cs typeface="Microsoft Sans Serif" pitchFamily="34" charset="0"/>
              </a:rPr>
              <a:t>Для ребенка уметь учиться – это значит уметь выполнять и рефлектировать деятельность учения. </a:t>
            </a:r>
            <a:endParaRPr lang="ru-RU" sz="3600" b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Ученик должен осознать: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500438"/>
            <a:ext cx="5214942" cy="25299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  <a:sp3d extrusionH="57150">
              <a:bevelT h="25400" prst="softRound"/>
            </a:sp3d>
          </a:bodyPr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«Я знаю, что я умею это делать и знаю, как это делать»</a:t>
            </a:r>
            <a:endParaRPr lang="ru-RU" sz="3600" b="1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16387" name="Picture 5" descr="BD0666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068638"/>
            <a:ext cx="37338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/>
          </p:cNvSpPr>
          <p:nvPr/>
        </p:nvSpPr>
        <p:spPr bwMode="auto">
          <a:xfrm>
            <a:off x="1285852" y="0"/>
            <a:ext cx="7572427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Bookman Old Style" pitchFamily="18" charset="0"/>
                <a:cs typeface="+mn-cs"/>
              </a:rPr>
              <a:t>Таблица-конструктор урока</a:t>
            </a:r>
          </a:p>
        </p:txBody>
      </p:sp>
      <p:graphicFrame>
        <p:nvGraphicFramePr>
          <p:cNvPr id="28732" name="Group 60"/>
          <p:cNvGraphicFramePr>
            <a:graphicFrameLocks noGrp="1"/>
          </p:cNvGraphicFramePr>
          <p:nvPr/>
        </p:nvGraphicFramePr>
        <p:xfrm>
          <a:off x="214284" y="909639"/>
          <a:ext cx="8715435" cy="573406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43087"/>
                <a:gridCol w="1743087"/>
                <a:gridCol w="1743087"/>
                <a:gridCol w="1743087"/>
                <a:gridCol w="1743087"/>
              </a:tblGrid>
              <a:tr h="1185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Этапы урока/требования к уроку современного типа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Деятельность учителя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Деятельность учащихся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Формируемые УУД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Методические приемы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6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I 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Начало урока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518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II 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Актуализация знаний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740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III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 Изучение нового материала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740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IV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 Обсуждение и решение проблем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518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V 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Решение учебных задач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740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VI Контроль знаний, обратная связь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962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VII 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</a:rPr>
                        <a:t>Формирования умения задавать вопросы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horzOverflow="overflow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85852" y="142852"/>
            <a:ext cx="6572295" cy="928694"/>
          </a:xfrm>
          <a:solidFill>
            <a:schemeClr val="accent4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Bookman Old Style" pitchFamily="18" charset="0"/>
              </a:rPr>
              <a:t>Начало урока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642918"/>
          <a:ext cx="8572560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5" name="Рисунок 3" descr="108[1]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00938" y="5357813"/>
            <a:ext cx="1500187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142852"/>
            <a:ext cx="8143932" cy="928694"/>
          </a:xfrm>
          <a:solidFill>
            <a:schemeClr val="accent4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/>
            <a:ext uri="{91240B29-F687-4F45-9708-019B960494DF}"/>
          </a:ex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Bookman Old Style" pitchFamily="18" charset="0"/>
              </a:rPr>
              <a:t>Актуализация знаний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381" y="428604"/>
          <a:ext cx="9001125" cy="6643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142852"/>
            <a:ext cx="8572560" cy="857256"/>
          </a:xfrm>
          <a:solidFill>
            <a:schemeClr val="accent4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Изучение нового материала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142844" y="713316"/>
          <a:ext cx="8858312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3" name="Рисунок 4" descr="96419766[1]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25" y="85725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142852"/>
            <a:ext cx="8643998" cy="1000132"/>
          </a:xfrm>
          <a:solidFill>
            <a:schemeClr val="accent4"/>
          </a:solidFill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/>
            <a:ext uri="{91240B29-F687-4F45-9708-019B960494DF}"/>
          </a:ex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Bookman Old Style" pitchFamily="18" charset="0"/>
              </a:rPr>
              <a:t>Обсуждение и решение проблем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833438" y="841903"/>
          <a:ext cx="7400925" cy="5998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111</Words>
  <Application>Microsoft Office PowerPoint</Application>
  <PresentationFormat>Экран (4:3)</PresentationFormat>
  <Paragraphs>14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Calibri</vt:lpstr>
      <vt:lpstr>Arial</vt:lpstr>
      <vt:lpstr>Bookman Old Style</vt:lpstr>
      <vt:lpstr>Times New Roman</vt:lpstr>
      <vt:lpstr>Wingdings</vt:lpstr>
      <vt:lpstr>Monotype Corsiva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ГОСУДАРСТВЕННЫЕ САЙТЫ</vt:lpstr>
      <vt:lpstr>Слайд 16</vt:lpstr>
      <vt:lpstr>Слайд 17</vt:lpstr>
      <vt:lpstr>Слайд 18</vt:lpstr>
      <vt:lpstr>РЕЗУЛЬТАТИВНОСТЬ ИСПОЛЬЗОВАНИЯ  КОМПЬЮТЕРНЫХ ТЕХНОЛОГИЙ ТАКОВА: 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кондаурова</cp:lastModifiedBy>
  <cp:revision>22</cp:revision>
  <dcterms:created xsi:type="dcterms:W3CDTF">2013-12-16T14:54:42Z</dcterms:created>
  <dcterms:modified xsi:type="dcterms:W3CDTF">2013-12-17T05:22:50Z</dcterms:modified>
</cp:coreProperties>
</file>