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59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1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24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12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05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0386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AEAEA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BDBB2-03CA-430E-BA08-51EBD9D9B95F}" type="slidenum">
              <a:rPr lang="ru-RU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55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0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6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38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22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5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36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5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0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0440" y="210344"/>
            <a:ext cx="2160239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Консул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 rot="10800000" flipV="1">
            <a:off x="251518" y="1316968"/>
            <a:ext cx="2160241" cy="9279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Республика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57624" y="5034296"/>
            <a:ext cx="6408712" cy="14482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/>
              <a:t>ф</a:t>
            </a:r>
            <a:r>
              <a:rPr lang="ru-RU" sz="2800" dirty="0" smtClean="0"/>
              <a:t>орма правления, при которой высшие органы государственной власти выбираются на определённый срок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57624" y="2480720"/>
            <a:ext cx="6192688" cy="7486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правитель в Риме, выбранный на 1г.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480720"/>
            <a:ext cx="223225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Император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77616" y="1298984"/>
            <a:ext cx="424847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п</a:t>
            </a:r>
            <a:r>
              <a:rPr lang="ru-RU" sz="2800" dirty="0" smtClean="0"/>
              <a:t>овелитель, главнокомандующий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57624" y="3708896"/>
            <a:ext cx="6162848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г</a:t>
            </a:r>
            <a:r>
              <a:rPr lang="ru-RU" sz="2800" dirty="0" smtClean="0"/>
              <a:t>лавная площадь в Риме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378" y="3708896"/>
            <a:ext cx="2232250" cy="8892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Форум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9714" y="5034432"/>
            <a:ext cx="2170119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Сенатор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59608" y="210344"/>
            <a:ext cx="3276364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ч</a:t>
            </a:r>
            <a:r>
              <a:rPr lang="ru-RU" sz="2800" dirty="0" smtClean="0"/>
              <a:t>лен Сената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38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90824" y="1204616"/>
            <a:ext cx="203696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Помпей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90824" y="2878584"/>
            <a:ext cx="203696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Красс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23520" y="1221904"/>
            <a:ext cx="359695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п</a:t>
            </a:r>
            <a:r>
              <a:rPr lang="ru-RU" sz="2800" dirty="0" smtClean="0"/>
              <a:t>олководец из Македонии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0824" y="4458816"/>
            <a:ext cx="203696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Лукулл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08736" y="2857376"/>
            <a:ext cx="3596952" cy="9356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п</a:t>
            </a:r>
            <a:r>
              <a:rPr lang="ru-RU" sz="2800" dirty="0" smtClean="0"/>
              <a:t>олководец из Испании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23520" y="4271392"/>
            <a:ext cx="3596952" cy="11018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римский полководец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59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Соотнеси даты и события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66728" cy="449309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1) 509 г. до н. э.</a:t>
            </a:r>
          </a:p>
          <a:p>
            <a:pPr marL="0" lvl="0" indent="0">
              <a:buNone/>
            </a:pPr>
            <a:r>
              <a:rPr lang="ru-RU" dirty="0" smtClean="0"/>
              <a:t>2) 133 </a:t>
            </a:r>
            <a:r>
              <a:rPr lang="ru-RU" dirty="0" smtClean="0">
                <a:solidFill>
                  <a:prstClr val="black"/>
                </a:solidFill>
              </a:rPr>
              <a:t>г</a:t>
            </a:r>
            <a:r>
              <a:rPr lang="ru-RU" dirty="0">
                <a:solidFill>
                  <a:prstClr val="black"/>
                </a:solidFill>
              </a:rPr>
              <a:t>. до н. </a:t>
            </a:r>
            <a:r>
              <a:rPr lang="ru-RU" dirty="0" smtClean="0">
                <a:solidFill>
                  <a:prstClr val="black"/>
                </a:solidFill>
              </a:rPr>
              <a:t>э.</a:t>
            </a:r>
          </a:p>
          <a:p>
            <a:pPr marL="0" lvl="0" indent="0">
              <a:buNone/>
            </a:pPr>
            <a:r>
              <a:rPr lang="ru-RU" dirty="0" smtClean="0"/>
              <a:t>3) 753 г</a:t>
            </a:r>
            <a:r>
              <a:rPr lang="ru-RU" dirty="0"/>
              <a:t>. до н. э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4) 218-201 г. г</a:t>
            </a:r>
            <a:r>
              <a:rPr lang="ru-RU" dirty="0"/>
              <a:t>. до н. э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5) 74-71 г</a:t>
            </a:r>
            <a:r>
              <a:rPr lang="ru-RU" dirty="0"/>
              <a:t>. до н. э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6) 146 г</a:t>
            </a:r>
            <a:r>
              <a:rPr lang="ru-RU" dirty="0"/>
              <a:t>. до н. э.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944" y="1600200"/>
            <a:ext cx="4896544" cy="4565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А) разрушение Коринфа.</a:t>
            </a:r>
          </a:p>
          <a:p>
            <a:pPr marL="0" indent="0">
              <a:buNone/>
            </a:pPr>
            <a:r>
              <a:rPr lang="ru-RU" dirty="0" smtClean="0"/>
              <a:t>Б) восстание Спартака.</a:t>
            </a:r>
          </a:p>
          <a:p>
            <a:pPr marL="0" indent="0">
              <a:buNone/>
            </a:pPr>
            <a:r>
              <a:rPr lang="ru-RU" dirty="0" smtClean="0"/>
              <a:t>В) установление республики.</a:t>
            </a:r>
          </a:p>
          <a:p>
            <a:pPr marL="0" indent="0">
              <a:buNone/>
            </a:pPr>
            <a:r>
              <a:rPr lang="ru-RU" dirty="0" smtClean="0"/>
              <a:t>Г) разрушение Карфагена.</a:t>
            </a:r>
          </a:p>
          <a:p>
            <a:pPr marL="0" indent="0">
              <a:buNone/>
            </a:pPr>
            <a:r>
              <a:rPr lang="ru-RU" dirty="0" smtClean="0"/>
              <a:t>Д) земельный закон братьев   </a:t>
            </a:r>
            <a:r>
              <a:rPr lang="ru-RU" dirty="0" err="1" smtClean="0"/>
              <a:t>Гракхов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Е) 2-ая Пуническая война.</a:t>
            </a:r>
          </a:p>
          <a:p>
            <a:pPr marL="0" indent="0">
              <a:buNone/>
            </a:pPr>
            <a:r>
              <a:rPr lang="ru-RU" dirty="0"/>
              <a:t>Ж</a:t>
            </a:r>
            <a:r>
              <a:rPr lang="ru-RU" dirty="0" smtClean="0"/>
              <a:t>) основание Рима.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8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23121" y="149087"/>
            <a:ext cx="7697351" cy="687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Calibri" panose="020F0502020204030204" pitchFamily="34" charset="0"/>
              </a:rPr>
              <a:t>Выбери правильный ответ</a:t>
            </a:r>
            <a:endParaRPr lang="ru-RU" dirty="0" smtClean="0">
              <a:latin typeface="Calibri" panose="020F050202020403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3000" dirty="0" smtClean="0"/>
              <a:t>С каким событием из истории Древнего Рима вы познакомились?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а)завоеванием Римом Италии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б)восстанием рабов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в)о захвате Цезарем власти в Риме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2"/>
            </a:pPr>
            <a:r>
              <a:rPr lang="ru-RU" altLang="ru-RU" sz="3000" dirty="0" smtClean="0"/>
              <a:t>Когда оно произошло?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а)74-71 гг.. до н. э.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б)49 г. до н. э.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в)133 г. до н. э.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3"/>
            </a:pPr>
            <a:r>
              <a:rPr lang="ru-RU" altLang="ru-RU" sz="3000" dirty="0" smtClean="0"/>
              <a:t>Кто был предводителем восстания?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а)полководец Красс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б)раб Крикс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в)гладиатор Спартак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r>
              <a:rPr lang="ru-RU" altLang="ru-RU" sz="3000" dirty="0" smtClean="0"/>
              <a:t>Каковы были итоги восстания?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а)армия Спартака захватила Рим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б)восставшие покинули Италию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altLang="ru-RU" sz="3000" dirty="0" smtClean="0"/>
              <a:t>     в)армия восставших потерпела поражение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ru-RU" altLang="ru-RU" sz="2000" dirty="0" smtClean="0">
              <a:solidFill>
                <a:schemeClr val="bg2"/>
              </a:solidFill>
            </a:endParaRPr>
          </a:p>
        </p:txBody>
      </p:sp>
      <p:pic>
        <p:nvPicPr>
          <p:cNvPr id="22532" name="Picture 4" descr="MCj0397084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658" y="2452573"/>
            <a:ext cx="894283" cy="886054"/>
          </a:xfrm>
          <a:noFill/>
        </p:spPr>
      </p:pic>
    </p:spTree>
    <p:extLst>
      <p:ext uri="{BB962C8B-B14F-4D97-AF65-F5344CB8AC3E}">
        <p14:creationId xmlns:p14="http://schemas.microsoft.com/office/powerpoint/2010/main" val="21174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242</Words>
  <Application>Microsoft Office PowerPoint</Application>
  <PresentationFormat>Экран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Соотнеси даты и события</vt:lpstr>
      <vt:lpstr>Выбери правильный ответ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Lubov</cp:lastModifiedBy>
  <cp:revision>13</cp:revision>
  <dcterms:created xsi:type="dcterms:W3CDTF">2014-04-14T13:37:01Z</dcterms:created>
  <dcterms:modified xsi:type="dcterms:W3CDTF">2014-04-14T15:01:06Z</dcterms:modified>
</cp:coreProperties>
</file>