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67" r:id="rId3"/>
    <p:sldId id="265" r:id="rId4"/>
    <p:sldId id="269" r:id="rId5"/>
    <p:sldId id="258" r:id="rId6"/>
    <p:sldId id="257" r:id="rId7"/>
    <p:sldId id="268" r:id="rId8"/>
    <p:sldId id="263" r:id="rId9"/>
    <p:sldId id="259" r:id="rId10"/>
    <p:sldId id="264" r:id="rId11"/>
    <p:sldId id="266" r:id="rId12"/>
    <p:sldId id="271" r:id="rId13"/>
    <p:sldId id="270" r:id="rId14"/>
  </p:sldIdLst>
  <p:sldSz cx="9144000" cy="6858000" type="screen4x3"/>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33CC"/>
    <a:srgbClr val="FFCC00"/>
    <a:srgbClr val="CC6600"/>
    <a:srgbClr val="996633"/>
    <a:srgbClr val="993300"/>
    <a:srgbClr val="FFCC99"/>
    <a:srgbClr val="CC9900"/>
    <a:srgbClr val="FFCC66"/>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9" autoAdjust="0"/>
    <p:restoredTop sz="94595" autoAdjust="0"/>
  </p:normalViewPr>
  <p:slideViewPr>
    <p:cSldViewPr>
      <p:cViewPr varScale="1">
        <p:scale>
          <a:sx n="74" d="100"/>
          <a:sy n="74" d="100"/>
        </p:scale>
        <p:origin x="-10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ru-RU"/>
          </a:p>
        </p:txBody>
      </p:sp>
      <p:sp>
        <p:nvSpPr>
          <p:cNvPr id="317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ru-RU"/>
          </a:p>
        </p:txBody>
      </p:sp>
      <p:sp>
        <p:nvSpPr>
          <p:cNvPr id="317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ru-RU"/>
          </a:p>
        </p:txBody>
      </p:sp>
      <p:sp>
        <p:nvSpPr>
          <p:cNvPr id="317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6975B6E-B9E8-40FD-A5A6-BFFA1D7CF691}" type="slidenum">
              <a:rPr lang="ru-RU"/>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ru-RU"/>
          </a:p>
        </p:txBody>
      </p:sp>
      <p:sp>
        <p:nvSpPr>
          <p:cNvPr id="2057" name="Rectangle 9"/>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059" name="Rectangle 11"/>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ru-RU"/>
          </a:p>
        </p:txBody>
      </p:sp>
      <p:sp>
        <p:nvSpPr>
          <p:cNvPr id="2060"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ru-RU"/>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0A87AFE0-0217-48CB-AB74-63EBE0B89639}" type="slidenum">
              <a:rPr lang="ru-RU"/>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4E5F63E3-F494-4FCC-8A07-AB7894D67131}" type="slidenum">
              <a:rPr lang="ru-RU"/>
              <a:pPr/>
              <a:t>1</a:t>
            </a:fld>
            <a:endParaRPr lang="ru-RU"/>
          </a:p>
        </p:txBody>
      </p:sp>
      <p:sp>
        <p:nvSpPr>
          <p:cNvPr id="33794" name="Rectangle 1026"/>
          <p:cNvSpPr>
            <a:spLocks noGrp="1" noRot="1" noChangeAspect="1" noChangeArrowheads="1" noTextEdit="1"/>
          </p:cNvSpPr>
          <p:nvPr>
            <p:ph type="sldImg"/>
          </p:nvPr>
        </p:nvSpPr>
        <p:spPr>
          <a:ln/>
        </p:spPr>
      </p:sp>
      <p:sp>
        <p:nvSpPr>
          <p:cNvPr id="33795" name="Rectangle 1027"/>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BCEC80E1-86AC-40A6-B131-4069A08714DD}" type="slidenum">
              <a:rPr lang="ru-RU"/>
              <a:pPr/>
              <a:t>2</a:t>
            </a:fld>
            <a:endParaRPr lang="ru-RU"/>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BCEC80E1-86AC-40A6-B131-4069A08714DD}" type="slidenum">
              <a:rPr lang="ru-RU"/>
              <a:pPr/>
              <a:t>4</a:t>
            </a:fld>
            <a:endParaRPr lang="ru-RU"/>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972A7C3B-8A6A-418E-AC8C-D54C356CB503}" type="slidenum">
              <a:rPr lang="ru-RU"/>
              <a:pPr/>
              <a:t>5</a:t>
            </a:fld>
            <a:endParaRPr lang="ru-RU"/>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BCEC80E1-86AC-40A6-B131-4069A08714DD}" type="slidenum">
              <a:rPr lang="ru-RU"/>
              <a:pPr/>
              <a:t>6</a:t>
            </a:fld>
            <a:endParaRPr lang="ru-RU"/>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BCEC80E1-86AC-40A6-B131-4069A08714DD}" type="slidenum">
              <a:rPr lang="ru-RU"/>
              <a:pPr/>
              <a:t>7</a:t>
            </a:fld>
            <a:endParaRPr lang="ru-RU"/>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1F0D9146-0D08-4120-B05D-4D197330713F}" type="slidenum">
              <a:rPr lang="ru-RU"/>
              <a:pPr/>
              <a:t>9</a:t>
            </a:fld>
            <a:endParaRPr lang="ru-RU"/>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1F0D9146-0D08-4120-B05D-4D197330713F}" type="slidenum">
              <a:rPr lang="ru-RU"/>
              <a:pPr/>
              <a:t>12</a:t>
            </a:fld>
            <a:endParaRPr lang="ru-RU"/>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4E5F63E3-F494-4FCC-8A07-AB7894D67131}" type="slidenum">
              <a:rPr lang="ru-RU"/>
              <a:pPr/>
              <a:t>13</a:t>
            </a:fld>
            <a:endParaRPr lang="ru-RU"/>
          </a:p>
        </p:txBody>
      </p:sp>
      <p:sp>
        <p:nvSpPr>
          <p:cNvPr id="33794" name="Rectangle 1026"/>
          <p:cNvSpPr>
            <a:spLocks noGrp="1" noRot="1" noChangeAspect="1" noChangeArrowheads="1" noTextEdit="1"/>
          </p:cNvSpPr>
          <p:nvPr>
            <p:ph type="sldImg"/>
          </p:nvPr>
        </p:nvSpPr>
        <p:spPr>
          <a:ln/>
        </p:spPr>
      </p:sp>
      <p:sp>
        <p:nvSpPr>
          <p:cNvPr id="33795" name="Rectangle 1027"/>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30722" name="Line 2"/>
          <p:cNvSpPr>
            <a:spLocks noChangeShapeType="1"/>
          </p:cNvSpPr>
          <p:nvPr/>
        </p:nvSpPr>
        <p:spPr bwMode="auto">
          <a:xfrm>
            <a:off x="2895600" y="4303713"/>
            <a:ext cx="3276600" cy="0"/>
          </a:xfrm>
          <a:prstGeom prst="line">
            <a:avLst/>
          </a:prstGeom>
          <a:noFill/>
          <a:ln w="38100">
            <a:solidFill>
              <a:schemeClr val="hlink"/>
            </a:solidFill>
            <a:round/>
            <a:headEnd/>
            <a:tailEnd/>
          </a:ln>
          <a:effectLst/>
        </p:spPr>
        <p:txBody>
          <a:bodyPr wrap="none" anchor="ctr"/>
          <a:lstStyle/>
          <a:p>
            <a:endParaRPr lang="ru-RU"/>
          </a:p>
        </p:txBody>
      </p:sp>
      <p:sp>
        <p:nvSpPr>
          <p:cNvPr id="30723" name="Rectangle 3"/>
          <p:cNvSpPr>
            <a:spLocks noGrp="1" noChangeArrowheads="1"/>
          </p:cNvSpPr>
          <p:nvPr>
            <p:ph type="ctrTitle"/>
          </p:nvPr>
        </p:nvSpPr>
        <p:spPr>
          <a:xfrm>
            <a:off x="685800" y="2286000"/>
            <a:ext cx="7772400" cy="1752600"/>
          </a:xfrm>
        </p:spPr>
        <p:txBody>
          <a:bodyPr anchor="t"/>
          <a:lstStyle>
            <a:lvl1pPr algn="ctr">
              <a:lnSpc>
                <a:spcPct val="90000"/>
              </a:lnSpc>
              <a:defRPr/>
            </a:lvl1pPr>
          </a:lstStyle>
          <a:p>
            <a:r>
              <a:rPr lang="ru-RU"/>
              <a:t>Образец заголовка</a:t>
            </a:r>
          </a:p>
        </p:txBody>
      </p:sp>
      <p:sp>
        <p:nvSpPr>
          <p:cNvPr id="30724" name="Rectangle 4"/>
          <p:cNvSpPr>
            <a:spLocks noGrp="1" noChangeArrowheads="1"/>
          </p:cNvSpPr>
          <p:nvPr>
            <p:ph type="subTitle" idx="1"/>
          </p:nvPr>
        </p:nvSpPr>
        <p:spPr>
          <a:xfrm>
            <a:off x="1371600" y="4495800"/>
            <a:ext cx="6400800" cy="1524000"/>
          </a:xfrm>
        </p:spPr>
        <p:txBody>
          <a:bodyPr anchor="ctr"/>
          <a:lstStyle>
            <a:lvl1pPr marL="0" indent="0" algn="ctr">
              <a:lnSpc>
                <a:spcPct val="80000"/>
              </a:lnSpc>
              <a:buFont typeface="Wingdings" pitchFamily="2" charset="2"/>
              <a:buNone/>
              <a:defRPr sz="2400">
                <a:solidFill>
                  <a:schemeClr val="tx2"/>
                </a:solidFill>
              </a:defRPr>
            </a:lvl1pPr>
          </a:lstStyle>
          <a:p>
            <a:r>
              <a:rPr lang="ru-RU"/>
              <a:t>Образец подзаголовка</a:t>
            </a:r>
          </a:p>
        </p:txBody>
      </p:sp>
      <p:sp>
        <p:nvSpPr>
          <p:cNvPr id="30725" name="Rectangle 5"/>
          <p:cNvSpPr>
            <a:spLocks noChangeArrowheads="1"/>
          </p:cNvSpPr>
          <p:nvPr/>
        </p:nvSpPr>
        <p:spPr bwMode="auto">
          <a:xfrm>
            <a:off x="0" y="1066800"/>
            <a:ext cx="8686800" cy="533400"/>
          </a:xfrm>
          <a:prstGeom prst="rect">
            <a:avLst/>
          </a:prstGeom>
          <a:noFill/>
          <a:ln w="57150">
            <a:solidFill>
              <a:schemeClr val="hlink"/>
            </a:solidFill>
            <a:miter lim="800000"/>
            <a:headEnd/>
            <a:tailEnd/>
          </a:ln>
          <a:effectLst/>
        </p:spPr>
        <p:txBody>
          <a:bodyPr wrap="none" anchor="ctr"/>
          <a:lstStyle/>
          <a:p>
            <a:pPr algn="ctr" eaLnBrk="1" hangingPunct="1"/>
            <a:endParaRPr kumimoji="1" lang="ru-RU" sz="2400"/>
          </a:p>
        </p:txBody>
      </p:sp>
      <p:grpSp>
        <p:nvGrpSpPr>
          <p:cNvPr id="30726" name="Group 6"/>
          <p:cNvGrpSpPr>
            <a:grpSpLocks/>
          </p:cNvGrpSpPr>
          <p:nvPr/>
        </p:nvGrpSpPr>
        <p:grpSpPr bwMode="auto">
          <a:xfrm>
            <a:off x="533400" y="0"/>
            <a:ext cx="3276600" cy="2133600"/>
            <a:chOff x="336" y="0"/>
            <a:chExt cx="2064" cy="1344"/>
          </a:xfrm>
        </p:grpSpPr>
        <p:sp>
          <p:nvSpPr>
            <p:cNvPr id="30727" name="Rectangle 7"/>
            <p:cNvSpPr>
              <a:spLocks noChangeArrowheads="1"/>
            </p:cNvSpPr>
            <p:nvPr/>
          </p:nvSpPr>
          <p:spPr bwMode="auto">
            <a:xfrm>
              <a:off x="1008" y="672"/>
              <a:ext cx="336" cy="336"/>
            </a:xfrm>
            <a:prstGeom prst="rect">
              <a:avLst/>
            </a:prstGeom>
            <a:noFill/>
            <a:ln w="57150">
              <a:solidFill>
                <a:schemeClr val="hlink"/>
              </a:solidFill>
              <a:miter lim="800000"/>
              <a:headEnd/>
              <a:tailEnd/>
            </a:ln>
            <a:effectLst/>
          </p:spPr>
          <p:txBody>
            <a:bodyPr wrap="none" anchor="ctr"/>
            <a:lstStyle/>
            <a:p>
              <a:endParaRPr lang="ru-RU"/>
            </a:p>
          </p:txBody>
        </p:sp>
        <p:sp>
          <p:nvSpPr>
            <p:cNvPr id="30728" name="Rectangle 8"/>
            <p:cNvSpPr>
              <a:spLocks noChangeArrowheads="1"/>
            </p:cNvSpPr>
            <p:nvPr/>
          </p:nvSpPr>
          <p:spPr bwMode="auto">
            <a:xfrm>
              <a:off x="1344" y="1008"/>
              <a:ext cx="336" cy="336"/>
            </a:xfrm>
            <a:prstGeom prst="rect">
              <a:avLst/>
            </a:prstGeom>
            <a:noFill/>
            <a:ln w="57150">
              <a:solidFill>
                <a:schemeClr val="hlink"/>
              </a:solidFill>
              <a:miter lim="800000"/>
              <a:headEnd/>
              <a:tailEnd/>
            </a:ln>
            <a:effectLst/>
          </p:spPr>
          <p:txBody>
            <a:bodyPr wrap="none" anchor="ctr"/>
            <a:lstStyle/>
            <a:p>
              <a:endParaRPr lang="ru-RU"/>
            </a:p>
          </p:txBody>
        </p:sp>
        <p:sp>
          <p:nvSpPr>
            <p:cNvPr id="30729" name="Rectangle 9"/>
            <p:cNvSpPr>
              <a:spLocks noChangeArrowheads="1"/>
            </p:cNvSpPr>
            <p:nvPr/>
          </p:nvSpPr>
          <p:spPr bwMode="auto">
            <a:xfrm>
              <a:off x="1728" y="336"/>
              <a:ext cx="336" cy="336"/>
            </a:xfrm>
            <a:prstGeom prst="rect">
              <a:avLst/>
            </a:prstGeom>
            <a:noFill/>
            <a:ln w="57150">
              <a:solidFill>
                <a:schemeClr val="hlink"/>
              </a:solidFill>
              <a:miter lim="800000"/>
              <a:headEnd/>
              <a:tailEnd/>
            </a:ln>
            <a:effectLst/>
          </p:spPr>
          <p:txBody>
            <a:bodyPr wrap="none" anchor="ctr"/>
            <a:lstStyle/>
            <a:p>
              <a:endParaRPr lang="ru-RU"/>
            </a:p>
          </p:txBody>
        </p:sp>
        <p:sp>
          <p:nvSpPr>
            <p:cNvPr id="30730" name="Rectangle 10"/>
            <p:cNvSpPr>
              <a:spLocks noChangeArrowheads="1"/>
            </p:cNvSpPr>
            <p:nvPr/>
          </p:nvSpPr>
          <p:spPr bwMode="auto">
            <a:xfrm>
              <a:off x="2064" y="672"/>
              <a:ext cx="336" cy="336"/>
            </a:xfrm>
            <a:prstGeom prst="rect">
              <a:avLst/>
            </a:prstGeom>
            <a:noFill/>
            <a:ln w="57150">
              <a:solidFill>
                <a:schemeClr val="hlink"/>
              </a:solidFill>
              <a:miter lim="800000"/>
              <a:headEnd/>
              <a:tailEnd/>
            </a:ln>
            <a:effectLst/>
          </p:spPr>
          <p:txBody>
            <a:bodyPr wrap="none" anchor="ctr"/>
            <a:lstStyle/>
            <a:p>
              <a:endParaRPr lang="ru-RU"/>
            </a:p>
          </p:txBody>
        </p:sp>
        <p:sp>
          <p:nvSpPr>
            <p:cNvPr id="30731" name="Rectangle 11"/>
            <p:cNvSpPr>
              <a:spLocks noChangeArrowheads="1"/>
            </p:cNvSpPr>
            <p:nvPr/>
          </p:nvSpPr>
          <p:spPr bwMode="auto">
            <a:xfrm>
              <a:off x="672" y="336"/>
              <a:ext cx="336" cy="336"/>
            </a:xfrm>
            <a:prstGeom prst="rect">
              <a:avLst/>
            </a:prstGeom>
            <a:noFill/>
            <a:ln w="57150">
              <a:solidFill>
                <a:schemeClr val="hlink"/>
              </a:solidFill>
              <a:miter lim="800000"/>
              <a:headEnd/>
              <a:tailEnd/>
            </a:ln>
            <a:effectLst/>
          </p:spPr>
          <p:txBody>
            <a:bodyPr wrap="none" anchor="ctr"/>
            <a:lstStyle/>
            <a:p>
              <a:endParaRPr lang="ru-RU"/>
            </a:p>
          </p:txBody>
        </p:sp>
        <p:sp>
          <p:nvSpPr>
            <p:cNvPr id="30732" name="Rectangle 12"/>
            <p:cNvSpPr>
              <a:spLocks noChangeArrowheads="1"/>
            </p:cNvSpPr>
            <p:nvPr/>
          </p:nvSpPr>
          <p:spPr bwMode="auto">
            <a:xfrm>
              <a:off x="336" y="0"/>
              <a:ext cx="336" cy="336"/>
            </a:xfrm>
            <a:prstGeom prst="rect">
              <a:avLst/>
            </a:prstGeom>
            <a:noFill/>
            <a:ln w="57150">
              <a:solidFill>
                <a:schemeClr val="hlink"/>
              </a:solidFill>
              <a:miter lim="800000"/>
              <a:headEnd/>
              <a:tailEnd/>
            </a:ln>
            <a:effectLst/>
          </p:spPr>
          <p:txBody>
            <a:bodyPr wrap="none" anchor="ctr"/>
            <a:lstStyle/>
            <a:p>
              <a:endParaRPr lang="ru-RU"/>
            </a:p>
          </p:txBody>
        </p:sp>
      </p:grpSp>
      <p:grpSp>
        <p:nvGrpSpPr>
          <p:cNvPr id="30733" name="Group 13"/>
          <p:cNvGrpSpPr>
            <a:grpSpLocks/>
          </p:cNvGrpSpPr>
          <p:nvPr/>
        </p:nvGrpSpPr>
        <p:grpSpPr bwMode="auto">
          <a:xfrm>
            <a:off x="533400" y="0"/>
            <a:ext cx="3276600" cy="2133600"/>
            <a:chOff x="2736" y="96"/>
            <a:chExt cx="2064" cy="1344"/>
          </a:xfrm>
        </p:grpSpPr>
        <p:sp>
          <p:nvSpPr>
            <p:cNvPr id="30734" name="Rectangle 14"/>
            <p:cNvSpPr>
              <a:spLocks noChangeArrowheads="1"/>
            </p:cNvSpPr>
            <p:nvPr/>
          </p:nvSpPr>
          <p:spPr bwMode="auto">
            <a:xfrm>
              <a:off x="3408" y="768"/>
              <a:ext cx="336" cy="336"/>
            </a:xfrm>
            <a:prstGeom prst="rect">
              <a:avLst/>
            </a:prstGeom>
            <a:solidFill>
              <a:schemeClr val="accent2"/>
            </a:solidFill>
            <a:ln w="57150">
              <a:solidFill>
                <a:schemeClr val="hlink"/>
              </a:solidFill>
              <a:miter lim="800000"/>
              <a:headEnd/>
              <a:tailEnd/>
            </a:ln>
            <a:effectLst/>
          </p:spPr>
          <p:txBody>
            <a:bodyPr wrap="none" anchor="ctr"/>
            <a:lstStyle/>
            <a:p>
              <a:endParaRPr lang="ru-RU"/>
            </a:p>
          </p:txBody>
        </p:sp>
        <p:sp>
          <p:nvSpPr>
            <p:cNvPr id="30735" name="Rectangle 15"/>
            <p:cNvSpPr>
              <a:spLocks noChangeArrowheads="1"/>
            </p:cNvSpPr>
            <p:nvPr/>
          </p:nvSpPr>
          <p:spPr bwMode="auto">
            <a:xfrm>
              <a:off x="3744" y="1104"/>
              <a:ext cx="336" cy="336"/>
            </a:xfrm>
            <a:prstGeom prst="rect">
              <a:avLst/>
            </a:prstGeom>
            <a:solidFill>
              <a:schemeClr val="accent1"/>
            </a:solidFill>
            <a:ln w="57150">
              <a:solidFill>
                <a:schemeClr val="hlink"/>
              </a:solidFill>
              <a:miter lim="800000"/>
              <a:headEnd/>
              <a:tailEnd/>
            </a:ln>
            <a:effectLst/>
          </p:spPr>
          <p:txBody>
            <a:bodyPr wrap="none" anchor="ctr"/>
            <a:lstStyle/>
            <a:p>
              <a:endParaRPr lang="ru-RU"/>
            </a:p>
          </p:txBody>
        </p:sp>
        <p:sp>
          <p:nvSpPr>
            <p:cNvPr id="30736" name="Rectangle 16"/>
            <p:cNvSpPr>
              <a:spLocks noChangeArrowheads="1"/>
            </p:cNvSpPr>
            <p:nvPr/>
          </p:nvSpPr>
          <p:spPr bwMode="auto">
            <a:xfrm>
              <a:off x="4128" y="432"/>
              <a:ext cx="336" cy="336"/>
            </a:xfrm>
            <a:prstGeom prst="rect">
              <a:avLst/>
            </a:prstGeom>
            <a:solidFill>
              <a:schemeClr val="accent1"/>
            </a:solidFill>
            <a:ln w="57150">
              <a:solidFill>
                <a:schemeClr val="hlink"/>
              </a:solidFill>
              <a:miter lim="800000"/>
              <a:headEnd/>
              <a:tailEnd/>
            </a:ln>
            <a:effectLst/>
          </p:spPr>
          <p:txBody>
            <a:bodyPr wrap="none" anchor="ctr"/>
            <a:lstStyle/>
            <a:p>
              <a:endParaRPr lang="ru-RU"/>
            </a:p>
          </p:txBody>
        </p:sp>
        <p:sp>
          <p:nvSpPr>
            <p:cNvPr id="30737" name="Rectangle 17"/>
            <p:cNvSpPr>
              <a:spLocks noChangeArrowheads="1"/>
            </p:cNvSpPr>
            <p:nvPr/>
          </p:nvSpPr>
          <p:spPr bwMode="auto">
            <a:xfrm>
              <a:off x="4464" y="768"/>
              <a:ext cx="336" cy="336"/>
            </a:xfrm>
            <a:prstGeom prst="rect">
              <a:avLst/>
            </a:prstGeom>
            <a:solidFill>
              <a:schemeClr val="bg2"/>
            </a:solidFill>
            <a:ln w="57150">
              <a:solidFill>
                <a:schemeClr val="hlink"/>
              </a:solidFill>
              <a:miter lim="800000"/>
              <a:headEnd/>
              <a:tailEnd/>
            </a:ln>
            <a:effectLst/>
          </p:spPr>
          <p:txBody>
            <a:bodyPr wrap="none" anchor="ctr"/>
            <a:lstStyle/>
            <a:p>
              <a:endParaRPr lang="ru-RU"/>
            </a:p>
          </p:txBody>
        </p:sp>
        <p:sp>
          <p:nvSpPr>
            <p:cNvPr id="30738" name="Rectangle 18"/>
            <p:cNvSpPr>
              <a:spLocks noChangeArrowheads="1"/>
            </p:cNvSpPr>
            <p:nvPr/>
          </p:nvSpPr>
          <p:spPr bwMode="auto">
            <a:xfrm>
              <a:off x="3072" y="432"/>
              <a:ext cx="336" cy="336"/>
            </a:xfrm>
            <a:prstGeom prst="rect">
              <a:avLst/>
            </a:prstGeom>
            <a:solidFill>
              <a:schemeClr val="tx2"/>
            </a:solidFill>
            <a:ln w="57150">
              <a:solidFill>
                <a:schemeClr val="hlink"/>
              </a:solidFill>
              <a:miter lim="800000"/>
              <a:headEnd/>
              <a:tailEnd/>
            </a:ln>
            <a:effectLst/>
          </p:spPr>
          <p:txBody>
            <a:bodyPr wrap="none" anchor="ctr"/>
            <a:lstStyle/>
            <a:p>
              <a:endParaRPr lang="ru-RU"/>
            </a:p>
          </p:txBody>
        </p:sp>
        <p:sp>
          <p:nvSpPr>
            <p:cNvPr id="30739" name="Rectangle 19"/>
            <p:cNvSpPr>
              <a:spLocks noChangeArrowheads="1"/>
            </p:cNvSpPr>
            <p:nvPr/>
          </p:nvSpPr>
          <p:spPr bwMode="auto">
            <a:xfrm>
              <a:off x="2736" y="96"/>
              <a:ext cx="336" cy="336"/>
            </a:xfrm>
            <a:prstGeom prst="rect">
              <a:avLst/>
            </a:prstGeom>
            <a:solidFill>
              <a:schemeClr val="bg2"/>
            </a:solidFill>
            <a:ln w="57150">
              <a:solidFill>
                <a:schemeClr val="hlink"/>
              </a:solidFill>
              <a:miter lim="800000"/>
              <a:headEnd/>
              <a:tailEnd/>
            </a:ln>
            <a:effectLst/>
          </p:spPr>
          <p:txBody>
            <a:bodyPr wrap="none" anchor="ctr"/>
            <a:lstStyle/>
            <a:p>
              <a:endParaRPr lang="ru-RU"/>
            </a:p>
          </p:txBody>
        </p:sp>
      </p:grpSp>
      <p:sp>
        <p:nvSpPr>
          <p:cNvPr id="30740" name="Rectangle 20"/>
          <p:cNvSpPr>
            <a:spLocks noChangeArrowheads="1"/>
          </p:cNvSpPr>
          <p:nvPr/>
        </p:nvSpPr>
        <p:spPr bwMode="auto">
          <a:xfrm>
            <a:off x="4114800" y="4191000"/>
            <a:ext cx="211138" cy="211138"/>
          </a:xfrm>
          <a:prstGeom prst="rect">
            <a:avLst/>
          </a:prstGeom>
          <a:solidFill>
            <a:schemeClr val="accent2"/>
          </a:solidFill>
          <a:ln w="28575">
            <a:solidFill>
              <a:schemeClr val="hlink"/>
            </a:solidFill>
            <a:miter lim="800000"/>
            <a:headEnd/>
            <a:tailEnd/>
          </a:ln>
          <a:effectLst/>
        </p:spPr>
        <p:txBody>
          <a:bodyPr wrap="none" anchor="ctr"/>
          <a:lstStyle/>
          <a:p>
            <a:pPr algn="ctr" eaLnBrk="1" hangingPunct="1"/>
            <a:endParaRPr kumimoji="1" lang="ru-RU" sz="2400"/>
          </a:p>
        </p:txBody>
      </p:sp>
      <p:sp>
        <p:nvSpPr>
          <p:cNvPr id="30741" name="Rectangle 21"/>
          <p:cNvSpPr>
            <a:spLocks noChangeArrowheads="1"/>
          </p:cNvSpPr>
          <p:nvPr/>
        </p:nvSpPr>
        <p:spPr bwMode="auto">
          <a:xfrm>
            <a:off x="4419600" y="4191000"/>
            <a:ext cx="211138" cy="211138"/>
          </a:xfrm>
          <a:prstGeom prst="rect">
            <a:avLst/>
          </a:prstGeom>
          <a:solidFill>
            <a:schemeClr val="bg2"/>
          </a:solidFill>
          <a:ln w="28575">
            <a:solidFill>
              <a:schemeClr val="hlink"/>
            </a:solidFill>
            <a:miter lim="800000"/>
            <a:headEnd/>
            <a:tailEnd/>
          </a:ln>
          <a:effectLst/>
        </p:spPr>
        <p:txBody>
          <a:bodyPr wrap="none" anchor="ctr"/>
          <a:lstStyle/>
          <a:p>
            <a:pPr algn="ctr" eaLnBrk="1" hangingPunct="1"/>
            <a:endParaRPr kumimoji="1" lang="ru-RU" sz="2400"/>
          </a:p>
        </p:txBody>
      </p:sp>
      <p:sp>
        <p:nvSpPr>
          <p:cNvPr id="30742" name="Rectangle 22"/>
          <p:cNvSpPr>
            <a:spLocks noChangeArrowheads="1"/>
          </p:cNvSpPr>
          <p:nvPr/>
        </p:nvSpPr>
        <p:spPr bwMode="auto">
          <a:xfrm>
            <a:off x="4724400" y="4191000"/>
            <a:ext cx="211138" cy="211138"/>
          </a:xfrm>
          <a:prstGeom prst="rect">
            <a:avLst/>
          </a:prstGeom>
          <a:solidFill>
            <a:schemeClr val="accent1"/>
          </a:solidFill>
          <a:ln w="28575">
            <a:solidFill>
              <a:schemeClr val="hlink"/>
            </a:solidFill>
            <a:miter lim="800000"/>
            <a:headEnd/>
            <a:tailEnd/>
          </a:ln>
          <a:effectLst/>
        </p:spPr>
        <p:txBody>
          <a:bodyPr wrap="none" anchor="ctr"/>
          <a:lstStyle/>
          <a:p>
            <a:pPr algn="ctr" eaLnBrk="1" hangingPunct="1"/>
            <a:endParaRPr kumimoji="1" lang="ru-RU" sz="2400"/>
          </a:p>
        </p:txBody>
      </p:sp>
      <p:sp>
        <p:nvSpPr>
          <p:cNvPr id="30743" name="Rectangle 23"/>
          <p:cNvSpPr>
            <a:spLocks noGrp="1" noChangeArrowheads="1"/>
          </p:cNvSpPr>
          <p:nvPr>
            <p:ph type="dt" sz="half" idx="2"/>
          </p:nvPr>
        </p:nvSpPr>
        <p:spPr/>
        <p:txBody>
          <a:bodyPr/>
          <a:lstStyle>
            <a:lvl1pPr>
              <a:defRPr/>
            </a:lvl1pPr>
          </a:lstStyle>
          <a:p>
            <a:endParaRPr lang="ru-RU"/>
          </a:p>
        </p:txBody>
      </p:sp>
      <p:sp>
        <p:nvSpPr>
          <p:cNvPr id="30744" name="Rectangle 24"/>
          <p:cNvSpPr>
            <a:spLocks noGrp="1" noChangeArrowheads="1"/>
          </p:cNvSpPr>
          <p:nvPr>
            <p:ph type="ftr" sz="quarter" idx="3"/>
          </p:nvPr>
        </p:nvSpPr>
        <p:spPr/>
        <p:txBody>
          <a:bodyPr/>
          <a:lstStyle>
            <a:lvl1pPr>
              <a:defRPr/>
            </a:lvl1pPr>
          </a:lstStyle>
          <a:p>
            <a:endParaRPr lang="ru-RU"/>
          </a:p>
        </p:txBody>
      </p:sp>
      <p:sp>
        <p:nvSpPr>
          <p:cNvPr id="30745" name="Rectangle 25"/>
          <p:cNvSpPr>
            <a:spLocks noGrp="1" noChangeArrowheads="1"/>
          </p:cNvSpPr>
          <p:nvPr>
            <p:ph type="sldNum" sz="quarter" idx="4"/>
          </p:nvPr>
        </p:nvSpPr>
        <p:spPr/>
        <p:txBody>
          <a:bodyPr/>
          <a:lstStyle>
            <a:lvl1pPr>
              <a:defRPr sz="3200"/>
            </a:lvl1pPr>
          </a:lstStyle>
          <a:p>
            <a:fld id="{DD158BD6-BA75-4316-B13C-D4EB90436F11}" type="slidenum">
              <a:rPr lang="ru-RU"/>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733"/>
                                        </p:tgtEl>
                                        <p:attrNameLst>
                                          <p:attrName>style.visibility</p:attrName>
                                        </p:attrNameLst>
                                      </p:cBhvr>
                                      <p:to>
                                        <p:strVal val="visible"/>
                                      </p:to>
                                    </p:set>
                                    <p:animEffect transition="in" filter="wipe(left)">
                                      <p:cBhvr>
                                        <p:cTn id="7" dur="500"/>
                                        <p:tgtEl>
                                          <p:spTgt spid="30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442C127-AEA5-452C-86E0-5E33165C2B34}"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10350" y="1219200"/>
            <a:ext cx="1771650" cy="4953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295400" y="1219200"/>
            <a:ext cx="5162550" cy="4953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8200593-BCA2-4F99-A2E3-93986D801190}"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1219200"/>
            <a:ext cx="7086600" cy="14478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295400" y="2819400"/>
            <a:ext cx="7086600" cy="160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1295400" y="4572000"/>
            <a:ext cx="7086600" cy="160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553200" y="6507163"/>
            <a:ext cx="1828800" cy="274637"/>
          </a:xfrm>
        </p:spPr>
        <p:txBody>
          <a:bodyPr/>
          <a:lstStyle>
            <a:lvl1pPr>
              <a:defRPr/>
            </a:lvl1pPr>
          </a:lstStyle>
          <a:p>
            <a:endParaRPr lang="ru-RU"/>
          </a:p>
        </p:txBody>
      </p:sp>
      <p:sp>
        <p:nvSpPr>
          <p:cNvPr id="6" name="Нижний колонтитул 5"/>
          <p:cNvSpPr>
            <a:spLocks noGrp="1"/>
          </p:cNvSpPr>
          <p:nvPr>
            <p:ph type="ftr" sz="quarter" idx="11"/>
          </p:nvPr>
        </p:nvSpPr>
        <p:spPr>
          <a:xfrm>
            <a:off x="1295400" y="6507163"/>
            <a:ext cx="2895600" cy="274637"/>
          </a:xfrm>
        </p:spPr>
        <p:txBody>
          <a:bodyPr/>
          <a:lstStyle>
            <a:lvl1pPr>
              <a:defRPr/>
            </a:lvl1pPr>
          </a:lstStyle>
          <a:p>
            <a:endParaRPr lang="ru-RU"/>
          </a:p>
        </p:txBody>
      </p:sp>
      <p:sp>
        <p:nvSpPr>
          <p:cNvPr id="7" name="Номер слайда 6"/>
          <p:cNvSpPr>
            <a:spLocks noGrp="1"/>
          </p:cNvSpPr>
          <p:nvPr>
            <p:ph type="sldNum" sz="quarter" idx="12"/>
          </p:nvPr>
        </p:nvSpPr>
        <p:spPr>
          <a:xfrm>
            <a:off x="5791200" y="6172200"/>
            <a:ext cx="762000" cy="609600"/>
          </a:xfrm>
        </p:spPr>
        <p:txBody>
          <a:bodyPr/>
          <a:lstStyle>
            <a:lvl1pPr>
              <a:defRPr/>
            </a:lvl1pPr>
          </a:lstStyle>
          <a:p>
            <a:fld id="{01409BC9-8731-4C49-A62C-331778815717}"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3E2E5B9-FB45-4411-BC28-74F23958C053}"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1ADC5C5-818F-497A-885D-B6567F076B0C}"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295400" y="2819400"/>
            <a:ext cx="34671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4900" y="2819400"/>
            <a:ext cx="34671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7D2568D-8DFD-4E46-8A03-D498327633A4}"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D830841B-6B3C-4053-B611-11758145D1D7}"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C02D138E-93EC-4426-AAA1-9A8FA69A9CEB}"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1DE1205B-F988-4C58-8075-E70F02EDD022}"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2696E28-E3D1-4736-AF10-E865A203762C}"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5FB4399-FEF8-4859-A0CD-118BFAADBADC}"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CCFFFF"/>
            </a:gs>
            <a:gs pos="100000">
              <a:srgbClr val="CCFF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1295400" y="2819400"/>
            <a:ext cx="70866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9699" name="Rectangle 3"/>
          <p:cNvSpPr>
            <a:spLocks noChangeArrowheads="1"/>
          </p:cNvSpPr>
          <p:nvPr/>
        </p:nvSpPr>
        <p:spPr bwMode="auto">
          <a:xfrm>
            <a:off x="0" y="2286000"/>
            <a:ext cx="533400" cy="533400"/>
          </a:xfrm>
          <a:prstGeom prst="rect">
            <a:avLst/>
          </a:prstGeom>
          <a:noFill/>
          <a:ln w="57150">
            <a:solidFill>
              <a:schemeClr val="hlink"/>
            </a:solidFill>
            <a:miter lim="800000"/>
            <a:headEnd/>
            <a:tailEnd/>
          </a:ln>
          <a:effectLst/>
        </p:spPr>
        <p:txBody>
          <a:bodyPr wrap="none" anchor="ctr"/>
          <a:lstStyle/>
          <a:p>
            <a:pPr algn="ctr" eaLnBrk="1" hangingPunct="1"/>
            <a:endParaRPr kumimoji="1" lang="ru-RU" sz="2400"/>
          </a:p>
        </p:txBody>
      </p:sp>
      <p:sp>
        <p:nvSpPr>
          <p:cNvPr id="29700" name="Rectangle 4"/>
          <p:cNvSpPr>
            <a:spLocks noChangeArrowheads="1"/>
          </p:cNvSpPr>
          <p:nvPr/>
        </p:nvSpPr>
        <p:spPr bwMode="auto">
          <a:xfrm>
            <a:off x="533400" y="2819400"/>
            <a:ext cx="533400" cy="533400"/>
          </a:xfrm>
          <a:prstGeom prst="rect">
            <a:avLst/>
          </a:prstGeom>
          <a:noFill/>
          <a:ln w="57150">
            <a:solidFill>
              <a:schemeClr val="hlink"/>
            </a:solidFill>
            <a:miter lim="800000"/>
            <a:headEnd/>
            <a:tailEnd/>
          </a:ln>
          <a:effectLst/>
        </p:spPr>
        <p:txBody>
          <a:bodyPr wrap="none" anchor="ctr"/>
          <a:lstStyle/>
          <a:p>
            <a:pPr algn="ctr" eaLnBrk="1" hangingPunct="1"/>
            <a:endParaRPr kumimoji="1" lang="ru-RU" sz="2400"/>
          </a:p>
        </p:txBody>
      </p:sp>
      <p:sp>
        <p:nvSpPr>
          <p:cNvPr id="29701" name="Rectangle 5"/>
          <p:cNvSpPr>
            <a:spLocks noChangeArrowheads="1"/>
          </p:cNvSpPr>
          <p:nvPr/>
        </p:nvSpPr>
        <p:spPr bwMode="auto">
          <a:xfrm>
            <a:off x="1981200" y="533400"/>
            <a:ext cx="381000" cy="381000"/>
          </a:xfrm>
          <a:prstGeom prst="rect">
            <a:avLst/>
          </a:prstGeom>
          <a:noFill/>
          <a:ln w="57150">
            <a:solidFill>
              <a:schemeClr val="hlink"/>
            </a:solidFill>
            <a:miter lim="800000"/>
            <a:headEnd/>
            <a:tailEnd/>
          </a:ln>
          <a:effectLst/>
        </p:spPr>
        <p:txBody>
          <a:bodyPr wrap="none" anchor="ctr"/>
          <a:lstStyle/>
          <a:p>
            <a:pPr algn="ctr" eaLnBrk="1" hangingPunct="1"/>
            <a:endParaRPr kumimoji="1" lang="ru-RU" sz="2400"/>
          </a:p>
        </p:txBody>
      </p:sp>
      <p:sp>
        <p:nvSpPr>
          <p:cNvPr id="29702" name="Rectangle 6"/>
          <p:cNvSpPr>
            <a:spLocks noChangeArrowheads="1"/>
          </p:cNvSpPr>
          <p:nvPr/>
        </p:nvSpPr>
        <p:spPr bwMode="auto">
          <a:xfrm>
            <a:off x="762000" y="1066800"/>
            <a:ext cx="381000" cy="381000"/>
          </a:xfrm>
          <a:prstGeom prst="rect">
            <a:avLst/>
          </a:prstGeom>
          <a:noFill/>
          <a:ln w="57150">
            <a:solidFill>
              <a:schemeClr val="hlink"/>
            </a:solidFill>
            <a:miter lim="800000"/>
            <a:headEnd/>
            <a:tailEnd/>
          </a:ln>
          <a:effectLst/>
        </p:spPr>
        <p:txBody>
          <a:bodyPr wrap="none" anchor="ctr"/>
          <a:lstStyle/>
          <a:p>
            <a:pPr algn="ctr" eaLnBrk="1" hangingPunct="1"/>
            <a:endParaRPr kumimoji="1" lang="ru-RU" sz="2400"/>
          </a:p>
        </p:txBody>
      </p:sp>
      <p:sp>
        <p:nvSpPr>
          <p:cNvPr id="29703" name="Rectangle 7"/>
          <p:cNvSpPr>
            <a:spLocks noChangeArrowheads="1"/>
          </p:cNvSpPr>
          <p:nvPr/>
        </p:nvSpPr>
        <p:spPr bwMode="auto">
          <a:xfrm>
            <a:off x="1143000" y="685800"/>
            <a:ext cx="381000" cy="381000"/>
          </a:xfrm>
          <a:prstGeom prst="rect">
            <a:avLst/>
          </a:prstGeom>
          <a:noFill/>
          <a:ln w="57150">
            <a:solidFill>
              <a:schemeClr val="hlink"/>
            </a:solidFill>
            <a:miter lim="800000"/>
            <a:headEnd/>
            <a:tailEnd/>
          </a:ln>
          <a:effectLst/>
        </p:spPr>
        <p:txBody>
          <a:bodyPr wrap="none" anchor="ctr"/>
          <a:lstStyle/>
          <a:p>
            <a:pPr algn="ctr" eaLnBrk="1" hangingPunct="1"/>
            <a:endParaRPr kumimoji="1" lang="ru-RU" sz="2400"/>
          </a:p>
        </p:txBody>
      </p:sp>
      <p:sp>
        <p:nvSpPr>
          <p:cNvPr id="29704" name="Rectangle 8"/>
          <p:cNvSpPr>
            <a:spLocks noChangeArrowheads="1"/>
          </p:cNvSpPr>
          <p:nvPr/>
        </p:nvSpPr>
        <p:spPr bwMode="auto">
          <a:xfrm>
            <a:off x="2362200" y="152400"/>
            <a:ext cx="381000" cy="381000"/>
          </a:xfrm>
          <a:prstGeom prst="rect">
            <a:avLst/>
          </a:prstGeom>
          <a:noFill/>
          <a:ln w="57150">
            <a:solidFill>
              <a:schemeClr val="hlink"/>
            </a:solidFill>
            <a:miter lim="800000"/>
            <a:headEnd/>
            <a:tailEnd/>
          </a:ln>
          <a:effectLst/>
        </p:spPr>
        <p:txBody>
          <a:bodyPr wrap="none" anchor="ctr"/>
          <a:lstStyle/>
          <a:p>
            <a:pPr algn="ctr" eaLnBrk="1" hangingPunct="1"/>
            <a:endParaRPr kumimoji="1" lang="ru-RU" sz="2400"/>
          </a:p>
        </p:txBody>
      </p:sp>
      <p:sp>
        <p:nvSpPr>
          <p:cNvPr id="29705" name="Rectangle 9"/>
          <p:cNvSpPr>
            <a:spLocks noChangeArrowheads="1"/>
          </p:cNvSpPr>
          <p:nvPr/>
        </p:nvSpPr>
        <p:spPr bwMode="auto">
          <a:xfrm>
            <a:off x="0" y="755650"/>
            <a:ext cx="5867400" cy="76200"/>
          </a:xfrm>
          <a:prstGeom prst="rect">
            <a:avLst/>
          </a:prstGeom>
          <a:noFill/>
          <a:ln w="57150">
            <a:solidFill>
              <a:schemeClr val="hlink"/>
            </a:solidFill>
            <a:miter lim="800000"/>
            <a:headEnd/>
            <a:tailEnd/>
          </a:ln>
          <a:effectLst/>
        </p:spPr>
        <p:txBody>
          <a:bodyPr wrap="none" anchor="ctr"/>
          <a:lstStyle/>
          <a:p>
            <a:pPr algn="ctr" eaLnBrk="1" hangingPunct="1"/>
            <a:endParaRPr kumimoji="1" lang="ru-RU" sz="2400"/>
          </a:p>
        </p:txBody>
      </p:sp>
      <p:sp>
        <p:nvSpPr>
          <p:cNvPr id="29706" name="Rectangle 10"/>
          <p:cNvSpPr>
            <a:spLocks noChangeArrowheads="1"/>
          </p:cNvSpPr>
          <p:nvPr/>
        </p:nvSpPr>
        <p:spPr bwMode="auto">
          <a:xfrm>
            <a:off x="5715000" y="609600"/>
            <a:ext cx="304800" cy="304800"/>
          </a:xfrm>
          <a:prstGeom prst="rect">
            <a:avLst/>
          </a:prstGeom>
          <a:solidFill>
            <a:schemeClr val="accent2"/>
          </a:solidFill>
          <a:ln w="57150">
            <a:solidFill>
              <a:schemeClr val="hlink"/>
            </a:solidFill>
            <a:miter lim="800000"/>
            <a:headEnd/>
            <a:tailEnd/>
          </a:ln>
          <a:effectLst/>
        </p:spPr>
        <p:txBody>
          <a:bodyPr wrap="none" anchor="ctr"/>
          <a:lstStyle/>
          <a:p>
            <a:pPr algn="ctr" eaLnBrk="1" hangingPunct="1"/>
            <a:endParaRPr kumimoji="1" lang="ru-RU" sz="2400"/>
          </a:p>
        </p:txBody>
      </p:sp>
      <p:sp>
        <p:nvSpPr>
          <p:cNvPr id="29707" name="Rectangle 11"/>
          <p:cNvSpPr>
            <a:spLocks noChangeArrowheads="1"/>
          </p:cNvSpPr>
          <p:nvPr/>
        </p:nvSpPr>
        <p:spPr bwMode="auto">
          <a:xfrm>
            <a:off x="5562600" y="457200"/>
            <a:ext cx="304800" cy="304800"/>
          </a:xfrm>
          <a:prstGeom prst="rect">
            <a:avLst/>
          </a:prstGeom>
          <a:solidFill>
            <a:schemeClr val="accent1"/>
          </a:solidFill>
          <a:ln w="57150">
            <a:solidFill>
              <a:schemeClr val="hlink"/>
            </a:solidFill>
            <a:miter lim="800000"/>
            <a:headEnd/>
            <a:tailEnd/>
          </a:ln>
          <a:effectLst/>
        </p:spPr>
        <p:txBody>
          <a:bodyPr wrap="none" anchor="ctr"/>
          <a:lstStyle/>
          <a:p>
            <a:pPr algn="ctr" eaLnBrk="1" hangingPunct="1"/>
            <a:endParaRPr kumimoji="1" lang="ru-RU" sz="2400"/>
          </a:p>
        </p:txBody>
      </p:sp>
      <p:sp>
        <p:nvSpPr>
          <p:cNvPr id="29708" name="Rectangle 12"/>
          <p:cNvSpPr>
            <a:spLocks noChangeArrowheads="1"/>
          </p:cNvSpPr>
          <p:nvPr/>
        </p:nvSpPr>
        <p:spPr bwMode="auto">
          <a:xfrm>
            <a:off x="8458200" y="3962400"/>
            <a:ext cx="381000" cy="381000"/>
          </a:xfrm>
          <a:prstGeom prst="rect">
            <a:avLst/>
          </a:prstGeom>
          <a:solidFill>
            <a:schemeClr val="accent2"/>
          </a:solidFill>
          <a:ln w="57150">
            <a:solidFill>
              <a:schemeClr val="hlink"/>
            </a:solidFill>
            <a:miter lim="800000"/>
            <a:headEnd/>
            <a:tailEnd/>
          </a:ln>
          <a:effectLst/>
        </p:spPr>
        <p:txBody>
          <a:bodyPr wrap="none" anchor="ctr"/>
          <a:lstStyle/>
          <a:p>
            <a:pPr algn="ctr" eaLnBrk="1" hangingPunct="1"/>
            <a:endParaRPr kumimoji="1" lang="ru-RU" sz="2400"/>
          </a:p>
        </p:txBody>
      </p:sp>
      <p:sp>
        <p:nvSpPr>
          <p:cNvPr id="29709" name="Rectangle 13"/>
          <p:cNvSpPr>
            <a:spLocks noChangeArrowheads="1"/>
          </p:cNvSpPr>
          <p:nvPr/>
        </p:nvSpPr>
        <p:spPr bwMode="auto">
          <a:xfrm>
            <a:off x="8686800" y="3657600"/>
            <a:ext cx="381000" cy="381000"/>
          </a:xfrm>
          <a:prstGeom prst="rect">
            <a:avLst/>
          </a:prstGeom>
          <a:solidFill>
            <a:schemeClr val="bg2"/>
          </a:solidFill>
          <a:ln w="57150">
            <a:solidFill>
              <a:schemeClr val="hlink"/>
            </a:solidFill>
            <a:miter lim="800000"/>
            <a:headEnd/>
            <a:tailEnd/>
          </a:ln>
          <a:effectLst/>
        </p:spPr>
        <p:txBody>
          <a:bodyPr wrap="none" anchor="ctr"/>
          <a:lstStyle/>
          <a:p>
            <a:pPr algn="ctr" eaLnBrk="1" hangingPunct="1"/>
            <a:endParaRPr kumimoji="1" lang="ru-RU" sz="2400"/>
          </a:p>
        </p:txBody>
      </p:sp>
      <p:grpSp>
        <p:nvGrpSpPr>
          <p:cNvPr id="29710" name="Group 14"/>
          <p:cNvGrpSpPr>
            <a:grpSpLocks/>
          </p:cNvGrpSpPr>
          <p:nvPr/>
        </p:nvGrpSpPr>
        <p:grpSpPr bwMode="auto">
          <a:xfrm>
            <a:off x="0" y="2286000"/>
            <a:ext cx="1066800" cy="1066800"/>
            <a:chOff x="0" y="2496"/>
            <a:chExt cx="672" cy="672"/>
          </a:xfrm>
        </p:grpSpPr>
        <p:sp>
          <p:nvSpPr>
            <p:cNvPr id="29711" name="Rectangle 15"/>
            <p:cNvSpPr>
              <a:spLocks noChangeArrowheads="1"/>
            </p:cNvSpPr>
            <p:nvPr/>
          </p:nvSpPr>
          <p:spPr bwMode="auto">
            <a:xfrm>
              <a:off x="0" y="2496"/>
              <a:ext cx="336" cy="336"/>
            </a:xfrm>
            <a:prstGeom prst="rect">
              <a:avLst/>
            </a:prstGeom>
            <a:solidFill>
              <a:schemeClr val="accent1"/>
            </a:solidFill>
            <a:ln w="57150">
              <a:solidFill>
                <a:schemeClr val="hlink"/>
              </a:solidFill>
              <a:miter lim="800000"/>
              <a:headEnd/>
              <a:tailEnd/>
            </a:ln>
            <a:effectLst/>
          </p:spPr>
          <p:txBody>
            <a:bodyPr wrap="none" anchor="ctr"/>
            <a:lstStyle/>
            <a:p>
              <a:endParaRPr lang="ru-RU"/>
            </a:p>
          </p:txBody>
        </p:sp>
        <p:sp>
          <p:nvSpPr>
            <p:cNvPr id="29712" name="Rectangle 16"/>
            <p:cNvSpPr>
              <a:spLocks noChangeArrowheads="1"/>
            </p:cNvSpPr>
            <p:nvPr/>
          </p:nvSpPr>
          <p:spPr bwMode="auto">
            <a:xfrm>
              <a:off x="336" y="2832"/>
              <a:ext cx="336" cy="336"/>
            </a:xfrm>
            <a:prstGeom prst="rect">
              <a:avLst/>
            </a:prstGeom>
            <a:solidFill>
              <a:schemeClr val="bg2"/>
            </a:solidFill>
            <a:ln w="57150">
              <a:solidFill>
                <a:schemeClr val="hlink"/>
              </a:solidFill>
              <a:miter lim="800000"/>
              <a:headEnd/>
              <a:tailEnd/>
            </a:ln>
            <a:effectLst/>
          </p:spPr>
          <p:txBody>
            <a:bodyPr wrap="none" anchor="ctr"/>
            <a:lstStyle/>
            <a:p>
              <a:endParaRPr lang="ru-RU"/>
            </a:p>
          </p:txBody>
        </p:sp>
      </p:grpSp>
      <p:sp>
        <p:nvSpPr>
          <p:cNvPr id="29713" name="Rectangle 17"/>
          <p:cNvSpPr>
            <a:spLocks noGrp="1" noChangeArrowheads="1"/>
          </p:cNvSpPr>
          <p:nvPr>
            <p:ph type="title"/>
          </p:nvPr>
        </p:nvSpPr>
        <p:spPr bwMode="auto">
          <a:xfrm>
            <a:off x="1295400" y="1219200"/>
            <a:ext cx="70866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9714" name="Rectangle 18"/>
          <p:cNvSpPr>
            <a:spLocks noGrp="1" noChangeArrowheads="1"/>
          </p:cNvSpPr>
          <p:nvPr>
            <p:ph type="dt" sz="half" idx="2"/>
          </p:nvPr>
        </p:nvSpPr>
        <p:spPr bwMode="auto">
          <a:xfrm>
            <a:off x="6553200" y="6507163"/>
            <a:ext cx="1828800"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eaLnBrk="1" hangingPunct="1">
              <a:defRPr sz="1200">
                <a:solidFill>
                  <a:schemeClr val="folHlink"/>
                </a:solidFill>
                <a:latin typeface="+mn-lt"/>
              </a:defRPr>
            </a:lvl1pPr>
          </a:lstStyle>
          <a:p>
            <a:endParaRPr lang="ru-RU"/>
          </a:p>
        </p:txBody>
      </p:sp>
      <p:sp>
        <p:nvSpPr>
          <p:cNvPr id="29715" name="Rectangle 19"/>
          <p:cNvSpPr>
            <a:spLocks noGrp="1" noChangeArrowheads="1"/>
          </p:cNvSpPr>
          <p:nvPr>
            <p:ph type="ftr" sz="quarter" idx="3"/>
          </p:nvPr>
        </p:nvSpPr>
        <p:spPr bwMode="auto">
          <a:xfrm>
            <a:off x="1295400" y="6507163"/>
            <a:ext cx="2895600"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eaLnBrk="1" hangingPunct="1">
              <a:defRPr sz="1200">
                <a:solidFill>
                  <a:schemeClr val="folHlink"/>
                </a:solidFill>
                <a:latin typeface="+mn-lt"/>
              </a:defRPr>
            </a:lvl1pPr>
          </a:lstStyle>
          <a:p>
            <a:endParaRPr lang="ru-RU"/>
          </a:p>
        </p:txBody>
      </p:sp>
      <p:sp>
        <p:nvSpPr>
          <p:cNvPr id="29716" name="Rectangle 20"/>
          <p:cNvSpPr>
            <a:spLocks noGrp="1" noChangeArrowheads="1"/>
          </p:cNvSpPr>
          <p:nvPr>
            <p:ph type="sldNum" sz="quarter" idx="4"/>
          </p:nvPr>
        </p:nvSpPr>
        <p:spPr bwMode="auto">
          <a:xfrm>
            <a:off x="5791200" y="6172200"/>
            <a:ext cx="762000" cy="609600"/>
          </a:xfrm>
          <a:prstGeom prst="rect">
            <a:avLst/>
          </a:prstGeom>
          <a:solidFill>
            <a:schemeClr val="accent1"/>
          </a:solidFill>
          <a:ln w="57150">
            <a:solidFill>
              <a:schemeClr val="hlink"/>
            </a:solidFill>
            <a:miter lim="800000"/>
            <a:headEnd/>
            <a:tailEnd/>
          </a:ln>
          <a:effectLst/>
        </p:spPr>
        <p:txBody>
          <a:bodyPr vert="horz" wrap="none" lIns="91440" tIns="45720" rIns="91440" bIns="45720" numCol="1" anchor="ctr" anchorCtr="0" compatLnSpc="1">
            <a:prstTxWarp prst="textNoShape">
              <a:avLst/>
            </a:prstTxWarp>
          </a:bodyPr>
          <a:lstStyle>
            <a:lvl1pPr algn="ctr" eaLnBrk="1" hangingPunct="1">
              <a:defRPr sz="2800" b="1">
                <a:solidFill>
                  <a:schemeClr val="bg1"/>
                </a:solidFill>
                <a:latin typeface="+mn-lt"/>
              </a:defRPr>
            </a:lvl1pPr>
          </a:lstStyle>
          <a:p>
            <a:fld id="{C02EF81F-AB0E-43D1-9F17-C8204CBA4149}" type="slidenum">
              <a:rPr lang="ru-RU"/>
              <a:pPr/>
              <a:t>‹#›</a:t>
            </a:fld>
            <a:endParaRPr lang="ru-RU"/>
          </a:p>
        </p:txBody>
      </p:sp>
      <p:grpSp>
        <p:nvGrpSpPr>
          <p:cNvPr id="29717" name="Group 21"/>
          <p:cNvGrpSpPr>
            <a:grpSpLocks/>
          </p:cNvGrpSpPr>
          <p:nvPr/>
        </p:nvGrpSpPr>
        <p:grpSpPr bwMode="auto">
          <a:xfrm>
            <a:off x="762000" y="152400"/>
            <a:ext cx="1981200" cy="1295400"/>
            <a:chOff x="3888" y="96"/>
            <a:chExt cx="1248" cy="816"/>
          </a:xfrm>
        </p:grpSpPr>
        <p:sp>
          <p:nvSpPr>
            <p:cNvPr id="29718" name="Rectangle 22"/>
            <p:cNvSpPr>
              <a:spLocks noChangeArrowheads="1"/>
            </p:cNvSpPr>
            <p:nvPr/>
          </p:nvSpPr>
          <p:spPr bwMode="auto">
            <a:xfrm>
              <a:off x="4656" y="336"/>
              <a:ext cx="240" cy="240"/>
            </a:xfrm>
            <a:prstGeom prst="rect">
              <a:avLst/>
            </a:prstGeom>
            <a:solidFill>
              <a:schemeClr val="accent2"/>
            </a:solidFill>
            <a:ln w="57150">
              <a:solidFill>
                <a:schemeClr val="hlink"/>
              </a:solidFill>
              <a:miter lim="800000"/>
              <a:headEnd/>
              <a:tailEnd/>
            </a:ln>
            <a:effectLst/>
          </p:spPr>
          <p:txBody>
            <a:bodyPr wrap="none" anchor="ctr"/>
            <a:lstStyle/>
            <a:p>
              <a:endParaRPr lang="ru-RU"/>
            </a:p>
          </p:txBody>
        </p:sp>
        <p:sp>
          <p:nvSpPr>
            <p:cNvPr id="29719" name="Rectangle 23"/>
            <p:cNvSpPr>
              <a:spLocks noChangeArrowheads="1"/>
            </p:cNvSpPr>
            <p:nvPr/>
          </p:nvSpPr>
          <p:spPr bwMode="auto">
            <a:xfrm>
              <a:off x="3888" y="672"/>
              <a:ext cx="240" cy="240"/>
            </a:xfrm>
            <a:prstGeom prst="rect">
              <a:avLst/>
            </a:prstGeom>
            <a:solidFill>
              <a:schemeClr val="accent2"/>
            </a:solidFill>
            <a:ln w="57150">
              <a:solidFill>
                <a:schemeClr val="hlink"/>
              </a:solidFill>
              <a:miter lim="800000"/>
              <a:headEnd/>
              <a:tailEnd/>
            </a:ln>
            <a:effectLst/>
          </p:spPr>
          <p:txBody>
            <a:bodyPr wrap="none" anchor="ctr"/>
            <a:lstStyle/>
            <a:p>
              <a:endParaRPr lang="ru-RU"/>
            </a:p>
          </p:txBody>
        </p:sp>
        <p:sp>
          <p:nvSpPr>
            <p:cNvPr id="29720" name="Rectangle 24"/>
            <p:cNvSpPr>
              <a:spLocks noChangeArrowheads="1"/>
            </p:cNvSpPr>
            <p:nvPr/>
          </p:nvSpPr>
          <p:spPr bwMode="auto">
            <a:xfrm>
              <a:off x="4128" y="432"/>
              <a:ext cx="240" cy="240"/>
            </a:xfrm>
            <a:prstGeom prst="rect">
              <a:avLst/>
            </a:prstGeom>
            <a:solidFill>
              <a:schemeClr val="tx2"/>
            </a:solidFill>
            <a:ln w="57150">
              <a:solidFill>
                <a:schemeClr val="hlink"/>
              </a:solidFill>
              <a:miter lim="800000"/>
              <a:headEnd/>
              <a:tailEnd/>
            </a:ln>
            <a:effectLst/>
          </p:spPr>
          <p:txBody>
            <a:bodyPr wrap="none" anchor="ctr"/>
            <a:lstStyle/>
            <a:p>
              <a:endParaRPr lang="ru-RU"/>
            </a:p>
          </p:txBody>
        </p:sp>
        <p:sp>
          <p:nvSpPr>
            <p:cNvPr id="29721" name="Rectangle 25"/>
            <p:cNvSpPr>
              <a:spLocks noChangeArrowheads="1"/>
            </p:cNvSpPr>
            <p:nvPr/>
          </p:nvSpPr>
          <p:spPr bwMode="auto">
            <a:xfrm>
              <a:off x="4896" y="96"/>
              <a:ext cx="240" cy="240"/>
            </a:xfrm>
            <a:prstGeom prst="rect">
              <a:avLst/>
            </a:prstGeom>
            <a:solidFill>
              <a:schemeClr val="bg2"/>
            </a:solidFill>
            <a:ln w="57150">
              <a:solidFill>
                <a:schemeClr val="hlink"/>
              </a:solidFill>
              <a:miter lim="800000"/>
              <a:headEnd/>
              <a:tailEnd/>
            </a:ln>
            <a:effectLst/>
          </p:spPr>
          <p:txBody>
            <a:bodyPr wrap="none" anchor="ctr"/>
            <a:lstStyle/>
            <a:p>
              <a:endParaRPr lang="ru-RU"/>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717"/>
                                        </p:tgtEl>
                                        <p:attrNameLst>
                                          <p:attrName>style.visibility</p:attrName>
                                        </p:attrNameLst>
                                      </p:cBhvr>
                                      <p:to>
                                        <p:strVal val="visible"/>
                                      </p:to>
                                    </p:set>
                                    <p:animEffect transition="in" filter="wipe(down)">
                                      <p:cBhvr>
                                        <p:cTn id="7" dur="500"/>
                                        <p:tgtEl>
                                          <p:spTgt spid="2971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9710"/>
                                        </p:tgtEl>
                                        <p:attrNameLst>
                                          <p:attrName>style.visibility</p:attrName>
                                        </p:attrNameLst>
                                      </p:cBhvr>
                                      <p:to>
                                        <p:strVal val="visible"/>
                                      </p:to>
                                    </p:set>
                                    <p:animEffect transition="in" filter="wipe(down)">
                                      <p:cBhvr>
                                        <p:cTn id="11" dur="500"/>
                                        <p:tgtEl>
                                          <p:spTgt spid="29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fontAlgn="base">
        <a:spcBef>
          <a:spcPct val="0"/>
        </a:spcBef>
        <a:spcAft>
          <a:spcPct val="0"/>
        </a:spcAft>
        <a:defRPr sz="4000">
          <a:solidFill>
            <a:schemeClr val="tx1"/>
          </a:solidFill>
          <a:latin typeface="+mj-lt"/>
          <a:ea typeface="+mj-ea"/>
          <a:cs typeface="+mj-cs"/>
        </a:defRPr>
      </a:lvl1pPr>
      <a:lvl2pPr algn="l" rtl="0" fontAlgn="base">
        <a:spcBef>
          <a:spcPct val="0"/>
        </a:spcBef>
        <a:spcAft>
          <a:spcPct val="0"/>
        </a:spcAft>
        <a:defRPr sz="4000">
          <a:solidFill>
            <a:schemeClr val="tx1"/>
          </a:solidFill>
          <a:latin typeface="Tahoma" pitchFamily="34" charset="0"/>
        </a:defRPr>
      </a:lvl2pPr>
      <a:lvl3pPr algn="l" rtl="0" fontAlgn="base">
        <a:spcBef>
          <a:spcPct val="0"/>
        </a:spcBef>
        <a:spcAft>
          <a:spcPct val="0"/>
        </a:spcAft>
        <a:defRPr sz="4000">
          <a:solidFill>
            <a:schemeClr val="tx1"/>
          </a:solidFill>
          <a:latin typeface="Tahoma" pitchFamily="34" charset="0"/>
        </a:defRPr>
      </a:lvl3pPr>
      <a:lvl4pPr algn="l" rtl="0" fontAlgn="base">
        <a:spcBef>
          <a:spcPct val="0"/>
        </a:spcBef>
        <a:spcAft>
          <a:spcPct val="0"/>
        </a:spcAft>
        <a:defRPr sz="4000">
          <a:solidFill>
            <a:schemeClr val="tx1"/>
          </a:solidFill>
          <a:latin typeface="Tahoma" pitchFamily="34" charset="0"/>
        </a:defRPr>
      </a:lvl4pPr>
      <a:lvl5pPr algn="l" rtl="0" fontAlgn="base">
        <a:spcBef>
          <a:spcPct val="0"/>
        </a:spcBef>
        <a:spcAft>
          <a:spcPct val="0"/>
        </a:spcAft>
        <a:defRPr sz="4000">
          <a:solidFill>
            <a:schemeClr val="tx1"/>
          </a:solidFill>
          <a:latin typeface="Tahoma" pitchFamily="34" charset="0"/>
        </a:defRPr>
      </a:lvl5pPr>
      <a:lvl6pPr marL="457200" algn="l" rtl="0" fontAlgn="base">
        <a:spcBef>
          <a:spcPct val="0"/>
        </a:spcBef>
        <a:spcAft>
          <a:spcPct val="0"/>
        </a:spcAft>
        <a:defRPr sz="4000">
          <a:solidFill>
            <a:schemeClr val="tx1"/>
          </a:solidFill>
          <a:latin typeface="Tahoma" pitchFamily="34" charset="0"/>
        </a:defRPr>
      </a:lvl6pPr>
      <a:lvl7pPr marL="914400" algn="l" rtl="0" fontAlgn="base">
        <a:spcBef>
          <a:spcPct val="0"/>
        </a:spcBef>
        <a:spcAft>
          <a:spcPct val="0"/>
        </a:spcAft>
        <a:defRPr sz="4000">
          <a:solidFill>
            <a:schemeClr val="tx1"/>
          </a:solidFill>
          <a:latin typeface="Tahoma" pitchFamily="34" charset="0"/>
        </a:defRPr>
      </a:lvl7pPr>
      <a:lvl8pPr marL="1371600" algn="l" rtl="0" fontAlgn="base">
        <a:spcBef>
          <a:spcPct val="0"/>
        </a:spcBef>
        <a:spcAft>
          <a:spcPct val="0"/>
        </a:spcAft>
        <a:defRPr sz="4000">
          <a:solidFill>
            <a:schemeClr val="tx1"/>
          </a:solidFill>
          <a:latin typeface="Tahoma" pitchFamily="34" charset="0"/>
        </a:defRPr>
      </a:lvl8pPr>
      <a:lvl9pPr marL="1828800" algn="l" rtl="0" fontAlgn="base">
        <a:spcBef>
          <a:spcPct val="0"/>
        </a:spcBef>
        <a:spcAft>
          <a:spcPct val="0"/>
        </a:spcAft>
        <a:defRPr sz="4000">
          <a:solidFill>
            <a:schemeClr val="tx1"/>
          </a:solidFill>
          <a:latin typeface="Tahoma" pitchFamily="34"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bg2"/>
        </a:buClr>
        <a:buSzPct val="75000"/>
        <a:buFont typeface="Wingdings" pitchFamily="2" charset="2"/>
        <a:buChar char="n"/>
        <a:defRPr sz="2000">
          <a:solidFill>
            <a:schemeClr val="tx1"/>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a:solidFill>
            <a:schemeClr val="tx1"/>
          </a:solidFill>
          <a:latin typeface="+mn-lt"/>
        </a:defRPr>
      </a:lvl4pPr>
      <a:lvl5pPr marL="20574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5pPr>
      <a:lvl6pPr marL="25146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Russia%20(summary).pptx" TargetMode="External"/><Relationship Id="rId2" Type="http://schemas.openxmlformats.org/officeDocument/2006/relationships/hyperlink" Target="&#1087;&#1077;&#1089;&#1085;&#1103;-&#1082;&#1072;&#1085;&#1072;&#1076;&#1072;.ppt"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Riddles%20&amp;%20Jokes.pptx"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 TargetMode="Externa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hyperlink" Target="expressions%20with%20do,%20make,%20have,%20get.pptm" TargetMode="External"/><Relationship Id="rId5" Type="http://schemas.openxmlformats.org/officeDocument/2006/relationships/hyperlink" Target="http://metodisty.ru/m/files/view/didaktichekii_material_Make_do" TargetMode="External"/><Relationship Id="rId4" Type="http://schemas.openxmlformats.org/officeDocument/2006/relationships/hyperlink" Target="http://www.rosinka.vrn.ru/pp/"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image/All%20Books%20Free.JPG" TargetMode="External"/><Relationship Id="rId7" Type="http://schemas.openxmlformats.org/officeDocument/2006/relationships/oleObject" Target="file:///I:\&#1091;&#1088;&#1086;&#1082;_&#1040;&#1071;\&#1084;&#1086;&#1081;%20&#1091;&#1088;&#1086;&#1082;\There%20was%20an%20old%20lady\There%20was%20an%20old%20lady%20a.ppt"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There%20was%20an%20old%20lady/There%20was%20an%20old%20lady%20a.ppt" TargetMode="External"/><Relationship Id="rId5" Type="http://schemas.openxmlformats.org/officeDocument/2006/relationships/hyperlink" Target="http://www.techsupportalert.com/content/50-places-free-books-online.htm" TargetMode="External"/><Relationship Id="rId4" Type="http://schemas.openxmlformats.org/officeDocument/2006/relationships/hyperlink" Target="http://www.allbooksfree.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Fairy%20Tales.ppt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Robin%20Hood.ppt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Yankee%20Doodle.pptx"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rex7e8.edu.glogster.com/glog-65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hyperlink" Target="http://srex7e8.edu.glogster.com/glog-65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05_-_No_26,_Ex._62.mp3"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file:///I:\&#1091;&#1088;&#1086;&#1082;_&#1040;&#1071;\&#1084;&#1086;&#1081;%20&#1091;&#1088;&#1086;&#1082;\expressions%20with%20do,%20make,%20have,%20get.pptm" TargetMode="External"/><Relationship Id="rId5" Type="http://schemas.openxmlformats.org/officeDocument/2006/relationships/hyperlink" Target="http://metodisty.ru/m/files/view/didaktichekii_material_Make_do" TargetMode="External"/><Relationship Id="rId4" Type="http://schemas.openxmlformats.org/officeDocument/2006/relationships/hyperlink" Target="http://www.rosinka.vrn.ru/pp/"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685800" y="2743200"/>
            <a:ext cx="7772400" cy="1752600"/>
          </a:xfrm>
        </p:spPr>
        <p:txBody>
          <a:bodyPr/>
          <a:lstStyle/>
          <a:p>
            <a:r>
              <a:rPr lang="en-US" sz="6000" b="1" dirty="0" smtClean="0">
                <a:effectLst>
                  <a:outerShdw blurRad="38100" dist="38100" dir="2700000" algn="tl">
                    <a:srgbClr val="FFFFFF"/>
                  </a:outerShdw>
                </a:effectLst>
                <a:latin typeface="Arial" pitchFamily="34" charset="0"/>
                <a:cs typeface="Arial" pitchFamily="34" charset="0"/>
              </a:rPr>
              <a:t>BOOKS IN OUR LIFE</a:t>
            </a:r>
            <a:endParaRPr lang="ru-RU" sz="6000" b="1" dirty="0">
              <a:effectLst>
                <a:outerShdw blurRad="38100" dist="38100" dir="2700000" algn="tl">
                  <a:srgbClr val="FFFFFF"/>
                </a:outerShdw>
              </a:effectLst>
              <a:latin typeface="Arial" pitchFamily="34" charset="0"/>
              <a:cs typeface="Arial" pitchFamily="34" charset="0"/>
            </a:endParaRPr>
          </a:p>
        </p:txBody>
      </p:sp>
      <p:sp>
        <p:nvSpPr>
          <p:cNvPr id="3" name="Прямоугольник 2"/>
          <p:cNvSpPr/>
          <p:nvPr/>
        </p:nvSpPr>
        <p:spPr>
          <a:xfrm>
            <a:off x="3810000" y="5105400"/>
            <a:ext cx="4572000" cy="923330"/>
          </a:xfrm>
          <a:prstGeom prst="rect">
            <a:avLst/>
          </a:prstGeom>
        </p:spPr>
        <p:txBody>
          <a:bodyPr>
            <a:spAutoFit/>
          </a:bodyPr>
          <a:lstStyle/>
          <a:p>
            <a:pPr algn="r"/>
            <a:r>
              <a:rPr lang="en-US" dirty="0" smtClean="0"/>
              <a:t>Form 8,</a:t>
            </a:r>
            <a:r>
              <a:rPr lang="ru-RU" dirty="0" smtClean="0"/>
              <a:t>«</a:t>
            </a:r>
            <a:r>
              <a:rPr lang="en-US" dirty="0" smtClean="0"/>
              <a:t>English</a:t>
            </a:r>
            <a:r>
              <a:rPr lang="ru-RU" dirty="0" smtClean="0"/>
              <a:t>», </a:t>
            </a:r>
            <a:r>
              <a:rPr lang="en-US" dirty="0" smtClean="0"/>
              <a:t/>
            </a:r>
            <a:br>
              <a:rPr lang="en-US" dirty="0" smtClean="0"/>
            </a:br>
            <a:r>
              <a:rPr lang="en-US" dirty="0" smtClean="0"/>
              <a:t>by</a:t>
            </a:r>
            <a:r>
              <a:rPr lang="ru-RU" dirty="0" smtClean="0"/>
              <a:t> </a:t>
            </a:r>
            <a:r>
              <a:rPr lang="en-US" dirty="0" smtClean="0"/>
              <a:t>O</a:t>
            </a:r>
            <a:r>
              <a:rPr lang="ru-RU" dirty="0" smtClean="0"/>
              <a:t>.</a:t>
            </a:r>
            <a:r>
              <a:rPr lang="en-US" dirty="0" err="1" smtClean="0"/>
              <a:t>Afanasyeva</a:t>
            </a:r>
            <a:r>
              <a:rPr lang="en-US" dirty="0" smtClean="0"/>
              <a:t>, </a:t>
            </a:r>
            <a:r>
              <a:rPr lang="en-US" dirty="0" err="1" smtClean="0"/>
              <a:t>I.Mikheeva</a:t>
            </a:r>
            <a:r>
              <a:rPr lang="en-US" dirty="0" smtClean="0"/>
              <a:t>,</a:t>
            </a:r>
            <a:r>
              <a:rPr lang="ru-RU" dirty="0"/>
              <a:t/>
            </a:r>
            <a:br>
              <a:rPr lang="ru-RU" dirty="0"/>
            </a:br>
            <a:r>
              <a:rPr lang="en-US" dirty="0" err="1" smtClean="0"/>
              <a:t>Prosveshchenie</a:t>
            </a:r>
            <a:r>
              <a:rPr lang="en-US" dirty="0" smtClean="0"/>
              <a:t> Publishing House</a:t>
            </a:r>
            <a:endParaRPr lang="ru-RU"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right)">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524000" y="2057400"/>
            <a:ext cx="6477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rPr>
              <a:t>Genre - Geography Books.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rPr>
              <a:t>Let’s listen to a story about Canada &amp;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rPr>
              <a:t>join the author –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hlinkClick r:id="rId2" action="ppaction://hlinkpres?slideindex=1&amp;slidetitle="/>
              </a:rPr>
              <a:t>Trees and rocks</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hlinkClick r:id="rId2" action="ppaction://hlinkpres?slideindex=1&amp;slidetitle="/>
              </a:rPr>
              <a:t> </a:t>
            </a: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3" name="Прямоугольник 2"/>
          <p:cNvSpPr/>
          <p:nvPr/>
        </p:nvSpPr>
        <p:spPr>
          <a:xfrm>
            <a:off x="1219200" y="3657600"/>
            <a:ext cx="6705600" cy="1938992"/>
          </a:xfrm>
          <a:prstGeom prst="rect">
            <a:avLst/>
          </a:prstGeom>
        </p:spPr>
        <p:txBody>
          <a:bodyPr wrap="square">
            <a:spAutoFit/>
          </a:bodyPr>
          <a:lstStyle/>
          <a:p>
            <a:r>
              <a:rPr lang="en-US" sz="2400" dirty="0" smtClean="0">
                <a:effectLst>
                  <a:outerShdw blurRad="38100" dist="38100" dir="2700000" algn="tl">
                    <a:srgbClr val="000000">
                      <a:alpha val="43137"/>
                    </a:srgbClr>
                  </a:outerShdw>
                </a:effectLst>
                <a:latin typeface="Arial" pitchFamily="34" charset="0"/>
                <a:ea typeface="Times New Roman" pitchFamily="18" charset="0"/>
              </a:rPr>
              <a:t>We should give our book recommendations for children &amp; teenagers abroad. I mean our country – Russia. </a:t>
            </a:r>
          </a:p>
          <a:p>
            <a:r>
              <a:rPr lang="en-US" sz="2400" dirty="0" smtClean="0">
                <a:effectLst>
                  <a:outerShdw blurRad="38100" dist="38100" dir="2700000" algn="tl">
                    <a:srgbClr val="000000">
                      <a:alpha val="43137"/>
                    </a:srgbClr>
                  </a:outerShdw>
                </a:effectLst>
                <a:latin typeface="Arial" pitchFamily="34" charset="0"/>
                <a:ea typeface="Times New Roman" pitchFamily="18" charset="0"/>
              </a:rPr>
              <a:t>While watching the presentation do the tasks given - </a:t>
            </a:r>
            <a:r>
              <a:rPr lang="en-US" sz="2400" dirty="0" smtClean="0">
                <a:effectLst>
                  <a:outerShdw blurRad="38100" dist="38100" dir="2700000" algn="tl">
                    <a:srgbClr val="000000">
                      <a:alpha val="43137"/>
                    </a:srgbClr>
                  </a:outerShdw>
                </a:effectLst>
                <a:latin typeface="Arial" pitchFamily="34" charset="0"/>
                <a:ea typeface="Times New Roman" pitchFamily="18" charset="0"/>
                <a:hlinkClick r:id="rId3" action="ppaction://hlinkpres?slideindex=1&amp;slidetitle="/>
              </a:rPr>
              <a:t>Russia</a:t>
            </a:r>
            <a:r>
              <a:rPr lang="en-US" sz="2400" dirty="0" smtClean="0">
                <a:effectLst>
                  <a:outerShdw blurRad="38100" dist="38100" dir="2700000" algn="tl">
                    <a:srgbClr val="000000">
                      <a:alpha val="43137"/>
                    </a:srgbClr>
                  </a:outerShdw>
                </a:effectLst>
                <a:latin typeface="Arial" pitchFamily="34" charset="0"/>
                <a:ea typeface="Times New Roman" pitchFamily="18" charset="0"/>
              </a:rPr>
              <a:t> (summary)</a:t>
            </a:r>
            <a:endParaRPr lang="ru-RU" sz="2400" dirty="0" smtClean="0">
              <a:effectLst>
                <a:outerShdw blurRad="38100" dist="38100" dir="2700000" algn="tl">
                  <a:srgbClr val="000000">
                    <a:alpha val="43137"/>
                  </a:srgbClr>
                </a:outerShdw>
              </a:effectLst>
              <a:latin typeface="Arial" pitchFamily="34" charset="0"/>
              <a:ea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en-US" sz="2400" dirty="0" smtClean="0">
                <a:effectLst>
                  <a:outerShdw blurRad="38100" dist="38100" dir="2700000" algn="tl">
                    <a:srgbClr val="000000">
                      <a:alpha val="43137"/>
                    </a:srgbClr>
                  </a:outerShdw>
                </a:effectLst>
              </a:rPr>
              <a:t>Some activity in store - </a:t>
            </a:r>
            <a:r>
              <a:rPr lang="en-US" sz="2400" dirty="0" smtClean="0">
                <a:effectLst>
                  <a:outerShdw blurRad="38100" dist="38100" dir="2700000" algn="tl">
                    <a:srgbClr val="000000">
                      <a:alpha val="43137"/>
                    </a:srgbClr>
                  </a:outerShdw>
                </a:effectLst>
                <a:hlinkClick r:id="rId2" action="ppaction://hlinkpres?slideindex=1&amp;slidetitle="/>
              </a:rPr>
              <a:t>Riddles &amp; Jokes </a:t>
            </a:r>
            <a:endParaRPr lang="ru-RU" sz="2400" dirty="0">
              <a:effectLst>
                <a:outerShdw blurRad="38100" dist="38100" dir="2700000" algn="tl">
                  <a:srgbClr val="000000">
                    <a:alpha val="43137"/>
                  </a:srgbClr>
                </a:outerShdw>
              </a:effectLst>
            </a:endParaRPr>
          </a:p>
        </p:txBody>
      </p:sp>
      <p:sp>
        <p:nvSpPr>
          <p:cNvPr id="5" name="TextBox 4"/>
          <p:cNvSpPr txBox="1"/>
          <p:nvPr/>
        </p:nvSpPr>
        <p:spPr>
          <a:xfrm>
            <a:off x="1752600" y="2819400"/>
            <a:ext cx="5486400" cy="2585323"/>
          </a:xfrm>
          <a:prstGeom prst="rect">
            <a:avLst/>
          </a:prstGeom>
          <a:noFill/>
        </p:spPr>
        <p:txBody>
          <a:bodyPr wrap="square" rtlCol="0">
            <a:spAutoFit/>
          </a:bodyPr>
          <a:lstStyle/>
          <a:p>
            <a:r>
              <a:rPr lang="en-GB" dirty="0" smtClean="0"/>
              <a:t>H/t: to write your own story about any event at school or at home, or somewhere else (a short publication for our school newspaper). I want you to use </a:t>
            </a:r>
            <a:r>
              <a:rPr lang="en-US" dirty="0" smtClean="0"/>
              <a:t>Adverbs of Time &amp; Frequency in your stories. Do the task for </a:t>
            </a:r>
            <a:r>
              <a:rPr lang="en-US" u="sng" dirty="0" smtClean="0"/>
              <a:t>the next Friday</a:t>
            </a:r>
            <a:r>
              <a:rPr lang="en-US" dirty="0" smtClean="0"/>
              <a:t>.</a:t>
            </a:r>
            <a:endParaRPr lang="ru-RU" dirty="0" smtClean="0"/>
          </a:p>
          <a:p>
            <a:r>
              <a:rPr lang="en-US" dirty="0" smtClean="0"/>
              <a:t>And for the next lesson: practice your imagination &amp; speak about the events described in the story “The Surgeon” as a medical engineer (Ex.65, p.174).</a:t>
            </a:r>
            <a:endParaRPr lang="ru-RU" dirty="0" smtClean="0"/>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219200" y="1524000"/>
            <a:ext cx="7086600" cy="1447800"/>
          </a:xfrm>
        </p:spPr>
        <p:txBody>
          <a:bodyPr/>
          <a:lstStyle/>
          <a:p>
            <a:r>
              <a:rPr lang="en-US" sz="2400" dirty="0" smtClean="0"/>
              <a:t>Grammar Test.</a:t>
            </a:r>
            <a:r>
              <a:rPr lang="en-US" sz="2400" i="1" dirty="0" smtClean="0"/>
              <a:t> </a:t>
            </a:r>
            <a:br>
              <a:rPr lang="en-US" sz="2400" i="1" dirty="0" smtClean="0"/>
            </a:br>
            <a:r>
              <a:rPr lang="en-US" sz="2400" dirty="0" smtClean="0"/>
              <a:t>Expressions with do, make, have, get.</a:t>
            </a:r>
            <a:r>
              <a:rPr lang="ru-RU" sz="2400" dirty="0" smtClean="0"/>
              <a:t/>
            </a:r>
            <a:br>
              <a:rPr lang="ru-RU" sz="2400" dirty="0" smtClean="0"/>
            </a:br>
            <a:r>
              <a:rPr lang="ru-RU" sz="1800" i="1" dirty="0" smtClean="0"/>
              <a:t>Тест по глаголам «</a:t>
            </a:r>
            <a:r>
              <a:rPr lang="en-US" sz="1800" i="1" dirty="0" smtClean="0"/>
              <a:t>do</a:t>
            </a:r>
            <a:r>
              <a:rPr lang="ru-RU" sz="1800" i="1" dirty="0" smtClean="0"/>
              <a:t>, </a:t>
            </a:r>
            <a:r>
              <a:rPr lang="en-US" sz="1800" i="1" dirty="0" smtClean="0"/>
              <a:t>make</a:t>
            </a:r>
            <a:r>
              <a:rPr lang="ru-RU" sz="1800" i="1" dirty="0" smtClean="0"/>
              <a:t>, </a:t>
            </a:r>
            <a:r>
              <a:rPr lang="en-US" sz="1800" i="1" dirty="0" smtClean="0"/>
              <a:t>get</a:t>
            </a:r>
            <a:r>
              <a:rPr lang="ru-RU" sz="1800" i="1" dirty="0" smtClean="0"/>
              <a:t>, </a:t>
            </a:r>
            <a:r>
              <a:rPr lang="en-US" sz="1800" i="1" dirty="0" smtClean="0"/>
              <a:t>have</a:t>
            </a:r>
            <a:r>
              <a:rPr lang="ru-RU" sz="1800" i="1" dirty="0" smtClean="0"/>
              <a:t>»</a:t>
            </a:r>
            <a:r>
              <a:rPr lang="ru-RU" sz="1800" dirty="0" smtClean="0"/>
              <a:t> </a:t>
            </a:r>
            <a:r>
              <a:rPr lang="ru-RU" sz="1800" i="1" dirty="0" smtClean="0"/>
              <a:t>[предлагаемый тестовый материал разработан с использованием шаблона  </a:t>
            </a:r>
            <a:r>
              <a:rPr lang="ru-RU" sz="1800" i="1" dirty="0" err="1" smtClean="0"/>
              <a:t>Комаровского</a:t>
            </a:r>
            <a:r>
              <a:rPr lang="ru-RU" sz="1800" i="1" dirty="0" smtClean="0"/>
              <a:t> А.Н. </a:t>
            </a:r>
            <a:r>
              <a:rPr lang="ru-RU" sz="1800" dirty="0" smtClean="0"/>
              <a:t>(</a:t>
            </a:r>
            <a:r>
              <a:rPr lang="en-US" sz="1800" u="sng" dirty="0" smtClean="0">
                <a:hlinkClick r:id="rId4"/>
              </a:rPr>
              <a:t>http</a:t>
            </a:r>
            <a:r>
              <a:rPr lang="ru-RU" sz="1800" u="sng" dirty="0" smtClean="0">
                <a:hlinkClick r:id="rId4"/>
              </a:rPr>
              <a:t>://</a:t>
            </a:r>
            <a:r>
              <a:rPr lang="en-US" sz="1800" u="sng" dirty="0" smtClean="0">
                <a:hlinkClick r:id="rId4"/>
              </a:rPr>
              <a:t>www</a:t>
            </a:r>
            <a:r>
              <a:rPr lang="ru-RU" sz="1800" u="sng" dirty="0" smtClean="0">
                <a:hlinkClick r:id="rId4"/>
              </a:rPr>
              <a:t>.</a:t>
            </a:r>
            <a:r>
              <a:rPr lang="en-US" sz="1800" u="sng" dirty="0" err="1" smtClean="0">
                <a:hlinkClick r:id="rId4"/>
              </a:rPr>
              <a:t>rosinka</a:t>
            </a:r>
            <a:r>
              <a:rPr lang="ru-RU" sz="1800" u="sng" dirty="0" smtClean="0">
                <a:hlinkClick r:id="rId4"/>
              </a:rPr>
              <a:t>.</a:t>
            </a:r>
            <a:r>
              <a:rPr lang="en-US" sz="1800" u="sng" dirty="0" err="1" smtClean="0">
                <a:hlinkClick r:id="rId4"/>
              </a:rPr>
              <a:t>vrn</a:t>
            </a:r>
            <a:r>
              <a:rPr lang="ru-RU" sz="1800" u="sng" dirty="0" smtClean="0">
                <a:hlinkClick r:id="rId4"/>
              </a:rPr>
              <a:t>.</a:t>
            </a:r>
            <a:r>
              <a:rPr lang="en-US" sz="1800" u="sng" dirty="0" err="1" smtClean="0">
                <a:hlinkClick r:id="rId4"/>
              </a:rPr>
              <a:t>ru</a:t>
            </a:r>
            <a:r>
              <a:rPr lang="ru-RU" sz="1800" u="sng" dirty="0" smtClean="0">
                <a:hlinkClick r:id="rId4"/>
              </a:rPr>
              <a:t>/</a:t>
            </a:r>
            <a:r>
              <a:rPr lang="en-US" sz="1800" u="sng" dirty="0" smtClean="0">
                <a:hlinkClick r:id="rId4"/>
              </a:rPr>
              <a:t>pp</a:t>
            </a:r>
            <a:r>
              <a:rPr lang="ru-RU" sz="1800" u="sng" dirty="0" smtClean="0">
                <a:hlinkClick r:id="rId4"/>
              </a:rPr>
              <a:t>/</a:t>
            </a:r>
            <a:r>
              <a:rPr lang="ru-RU" sz="1800" dirty="0" smtClean="0"/>
              <a:t>)] - </a:t>
            </a:r>
            <a:r>
              <a:rPr lang="en-US" sz="1800" u="sng" dirty="0" smtClean="0">
                <a:hlinkClick r:id="rId5"/>
              </a:rPr>
              <a:t>http</a:t>
            </a:r>
            <a:r>
              <a:rPr lang="ru-RU" sz="1800" u="sng" dirty="0" smtClean="0">
                <a:hlinkClick r:id="rId5"/>
              </a:rPr>
              <a:t>://</a:t>
            </a:r>
            <a:r>
              <a:rPr lang="en-US" sz="1800" u="sng" dirty="0" err="1" smtClean="0">
                <a:hlinkClick r:id="rId5"/>
              </a:rPr>
              <a:t>metodisty</a:t>
            </a:r>
            <a:r>
              <a:rPr lang="ru-RU" sz="1800" u="sng" dirty="0" smtClean="0">
                <a:hlinkClick r:id="rId5"/>
              </a:rPr>
              <a:t>.</a:t>
            </a:r>
            <a:r>
              <a:rPr lang="en-US" sz="1800" u="sng" dirty="0" err="1" smtClean="0">
                <a:hlinkClick r:id="rId5"/>
              </a:rPr>
              <a:t>ru</a:t>
            </a:r>
            <a:r>
              <a:rPr lang="ru-RU" sz="1800" u="sng" dirty="0" smtClean="0">
                <a:hlinkClick r:id="rId5"/>
              </a:rPr>
              <a:t>/</a:t>
            </a:r>
            <a:r>
              <a:rPr lang="en-US" sz="1800" u="sng" dirty="0" smtClean="0">
                <a:hlinkClick r:id="rId5"/>
              </a:rPr>
              <a:t>m</a:t>
            </a:r>
            <a:r>
              <a:rPr lang="ru-RU" sz="1800" u="sng" dirty="0" smtClean="0">
                <a:hlinkClick r:id="rId5"/>
              </a:rPr>
              <a:t>/</a:t>
            </a:r>
            <a:r>
              <a:rPr lang="en-US" sz="1800" u="sng" dirty="0" smtClean="0">
                <a:hlinkClick r:id="rId5"/>
              </a:rPr>
              <a:t>files</a:t>
            </a:r>
            <a:r>
              <a:rPr lang="ru-RU" sz="1800" u="sng" dirty="0" smtClean="0">
                <a:hlinkClick r:id="rId5"/>
              </a:rPr>
              <a:t>/</a:t>
            </a:r>
            <a:r>
              <a:rPr lang="en-US" sz="1800" u="sng" dirty="0" smtClean="0">
                <a:hlinkClick r:id="rId5"/>
              </a:rPr>
              <a:t>view</a:t>
            </a:r>
            <a:r>
              <a:rPr lang="ru-RU" sz="1800" u="sng" dirty="0" smtClean="0">
                <a:hlinkClick r:id="rId5"/>
              </a:rPr>
              <a:t>/</a:t>
            </a:r>
            <a:r>
              <a:rPr lang="en-US" sz="1800" u="sng" dirty="0" err="1" smtClean="0">
                <a:hlinkClick r:id="rId5"/>
              </a:rPr>
              <a:t>didaktichekii</a:t>
            </a:r>
            <a:r>
              <a:rPr lang="ru-RU" sz="1800" u="sng" dirty="0" smtClean="0">
                <a:hlinkClick r:id="rId5"/>
              </a:rPr>
              <a:t>_</a:t>
            </a:r>
            <a:r>
              <a:rPr lang="en-US" sz="1800" u="sng" dirty="0" smtClean="0">
                <a:hlinkClick r:id="rId5"/>
              </a:rPr>
              <a:t>material</a:t>
            </a:r>
            <a:r>
              <a:rPr lang="ru-RU" sz="1800" u="sng" dirty="0" smtClean="0">
                <a:hlinkClick r:id="rId5"/>
              </a:rPr>
              <a:t>_</a:t>
            </a:r>
            <a:r>
              <a:rPr lang="en-US" sz="1800" u="sng" dirty="0" smtClean="0">
                <a:hlinkClick r:id="rId5"/>
              </a:rPr>
              <a:t>Make</a:t>
            </a:r>
            <a:r>
              <a:rPr lang="ru-RU" sz="1800" u="sng" dirty="0" smtClean="0">
                <a:hlinkClick r:id="rId5"/>
              </a:rPr>
              <a:t>_</a:t>
            </a:r>
            <a:r>
              <a:rPr lang="en-US" sz="1800" u="sng" dirty="0" smtClean="0">
                <a:hlinkClick r:id="rId5"/>
              </a:rPr>
              <a:t>do</a:t>
            </a:r>
            <a:endParaRPr lang="ru-RU" sz="1800" dirty="0"/>
          </a:p>
        </p:txBody>
      </p:sp>
      <p:graphicFrame>
        <p:nvGraphicFramePr>
          <p:cNvPr id="8" name="Объект 7">
            <a:hlinkClick r:id="rId6" action="ppaction://hlinkpres?slideindex=1&amp;slidetitle="/>
          </p:cNvPr>
          <p:cNvGraphicFramePr>
            <a:graphicFrameLocks noChangeAspect="1"/>
          </p:cNvGraphicFramePr>
          <p:nvPr/>
        </p:nvGraphicFramePr>
        <p:xfrm>
          <a:off x="2286000" y="3200400"/>
          <a:ext cx="4568825" cy="3425825"/>
        </p:xfrm>
        <a:graphic>
          <a:graphicData uri="http://schemas.openxmlformats.org/presentationml/2006/ole">
            <p:oleObj spid="_x0000_s36866" name="Презентация" r:id="rId7" imgW="4568900" imgH="3425883" progId="PowerPoint.ShowMacroEnabled.12">
              <p:link updateAutomatic="1"/>
            </p:oleObj>
          </a:graphicData>
        </a:graphic>
      </p:graphicFrame>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685800" y="2743200"/>
            <a:ext cx="7772400" cy="1752600"/>
          </a:xfrm>
        </p:spPr>
        <p:txBody>
          <a:bodyPr/>
          <a:lstStyle/>
          <a:p>
            <a:r>
              <a:rPr lang="en-US" sz="4800" b="1" dirty="0" smtClean="0">
                <a:solidFill>
                  <a:srgbClr val="0033CC"/>
                </a:solidFill>
                <a:effectLst>
                  <a:outerShdw blurRad="38100" dist="38100" dir="2700000" algn="tl">
                    <a:srgbClr val="FFFFFF"/>
                  </a:outerShdw>
                </a:effectLst>
                <a:latin typeface="Arial" pitchFamily="34" charset="0"/>
                <a:cs typeface="Arial" pitchFamily="34" charset="0"/>
              </a:rPr>
              <a:t>Thank you for the Time!</a:t>
            </a:r>
            <a:endParaRPr lang="ru-RU" sz="4800" b="1" dirty="0">
              <a:solidFill>
                <a:srgbClr val="0033CC"/>
              </a:solidFill>
              <a:effectLst>
                <a:outerShdw blurRad="38100" dist="38100" dir="2700000" algn="tl">
                  <a:srgbClr val="FFFFFF"/>
                </a:outerShdw>
              </a:effectLst>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right)">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90600" y="1905000"/>
            <a:ext cx="7391400" cy="3352800"/>
          </a:xfrm>
        </p:spPr>
        <p:txBody>
          <a:bodyPr/>
          <a:lstStyle/>
          <a:p>
            <a:r>
              <a:rPr lang="en-US" sz="2000" dirty="0" smtClean="0"/>
              <a:t>Tongue-twister (</a:t>
            </a:r>
            <a:r>
              <a:rPr lang="en-US" sz="2000" dirty="0" err="1" smtClean="0"/>
              <a:t>ppt</a:t>
            </a:r>
            <a:r>
              <a:rPr lang="en-US" sz="2000" dirty="0" smtClean="0"/>
              <a:t>)</a:t>
            </a:r>
            <a:endParaRPr lang="ru-RU" sz="2000" dirty="0" smtClean="0"/>
          </a:p>
          <a:p>
            <a:r>
              <a:rPr lang="en-US" sz="2000" dirty="0" smtClean="0"/>
              <a:t>Books. How can they look like? </a:t>
            </a:r>
            <a:r>
              <a:rPr lang="en-GB" sz="2000" dirty="0" smtClean="0"/>
              <a:t>What spheres of our life can books touch upon (genres – [‘ʒ</a:t>
            </a:r>
            <a:r>
              <a:rPr lang="el-GR" sz="2000" dirty="0" smtClean="0"/>
              <a:t>α</a:t>
            </a:r>
            <a:r>
              <a:rPr lang="en-US" sz="2000" dirty="0" smtClean="0"/>
              <a:t>:n</a:t>
            </a:r>
            <a:r>
              <a:rPr lang="el-GR" sz="2000" dirty="0" smtClean="0"/>
              <a:t>ι</a:t>
            </a:r>
            <a:r>
              <a:rPr lang="en-US" sz="2000" dirty="0" smtClean="0"/>
              <a:t>ə]</a:t>
            </a:r>
            <a:r>
              <a:rPr lang="en-GB" sz="2000" dirty="0" smtClean="0"/>
              <a:t>)? </a:t>
            </a:r>
            <a:r>
              <a:rPr lang="en-US" sz="2000" dirty="0" smtClean="0"/>
              <a:t>(www)</a:t>
            </a:r>
            <a:endParaRPr lang="ru-RU" sz="2000" dirty="0" smtClean="0"/>
          </a:p>
          <a:p>
            <a:r>
              <a:rPr lang="en-GB" sz="2000" dirty="0" smtClean="0"/>
              <a:t>Reading for Information </a:t>
            </a:r>
            <a:r>
              <a:rPr lang="en-US" sz="2000" dirty="0" smtClean="0"/>
              <a:t>and answering questions</a:t>
            </a:r>
            <a:r>
              <a:rPr lang="en-GB" sz="2000" dirty="0" smtClean="0"/>
              <a:t> (</a:t>
            </a:r>
            <a:r>
              <a:rPr lang="en-GB" sz="2000" dirty="0" err="1" smtClean="0"/>
              <a:t>ppt</a:t>
            </a:r>
            <a:r>
              <a:rPr lang="en-GB" sz="2000" dirty="0" smtClean="0"/>
              <a:t>)</a:t>
            </a:r>
            <a:endParaRPr lang="ru-RU" sz="2000" dirty="0" smtClean="0"/>
          </a:p>
          <a:p>
            <a:r>
              <a:rPr lang="en-GB" sz="2000" dirty="0" smtClean="0"/>
              <a:t>Grammar. Matching </a:t>
            </a:r>
            <a:r>
              <a:rPr lang="en-US" sz="2000" dirty="0" smtClean="0"/>
              <a:t>(</a:t>
            </a:r>
            <a:r>
              <a:rPr lang="en-US" sz="2000" dirty="0" err="1" smtClean="0"/>
              <a:t>ppt</a:t>
            </a:r>
            <a:r>
              <a:rPr lang="en-US" sz="2000" dirty="0" smtClean="0"/>
              <a:t>)</a:t>
            </a:r>
            <a:endParaRPr lang="ru-RU" sz="2000" dirty="0" smtClean="0"/>
          </a:p>
          <a:p>
            <a:r>
              <a:rPr lang="en-GB" sz="2000" dirty="0" smtClean="0"/>
              <a:t>An entertainment Break (</a:t>
            </a:r>
            <a:r>
              <a:rPr lang="en-GB" sz="2000" dirty="0" err="1" smtClean="0"/>
              <a:t>ppt</a:t>
            </a:r>
            <a:r>
              <a:rPr lang="en-GB" sz="2000" dirty="0" smtClean="0"/>
              <a:t>)</a:t>
            </a:r>
            <a:endParaRPr lang="ru-RU" sz="2000" dirty="0" smtClean="0"/>
          </a:p>
          <a:p>
            <a:r>
              <a:rPr lang="en-US" sz="2000" dirty="0" smtClean="0"/>
              <a:t>Listening (</a:t>
            </a:r>
            <a:r>
              <a:rPr lang="en-US" sz="2000" dirty="0" err="1" smtClean="0"/>
              <a:t>glog</a:t>
            </a:r>
            <a:r>
              <a:rPr lang="en-US" sz="2000" dirty="0" smtClean="0"/>
              <a:t>)</a:t>
            </a:r>
            <a:endParaRPr lang="ru-RU" sz="2000" dirty="0" smtClean="0"/>
          </a:p>
          <a:p>
            <a:r>
              <a:rPr lang="en-US" sz="2000" dirty="0" smtClean="0"/>
              <a:t>Listening &amp; Reading (textbook)</a:t>
            </a:r>
            <a:endParaRPr lang="ru-RU" sz="2000" dirty="0" smtClean="0"/>
          </a:p>
          <a:p>
            <a:r>
              <a:rPr lang="en-US" sz="2000" dirty="0" smtClean="0"/>
              <a:t>Vocabulary - Grammar Test (</a:t>
            </a:r>
            <a:r>
              <a:rPr lang="en-US" sz="2000" dirty="0" err="1" smtClean="0"/>
              <a:t>ppt</a:t>
            </a:r>
            <a:r>
              <a:rPr lang="en-US" sz="2000" dirty="0" smtClean="0"/>
              <a:t>)</a:t>
            </a:r>
            <a:endParaRPr lang="ru-RU" sz="2000" dirty="0" smtClean="0"/>
          </a:p>
          <a:p>
            <a:r>
              <a:rPr lang="en-GB" sz="2000" dirty="0" smtClean="0"/>
              <a:t>How can they deal with books? </a:t>
            </a:r>
            <a:r>
              <a:rPr lang="en-US" sz="2000" dirty="0" smtClean="0"/>
              <a:t>Reading &amp; singing (</a:t>
            </a:r>
            <a:r>
              <a:rPr lang="en-US" sz="2000" dirty="0" err="1" smtClean="0"/>
              <a:t>ppt</a:t>
            </a:r>
            <a:r>
              <a:rPr lang="en-US" sz="2000" dirty="0" smtClean="0"/>
              <a:t>)</a:t>
            </a:r>
            <a:endParaRPr lang="ru-RU" sz="2000" dirty="0" smtClean="0"/>
          </a:p>
          <a:p>
            <a:r>
              <a:rPr lang="en-US" sz="2000" dirty="0" smtClean="0"/>
              <a:t>Conclusion </a:t>
            </a:r>
            <a:endParaRPr lang="ru-RU" sz="2000" dirty="0"/>
          </a:p>
        </p:txBody>
      </p:sp>
      <p:sp>
        <p:nvSpPr>
          <p:cNvPr id="4" name="TextBox 3"/>
          <p:cNvSpPr txBox="1"/>
          <p:nvPr/>
        </p:nvSpPr>
        <p:spPr>
          <a:xfrm>
            <a:off x="2590800" y="1066800"/>
            <a:ext cx="3124200"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rPr>
              <a:t>Plan of the Lesson</a:t>
            </a:r>
            <a:endParaRPr lang="ru-RU" sz="2400" dirty="0">
              <a:effectLst>
                <a:outerShdw blurRad="38100" dist="38100" dir="2700000" algn="tl">
                  <a:srgbClr val="000000">
                    <a:alpha val="43137"/>
                  </a:srgbClr>
                </a:outerShdw>
              </a:effectLst>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2133600" y="1066800"/>
            <a:ext cx="4752439" cy="369332"/>
          </a:xfrm>
          <a:prstGeom prst="rect">
            <a:avLst/>
          </a:prstGeom>
          <a:scene3d>
            <a:camera prst="orthographicFront"/>
            <a:lightRig rig="threePt" dir="t"/>
          </a:scene3d>
          <a:sp3d extrusionH="76200">
            <a:extrusionClr>
              <a:schemeClr val="accent2"/>
            </a:extrusionClr>
          </a:sp3d>
        </p:spPr>
        <p:txBody>
          <a:bodyPr wrap="square">
            <a:spAutoFit/>
          </a:bodyPr>
          <a:lstStyle/>
          <a:p>
            <a:r>
              <a:rPr lang="en-US" dirty="0" smtClean="0">
                <a:effectLst>
                  <a:outerShdw blurRad="38100" dist="38100" dir="2700000" algn="tl">
                    <a:srgbClr val="000000">
                      <a:alpha val="43137"/>
                    </a:srgbClr>
                  </a:outerShdw>
                </a:effectLst>
              </a:rPr>
              <a:t>Tongue-twister</a:t>
            </a:r>
            <a:r>
              <a:rPr lang="en-US" dirty="0" smtClean="0"/>
              <a:t> </a:t>
            </a:r>
            <a:r>
              <a:rPr lang="en-US" b="1" i="1" dirty="0" smtClean="0">
                <a:solidFill>
                  <a:schemeClr val="accent6">
                    <a:lumMod val="75000"/>
                  </a:schemeClr>
                </a:solidFill>
                <a:effectLst>
                  <a:outerShdw blurRad="38100" dist="38100" dir="2700000" algn="tl">
                    <a:srgbClr val="000000">
                      <a:alpha val="43137"/>
                    </a:srgbClr>
                  </a:outerShdw>
                </a:effectLst>
              </a:rPr>
              <a:t>There was an old lady </a:t>
            </a:r>
            <a:endParaRPr lang="ru-RU" dirty="0"/>
          </a:p>
        </p:txBody>
      </p:sp>
      <p:sp>
        <p:nvSpPr>
          <p:cNvPr id="18" name="Прямоугольник 17"/>
          <p:cNvSpPr/>
          <p:nvPr/>
        </p:nvSpPr>
        <p:spPr>
          <a:xfrm>
            <a:off x="1066800" y="4495800"/>
            <a:ext cx="6858000" cy="646331"/>
          </a:xfrm>
          <a:prstGeom prst="rect">
            <a:avLst/>
          </a:prstGeom>
          <a:scene3d>
            <a:camera prst="orthographicFront"/>
            <a:lightRig rig="threePt" dir="t"/>
          </a:scene3d>
          <a:sp3d extrusionH="76200">
            <a:extrusionClr>
              <a:schemeClr val="accent2"/>
            </a:extrusionClr>
          </a:sp3d>
        </p:spPr>
        <p:txBody>
          <a:bodyPr wrap="square">
            <a:spAutoFit/>
          </a:bodyPr>
          <a:lstStyle/>
          <a:p>
            <a:r>
              <a:rPr lang="en-US" b="1" i="1" dirty="0">
                <a:solidFill>
                  <a:schemeClr val="accent2"/>
                </a:solidFill>
                <a:effectLst>
                  <a:outerShdw blurRad="38100" dist="38100" dir="2700000" algn="tl">
                    <a:srgbClr val="000000">
                      <a:alpha val="43137"/>
                    </a:srgbClr>
                  </a:outerShdw>
                </a:effectLst>
                <a:hlinkClick r:id="rId3" action="ppaction://hlinkfile"/>
              </a:rPr>
              <a:t>Free Novels</a:t>
            </a:r>
            <a:r>
              <a:rPr lang="en-US" b="1" i="1" dirty="0">
                <a:solidFill>
                  <a:schemeClr val="accent2"/>
                </a:solidFill>
                <a:effectLst>
                  <a:outerShdw blurRad="38100" dist="38100" dir="2700000" algn="tl">
                    <a:srgbClr val="000000">
                      <a:alpha val="43137"/>
                    </a:srgbClr>
                  </a:outerShdw>
                </a:effectLst>
              </a:rPr>
              <a:t>, Free </a:t>
            </a:r>
            <a:r>
              <a:rPr lang="en-US" b="1" i="1" dirty="0">
                <a:solidFill>
                  <a:schemeClr val="accent2"/>
                </a:solidFill>
                <a:effectLst>
                  <a:outerShdw blurRad="38100" dist="38100" dir="2700000" algn="tl">
                    <a:srgbClr val="000000">
                      <a:alpha val="43137"/>
                    </a:srgbClr>
                  </a:outerShdw>
                </a:effectLst>
                <a:hlinkClick r:id="rId4"/>
              </a:rPr>
              <a:t>Children's Books</a:t>
            </a:r>
            <a:r>
              <a:rPr lang="en-US" b="1" i="1" dirty="0">
                <a:solidFill>
                  <a:schemeClr val="accent2"/>
                </a:solidFill>
                <a:effectLst>
                  <a:outerShdw blurRad="38100" dist="38100" dir="2700000" algn="tl">
                    <a:srgbClr val="000000">
                      <a:alpha val="43137"/>
                    </a:srgbClr>
                  </a:outerShdw>
                </a:effectLst>
              </a:rPr>
              <a:t>, Free Short Story Collections, and Free Poetry Books</a:t>
            </a:r>
            <a:r>
              <a:rPr lang="en-US" dirty="0">
                <a:solidFill>
                  <a:schemeClr val="accent2"/>
                </a:solidFill>
              </a:rPr>
              <a:t> </a:t>
            </a:r>
            <a:endParaRPr lang="ru-RU" dirty="0">
              <a:solidFill>
                <a:schemeClr val="accent2"/>
              </a:solidFill>
            </a:endParaRPr>
          </a:p>
        </p:txBody>
      </p:sp>
      <p:sp>
        <p:nvSpPr>
          <p:cNvPr id="4" name="Прямоугольник 3"/>
          <p:cNvSpPr/>
          <p:nvPr/>
        </p:nvSpPr>
        <p:spPr>
          <a:xfrm>
            <a:off x="2209800" y="5410200"/>
            <a:ext cx="3974165" cy="369332"/>
          </a:xfrm>
          <a:prstGeom prst="rect">
            <a:avLst/>
          </a:prstGeom>
        </p:spPr>
        <p:txBody>
          <a:bodyPr wrap="none">
            <a:spAutoFit/>
          </a:bodyPr>
          <a:lstStyle/>
          <a:p>
            <a:r>
              <a:rPr lang="en-US" b="1" i="1" dirty="0" smtClean="0">
                <a:solidFill>
                  <a:schemeClr val="accent2"/>
                </a:solidFill>
                <a:effectLst>
                  <a:outerShdw blurRad="38100" dist="38100" dir="2700000" algn="tl">
                    <a:srgbClr val="000000">
                      <a:alpha val="43137"/>
                    </a:srgbClr>
                  </a:outerShdw>
                </a:effectLst>
                <a:hlinkClick r:id="rId5"/>
              </a:rPr>
              <a:t>250+ Places for Free Books Online</a:t>
            </a:r>
            <a:endParaRPr lang="ru-RU" b="1" i="1" dirty="0">
              <a:solidFill>
                <a:schemeClr val="accent2"/>
              </a:solidFill>
              <a:effectLst>
                <a:outerShdw blurRad="38100" dist="38100" dir="2700000" algn="tl">
                  <a:srgbClr val="000000">
                    <a:alpha val="43137"/>
                  </a:srgbClr>
                </a:outerShdw>
              </a:effectLst>
              <a:hlinkClick r:id="rId4"/>
            </a:endParaRPr>
          </a:p>
        </p:txBody>
      </p:sp>
      <p:graphicFrame>
        <p:nvGraphicFramePr>
          <p:cNvPr id="5" name="Объект 4">
            <a:hlinkClick r:id="rId6" action="ppaction://hlinkpres?slideindex=1&amp;slidetitle="/>
          </p:cNvPr>
          <p:cNvGraphicFramePr>
            <a:graphicFrameLocks noChangeAspect="1"/>
          </p:cNvGraphicFramePr>
          <p:nvPr/>
        </p:nvGraphicFramePr>
        <p:xfrm>
          <a:off x="2667000" y="1600200"/>
          <a:ext cx="3275013" cy="2455691"/>
        </p:xfrm>
        <a:graphic>
          <a:graphicData uri="http://schemas.openxmlformats.org/presentationml/2006/ole">
            <p:oleObj spid="_x0000_s21506" name="Презентация" r:id="rId7" imgW="4568900" imgH="3425883" progId="PowerPoint.Show.8">
              <p:link updateAutomatic="1"/>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90600" y="1905000"/>
            <a:ext cx="7391400" cy="3352800"/>
          </a:xfrm>
        </p:spPr>
        <p:txBody>
          <a:bodyPr/>
          <a:lstStyle/>
          <a:p>
            <a:r>
              <a:rPr lang="en-US" dirty="0" smtClean="0">
                <a:effectLst>
                  <a:outerShdw blurRad="38100" dist="38100" dir="2700000" algn="tl">
                    <a:srgbClr val="000000">
                      <a:alpha val="43137"/>
                    </a:srgbClr>
                  </a:outerShdw>
                </a:effectLst>
              </a:rPr>
              <a:t>Reading for Information. Watch the presentation &amp; look for the answers to the questions given. Write down the answers &amp; hand in the papers - </a:t>
            </a:r>
            <a:r>
              <a:rPr lang="en-US" b="1" i="1" dirty="0" smtClean="0">
                <a:effectLst>
                  <a:outerShdw blurRad="38100" dist="38100" dir="2700000" algn="tl">
                    <a:srgbClr val="000000">
                      <a:alpha val="43137"/>
                    </a:srgbClr>
                  </a:outerShdw>
                </a:effectLst>
                <a:hlinkClick r:id="rId3" action="ppaction://hlinkpres?slideindex=1&amp;slidetitle="/>
              </a:rPr>
              <a:t>Fairy Tales</a:t>
            </a:r>
            <a:r>
              <a:rPr lang="en-US" dirty="0" smtClean="0">
                <a:effectLst>
                  <a:outerShdw blurRad="38100" dist="38100" dir="2700000" algn="tl">
                    <a:srgbClr val="000000">
                      <a:alpha val="43137"/>
                    </a:srgbClr>
                  </a:outerShdw>
                </a:effectLst>
                <a:hlinkClick r:id="rId3" action="ppaction://hlinkpres?slideindex=1&amp;slidetitle="/>
              </a:rPr>
              <a:t>  </a:t>
            </a: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Grammar. Matching (either/neither/none; </a:t>
            </a:r>
            <a:r>
              <a:rPr lang="en-US" dirty="0" err="1" smtClean="0">
                <a:effectLst>
                  <a:outerShdw blurRad="38100" dist="38100" dir="2700000" algn="tl">
                    <a:srgbClr val="000000">
                      <a:alpha val="43137"/>
                    </a:srgbClr>
                  </a:outerShdw>
                </a:effectLst>
              </a:rPr>
              <a:t>substantivized</a:t>
            </a:r>
            <a:r>
              <a:rPr lang="en-US" dirty="0" smtClean="0">
                <a:effectLst>
                  <a:outerShdw blurRad="38100" dist="38100" dir="2700000" algn="tl">
                    <a:srgbClr val="000000">
                      <a:alpha val="43137"/>
                    </a:srgbClr>
                  </a:outerShdw>
                </a:effectLst>
              </a:rPr>
              <a:t> adjectives). Legends &amp; Ballads. Watch a presentation &amp; fill in the gaps - </a:t>
            </a:r>
            <a:r>
              <a:rPr lang="en-US" b="1" i="1" dirty="0" smtClean="0">
                <a:effectLst>
                  <a:outerShdw blurRad="38100" dist="38100" dir="2700000" algn="tl">
                    <a:srgbClr val="000000">
                      <a:alpha val="43137"/>
                    </a:srgbClr>
                  </a:outerShdw>
                </a:effectLst>
                <a:hlinkClick r:id="rId4" action="ppaction://hlinkpres?slideindex=1&amp;slidetitle="/>
              </a:rPr>
              <a:t>Robin Hood</a:t>
            </a:r>
            <a:r>
              <a:rPr lang="en-US" dirty="0" smtClean="0">
                <a:effectLst>
                  <a:outerShdw blurRad="38100" dist="38100" dir="2700000" algn="tl">
                    <a:srgbClr val="000000">
                      <a:alpha val="43137"/>
                    </a:srgbClr>
                  </a:outerShdw>
                </a:effectLst>
                <a:hlinkClick r:id="rId4" action="ppaction://hlinkpres?slideindex=1&amp;slidetitle="/>
              </a:rPr>
              <a:t> </a:t>
            </a:r>
            <a:endParaRPr lang="ru-RU" dirty="0">
              <a:effectLst>
                <a:outerShdw blurRad="38100" dist="38100" dir="2700000" algn="tl">
                  <a:srgbClr val="000000">
                    <a:alpha val="43137"/>
                  </a:srgbClr>
                </a:outerShdw>
              </a:effectLst>
            </a:endParaRP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0" name="Line 16"/>
          <p:cNvSpPr>
            <a:spLocks noChangeShapeType="1"/>
          </p:cNvSpPr>
          <p:nvPr/>
        </p:nvSpPr>
        <p:spPr bwMode="auto">
          <a:xfrm flipV="1">
            <a:off x="4267200" y="5562600"/>
            <a:ext cx="381000" cy="0"/>
          </a:xfrm>
          <a:prstGeom prst="line">
            <a:avLst/>
          </a:prstGeom>
          <a:noFill/>
          <a:ln w="9525">
            <a:solidFill>
              <a:schemeClr val="bg2"/>
            </a:solidFill>
            <a:round/>
            <a:headEnd/>
            <a:tailEnd/>
          </a:ln>
          <a:effectLst/>
        </p:spPr>
        <p:txBody>
          <a:bodyPr/>
          <a:lstStyle/>
          <a:p>
            <a:endParaRPr lang="ru-RU"/>
          </a:p>
        </p:txBody>
      </p:sp>
      <p:sp>
        <p:nvSpPr>
          <p:cNvPr id="8" name="Заголовок 7"/>
          <p:cNvSpPr>
            <a:spLocks noGrp="1"/>
          </p:cNvSpPr>
          <p:nvPr>
            <p:ph type="title"/>
          </p:nvPr>
        </p:nvSpPr>
        <p:spPr>
          <a:xfrm>
            <a:off x="1219200" y="2057400"/>
            <a:ext cx="7086600" cy="1447800"/>
          </a:xfrm>
        </p:spPr>
        <p:txBody>
          <a:bodyPr/>
          <a:lstStyle/>
          <a:p>
            <a:r>
              <a:rPr lang="en-US" sz="2800" dirty="0" smtClean="0">
                <a:effectLst>
                  <a:outerShdw blurRad="38100" dist="38100" dir="2700000" algn="tl">
                    <a:srgbClr val="000000">
                      <a:alpha val="43137"/>
                    </a:srgbClr>
                  </a:outerShdw>
                </a:effectLst>
                <a:latin typeface="Arial" pitchFamily="34" charset="0"/>
                <a:cs typeface="Arial" pitchFamily="34" charset="0"/>
              </a:rPr>
              <a:t>A Minute Break for some Exercise. </a:t>
            </a:r>
            <a:r>
              <a:rPr lang="ru-RU" sz="2800" dirty="0" smtClean="0">
                <a:effectLst>
                  <a:outerShdw blurRad="38100" dist="38100" dir="2700000" algn="tl">
                    <a:srgbClr val="000000">
                      <a:alpha val="43137"/>
                    </a:srgbClr>
                  </a:outerShdw>
                </a:effectLst>
                <a:latin typeface="Arial" pitchFamily="34" charset="0"/>
                <a:cs typeface="Arial" pitchFamily="34" charset="0"/>
              </a:rPr>
              <a:t/>
            </a:r>
            <a:br>
              <a:rPr lang="ru-RU" sz="2800" dirty="0" smtClean="0">
                <a:effectLst>
                  <a:outerShdw blurRad="38100" dist="38100" dir="2700000" algn="tl">
                    <a:srgbClr val="000000">
                      <a:alpha val="43137"/>
                    </a:srgbClr>
                  </a:outerShdw>
                </a:effectLst>
                <a:latin typeface="Arial" pitchFamily="34" charset="0"/>
                <a:cs typeface="Arial" pitchFamily="34" charset="0"/>
              </a:rPr>
            </a:br>
            <a:r>
              <a:rPr lang="en-US" sz="2800" dirty="0" smtClean="0">
                <a:effectLst>
                  <a:outerShdw blurRad="38100" dist="38100" dir="2700000" algn="tl">
                    <a:srgbClr val="000000">
                      <a:alpha val="43137"/>
                    </a:srgbClr>
                  </a:outerShdw>
                </a:effectLst>
                <a:latin typeface="Arial" pitchFamily="34" charset="0"/>
                <a:cs typeface="Arial" pitchFamily="34" charset="0"/>
              </a:rPr>
              <a:t>Listen to a song, sing it marching – </a:t>
            </a:r>
            <a:br>
              <a:rPr lang="en-US" sz="2800" dirty="0" smtClean="0">
                <a:effectLst>
                  <a:outerShdw blurRad="38100" dist="38100" dir="2700000" algn="tl">
                    <a:srgbClr val="000000">
                      <a:alpha val="43137"/>
                    </a:srgbClr>
                  </a:outerShdw>
                </a:effectLst>
                <a:latin typeface="Arial" pitchFamily="34" charset="0"/>
                <a:cs typeface="Arial" pitchFamily="34" charset="0"/>
              </a:rPr>
            </a:br>
            <a:r>
              <a:rPr lang="en-US" sz="2800" b="1" i="1" dirty="0" smtClean="0">
                <a:effectLst>
                  <a:outerShdw blurRad="38100" dist="38100" dir="2700000" algn="tl">
                    <a:srgbClr val="000000">
                      <a:alpha val="43137"/>
                    </a:srgbClr>
                  </a:outerShdw>
                </a:effectLst>
                <a:latin typeface="Arial" pitchFamily="34" charset="0"/>
                <a:cs typeface="Arial" pitchFamily="34" charset="0"/>
                <a:hlinkClick r:id="rId3" action="ppaction://hlinkpres?slideindex=1&amp;slidetitle="/>
              </a:rPr>
              <a:t>Yankee   Doodle</a:t>
            </a:r>
            <a:endParaRPr lang="ru-RU" sz="28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19200" y="1295400"/>
            <a:ext cx="7239000" cy="1066800"/>
          </a:xfrm>
        </p:spPr>
        <p:txBody>
          <a:bodyPr/>
          <a:lstStyle/>
          <a:p>
            <a:r>
              <a:rPr lang="en-US" dirty="0" smtClean="0">
                <a:effectLst>
                  <a:outerShdw blurRad="38100" dist="38100" dir="2700000" algn="tl">
                    <a:srgbClr val="000000">
                      <a:alpha val="43137"/>
                    </a:srgbClr>
                  </a:outerShdw>
                </a:effectLst>
              </a:rPr>
              <a:t>Listening for Information. Watch a teenager’s </a:t>
            </a:r>
            <a:r>
              <a:rPr lang="en-US" dirty="0" err="1" smtClean="0">
                <a:effectLst>
                  <a:outerShdw blurRad="38100" dist="38100" dir="2700000" algn="tl">
                    <a:srgbClr val="000000">
                      <a:alpha val="43137"/>
                    </a:srgbClr>
                  </a:outerShdw>
                </a:effectLst>
                <a:hlinkClick r:id="rId3"/>
              </a:rPr>
              <a:t>glog</a:t>
            </a:r>
            <a:r>
              <a:rPr lang="en-US" dirty="0" smtClean="0">
                <a:effectLst>
                  <a:outerShdw blurRad="38100" dist="38100" dir="2700000" algn="tl">
                    <a:srgbClr val="000000">
                      <a:alpha val="43137"/>
                    </a:srgbClr>
                  </a:outerShdw>
                </a:effectLst>
                <a:hlinkClick r:id="rId3"/>
              </a:rPr>
              <a:t> </a:t>
            </a:r>
            <a:r>
              <a:rPr lang="en-US" dirty="0" smtClean="0">
                <a:effectLst>
                  <a:outerShdw blurRad="38100" dist="38100" dir="2700000" algn="tl">
                    <a:srgbClr val="000000">
                      <a:alpha val="43137"/>
                    </a:srgbClr>
                  </a:outerShdw>
                </a:effectLst>
              </a:rPr>
              <a:t>&amp; answer the questions</a:t>
            </a:r>
            <a:endParaRPr lang="ru-RU" dirty="0">
              <a:effectLst>
                <a:outerShdw blurRad="38100" dist="38100" dir="2700000" algn="tl">
                  <a:srgbClr val="000000">
                    <a:alpha val="43137"/>
                  </a:srgbClr>
                </a:outerShdw>
              </a:effectLst>
            </a:endParaRPr>
          </a:p>
        </p:txBody>
      </p:sp>
      <p:pic>
        <p:nvPicPr>
          <p:cNvPr id="6" name="Рисунок 5" descr="teenager.JPG"/>
          <p:cNvPicPr>
            <a:picLocks noChangeAspect="1"/>
          </p:cNvPicPr>
          <p:nvPr/>
        </p:nvPicPr>
        <p:blipFill>
          <a:blip r:embed="rId4" cstate="print"/>
          <a:stretch>
            <a:fillRect/>
          </a:stretch>
        </p:blipFill>
        <p:spPr>
          <a:xfrm>
            <a:off x="1295400" y="2286000"/>
            <a:ext cx="6781800" cy="4461153"/>
          </a:xfrm>
          <a:prstGeom prst="rect">
            <a:avLst/>
          </a:prstGeom>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1447800"/>
            <a:ext cx="3962400" cy="1143000"/>
          </a:xfrm>
        </p:spPr>
        <p:txBody>
          <a:bodyPr/>
          <a:lstStyle/>
          <a:p>
            <a:r>
              <a:rPr lang="en-US" dirty="0" smtClean="0">
                <a:effectLst>
                  <a:outerShdw blurRad="38100" dist="38100" dir="2700000" algn="tl">
                    <a:srgbClr val="000000">
                      <a:alpha val="43137"/>
                    </a:srgbClr>
                  </a:outerShdw>
                </a:effectLst>
              </a:rPr>
              <a:t>The teenager’s </a:t>
            </a:r>
            <a:r>
              <a:rPr lang="en-US" dirty="0" err="1" smtClean="0">
                <a:effectLst>
                  <a:outerShdw blurRad="38100" dist="38100" dir="2700000" algn="tl">
                    <a:srgbClr val="000000">
                      <a:alpha val="43137"/>
                    </a:srgbClr>
                  </a:outerShdw>
                </a:effectLst>
                <a:hlinkClick r:id="rId3"/>
              </a:rPr>
              <a:t>glog</a:t>
            </a:r>
            <a:r>
              <a:rPr lang="en-US" dirty="0" smtClean="0">
                <a:effectLst>
                  <a:outerShdw blurRad="38100" dist="38100" dir="2700000" algn="tl">
                    <a:srgbClr val="000000">
                      <a:alpha val="43137"/>
                    </a:srgbClr>
                  </a:outerShdw>
                </a:effectLst>
              </a:rPr>
              <a:t> </a:t>
            </a:r>
          </a:p>
          <a:p>
            <a:r>
              <a:rPr lang="en-US" dirty="0" smtClean="0">
                <a:effectLst>
                  <a:outerShdw blurRad="38100" dist="38100" dir="2700000" algn="tl">
                    <a:srgbClr val="000000">
                      <a:alpha val="43137"/>
                    </a:srgbClr>
                  </a:outerShdw>
                </a:effectLst>
              </a:rPr>
              <a:t>answer the questions</a:t>
            </a:r>
          </a:p>
          <a:p>
            <a:endParaRPr lang="ru-RU" dirty="0">
              <a:effectLst>
                <a:outerShdw blurRad="38100" dist="38100" dir="2700000" algn="tl">
                  <a:srgbClr val="000000">
                    <a:alpha val="43137"/>
                  </a:srgbClr>
                </a:outerShdw>
              </a:effectLst>
            </a:endParaRPr>
          </a:p>
        </p:txBody>
      </p:sp>
      <p:sp>
        <p:nvSpPr>
          <p:cNvPr id="5" name="Прямоугольник 4"/>
          <p:cNvSpPr/>
          <p:nvPr/>
        </p:nvSpPr>
        <p:spPr>
          <a:xfrm>
            <a:off x="838200" y="3429000"/>
            <a:ext cx="7696200" cy="3293209"/>
          </a:xfrm>
          <a:prstGeom prst="rect">
            <a:avLst/>
          </a:prstGeom>
        </p:spPr>
        <p:txBody>
          <a:bodyPr wrap="square">
            <a:spAutoFit/>
          </a:bodyPr>
          <a:lstStyle/>
          <a:p>
            <a:r>
              <a:rPr lang="en-US" sz="1600" dirty="0" smtClean="0"/>
              <a:t>Good evening ladies and gentlemen, honored guests of the Dominion Wildlife Service.  My name is Farley </a:t>
            </a:r>
            <a:r>
              <a:rPr lang="en-US" sz="1600" dirty="0" err="1" smtClean="0"/>
              <a:t>Mowat</a:t>
            </a:r>
            <a:r>
              <a:rPr lang="en-US" sz="1600" dirty="0" smtClean="0"/>
              <a:t> and I am here tonight to let you know that you have been terribly mistaken about the wolf population in the Keewatin area.  These beautiful creatures are not vicious killers to be feared and destroyed.  Do not fear the unknown!  We have been ignorant about the wolves and their habitat for too long.  I met some wonderful Eskimo friends, Mike and </a:t>
            </a:r>
            <a:r>
              <a:rPr lang="en-US" sz="1600" dirty="0" err="1" smtClean="0"/>
              <a:t>Ootek</a:t>
            </a:r>
            <a:r>
              <a:rPr lang="en-US" sz="1600" dirty="0" smtClean="0"/>
              <a:t> who helped me understand these things.  Wolves actually eat a lot of mice, squirrels, and fish as their main food supply.  If they do kill a caribou, it would be a sick or weak member of the herd.  They are not savages, but peaceful family oriented animals who care for each other.  I now have a slide show so that you can see for yourselves the natural beauty of these amazing animals.   Thank you for your time and I do hope you support my cause of preserving the wolf population not only in the Keewatin area, but also all over Canada and North America.</a:t>
            </a:r>
            <a:endParaRPr lang="ru-RU" sz="1600" dirty="0"/>
          </a:p>
        </p:txBody>
      </p:sp>
      <p:sp>
        <p:nvSpPr>
          <p:cNvPr id="7" name="TextBox 6"/>
          <p:cNvSpPr txBox="1"/>
          <p:nvPr/>
        </p:nvSpPr>
        <p:spPr>
          <a:xfrm>
            <a:off x="4495800" y="1447800"/>
            <a:ext cx="4419600" cy="1631216"/>
          </a:xfrm>
          <a:prstGeom prst="rect">
            <a:avLst/>
          </a:prstGeom>
          <a:noFill/>
        </p:spPr>
        <p:txBody>
          <a:bodyPr wrap="square" rtlCol="0">
            <a:spAutoFit/>
          </a:bodyPr>
          <a:lstStyle/>
          <a:p>
            <a:r>
              <a:rPr lang="en-US" sz="2000" dirty="0" smtClean="0"/>
              <a:t>What is the girl’s name?</a:t>
            </a:r>
          </a:p>
          <a:p>
            <a:r>
              <a:rPr lang="en-US" sz="2000" dirty="0" smtClean="0"/>
              <a:t>Where does she live?</a:t>
            </a:r>
          </a:p>
          <a:p>
            <a:r>
              <a:rPr lang="en-US" sz="2000" dirty="0" smtClean="0"/>
              <a:t>What is the topic of her project?</a:t>
            </a:r>
          </a:p>
          <a:p>
            <a:r>
              <a:rPr lang="en-US" sz="2000" dirty="0" smtClean="0"/>
              <a:t>Who helped her learn the information?</a:t>
            </a:r>
            <a:endParaRPr lang="ru-RU" sz="2000" dirty="0"/>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1219200" y="2089666"/>
            <a:ext cx="69342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rPr>
              <a:t>1) Listening &amp; Reading.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rPr>
              <a:t>Open your textbooks at p.174, ex.62. Listen to the text “The Surgeon”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hlinkClick r:id="rId2" action="ppaction://hlinkfile"/>
              </a:rPr>
              <a:t>05_-_No_26,_Ex._62.mp3</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rPr>
              <a:t>) &amp; try to read it artistically.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rPr>
              <a:t>2) Now let’s answer the questions of ex.63, p.174.</a:t>
            </a: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219200" y="1524000"/>
            <a:ext cx="7086600" cy="1447800"/>
          </a:xfrm>
        </p:spPr>
        <p:txBody>
          <a:bodyPr/>
          <a:lstStyle/>
          <a:p>
            <a:r>
              <a:rPr lang="en-US" sz="2400" dirty="0" smtClean="0"/>
              <a:t>Grammar Test.</a:t>
            </a:r>
            <a:r>
              <a:rPr lang="en-US" sz="2400" i="1" dirty="0" smtClean="0"/>
              <a:t> </a:t>
            </a:r>
            <a:br>
              <a:rPr lang="en-US" sz="2400" i="1" dirty="0" smtClean="0"/>
            </a:br>
            <a:r>
              <a:rPr lang="en-US" sz="2400" dirty="0" smtClean="0"/>
              <a:t>Expressions with do, make, have, get.</a:t>
            </a:r>
            <a:r>
              <a:rPr lang="ru-RU" sz="2400" dirty="0" smtClean="0"/>
              <a:t/>
            </a:r>
            <a:br>
              <a:rPr lang="ru-RU" sz="2400" dirty="0" smtClean="0"/>
            </a:br>
            <a:r>
              <a:rPr lang="ru-RU" sz="1800" i="1" dirty="0" smtClean="0"/>
              <a:t>Тест по глаголам «</a:t>
            </a:r>
            <a:r>
              <a:rPr lang="en-US" sz="1800" i="1" dirty="0" smtClean="0"/>
              <a:t>do</a:t>
            </a:r>
            <a:r>
              <a:rPr lang="ru-RU" sz="1800" i="1" dirty="0" smtClean="0"/>
              <a:t>, </a:t>
            </a:r>
            <a:r>
              <a:rPr lang="en-US" sz="1800" i="1" dirty="0" smtClean="0"/>
              <a:t>make</a:t>
            </a:r>
            <a:r>
              <a:rPr lang="ru-RU" sz="1800" i="1" dirty="0" smtClean="0"/>
              <a:t>, </a:t>
            </a:r>
            <a:r>
              <a:rPr lang="en-US" sz="1800" i="1" dirty="0" smtClean="0"/>
              <a:t>get</a:t>
            </a:r>
            <a:r>
              <a:rPr lang="ru-RU" sz="1800" i="1" dirty="0" smtClean="0"/>
              <a:t>, </a:t>
            </a:r>
            <a:r>
              <a:rPr lang="en-US" sz="1800" i="1" dirty="0" smtClean="0"/>
              <a:t>have</a:t>
            </a:r>
            <a:r>
              <a:rPr lang="ru-RU" sz="1800" i="1" dirty="0" smtClean="0"/>
              <a:t>»</a:t>
            </a:r>
            <a:r>
              <a:rPr lang="ru-RU" sz="1800" dirty="0" smtClean="0"/>
              <a:t> </a:t>
            </a:r>
            <a:r>
              <a:rPr lang="ru-RU" sz="1800" i="1" dirty="0" smtClean="0"/>
              <a:t>[предлагаемый тестовый материал разработан с использованием шаблона  </a:t>
            </a:r>
            <a:r>
              <a:rPr lang="ru-RU" sz="1800" i="1" dirty="0" err="1" smtClean="0"/>
              <a:t>Комаровского</a:t>
            </a:r>
            <a:r>
              <a:rPr lang="ru-RU" sz="1800" i="1" dirty="0" smtClean="0"/>
              <a:t> А.Н. </a:t>
            </a:r>
            <a:r>
              <a:rPr lang="ru-RU" sz="1800" dirty="0" smtClean="0"/>
              <a:t>(</a:t>
            </a:r>
            <a:r>
              <a:rPr lang="en-US" sz="1800" u="sng" dirty="0" smtClean="0">
                <a:hlinkClick r:id="rId4"/>
              </a:rPr>
              <a:t>http</a:t>
            </a:r>
            <a:r>
              <a:rPr lang="ru-RU" sz="1800" u="sng" dirty="0" smtClean="0">
                <a:hlinkClick r:id="rId4"/>
              </a:rPr>
              <a:t>://</a:t>
            </a:r>
            <a:r>
              <a:rPr lang="en-US" sz="1800" u="sng" dirty="0" smtClean="0">
                <a:hlinkClick r:id="rId4"/>
              </a:rPr>
              <a:t>www</a:t>
            </a:r>
            <a:r>
              <a:rPr lang="ru-RU" sz="1800" u="sng" dirty="0" smtClean="0">
                <a:hlinkClick r:id="rId4"/>
              </a:rPr>
              <a:t>.</a:t>
            </a:r>
            <a:r>
              <a:rPr lang="en-US" sz="1800" u="sng" dirty="0" err="1" smtClean="0">
                <a:hlinkClick r:id="rId4"/>
              </a:rPr>
              <a:t>rosinka</a:t>
            </a:r>
            <a:r>
              <a:rPr lang="ru-RU" sz="1800" u="sng" dirty="0" smtClean="0">
                <a:hlinkClick r:id="rId4"/>
              </a:rPr>
              <a:t>.</a:t>
            </a:r>
            <a:r>
              <a:rPr lang="en-US" sz="1800" u="sng" dirty="0" err="1" smtClean="0">
                <a:hlinkClick r:id="rId4"/>
              </a:rPr>
              <a:t>vrn</a:t>
            </a:r>
            <a:r>
              <a:rPr lang="ru-RU" sz="1800" u="sng" dirty="0" smtClean="0">
                <a:hlinkClick r:id="rId4"/>
              </a:rPr>
              <a:t>.</a:t>
            </a:r>
            <a:r>
              <a:rPr lang="en-US" sz="1800" u="sng" dirty="0" err="1" smtClean="0">
                <a:hlinkClick r:id="rId4"/>
              </a:rPr>
              <a:t>ru</a:t>
            </a:r>
            <a:r>
              <a:rPr lang="ru-RU" sz="1800" u="sng" dirty="0" smtClean="0">
                <a:hlinkClick r:id="rId4"/>
              </a:rPr>
              <a:t>/</a:t>
            </a:r>
            <a:r>
              <a:rPr lang="en-US" sz="1800" u="sng" dirty="0" smtClean="0">
                <a:hlinkClick r:id="rId4"/>
              </a:rPr>
              <a:t>pp</a:t>
            </a:r>
            <a:r>
              <a:rPr lang="ru-RU" sz="1800" u="sng" dirty="0" smtClean="0">
                <a:hlinkClick r:id="rId4"/>
              </a:rPr>
              <a:t>/</a:t>
            </a:r>
            <a:r>
              <a:rPr lang="ru-RU" sz="1800" dirty="0" smtClean="0"/>
              <a:t>)] - </a:t>
            </a:r>
            <a:r>
              <a:rPr lang="en-US" sz="1800" u="sng" dirty="0" smtClean="0">
                <a:hlinkClick r:id="rId5"/>
              </a:rPr>
              <a:t>http</a:t>
            </a:r>
            <a:r>
              <a:rPr lang="ru-RU" sz="1800" u="sng" dirty="0" smtClean="0">
                <a:hlinkClick r:id="rId5"/>
              </a:rPr>
              <a:t>://</a:t>
            </a:r>
            <a:r>
              <a:rPr lang="en-US" sz="1800" u="sng" dirty="0" err="1" smtClean="0">
                <a:hlinkClick r:id="rId5"/>
              </a:rPr>
              <a:t>metodisty</a:t>
            </a:r>
            <a:r>
              <a:rPr lang="ru-RU" sz="1800" u="sng" dirty="0" smtClean="0">
                <a:hlinkClick r:id="rId5"/>
              </a:rPr>
              <a:t>.</a:t>
            </a:r>
            <a:r>
              <a:rPr lang="en-US" sz="1800" u="sng" dirty="0" err="1" smtClean="0">
                <a:hlinkClick r:id="rId5"/>
              </a:rPr>
              <a:t>ru</a:t>
            </a:r>
            <a:r>
              <a:rPr lang="ru-RU" sz="1800" u="sng" dirty="0" smtClean="0">
                <a:hlinkClick r:id="rId5"/>
              </a:rPr>
              <a:t>/</a:t>
            </a:r>
            <a:r>
              <a:rPr lang="en-US" sz="1800" u="sng" dirty="0" smtClean="0">
                <a:hlinkClick r:id="rId5"/>
              </a:rPr>
              <a:t>m</a:t>
            </a:r>
            <a:r>
              <a:rPr lang="ru-RU" sz="1800" u="sng" dirty="0" smtClean="0">
                <a:hlinkClick r:id="rId5"/>
              </a:rPr>
              <a:t>/</a:t>
            </a:r>
            <a:r>
              <a:rPr lang="en-US" sz="1800" u="sng" dirty="0" smtClean="0">
                <a:hlinkClick r:id="rId5"/>
              </a:rPr>
              <a:t>files</a:t>
            </a:r>
            <a:r>
              <a:rPr lang="ru-RU" sz="1800" u="sng" dirty="0" smtClean="0">
                <a:hlinkClick r:id="rId5"/>
              </a:rPr>
              <a:t>/</a:t>
            </a:r>
            <a:r>
              <a:rPr lang="en-US" sz="1800" u="sng" dirty="0" smtClean="0">
                <a:hlinkClick r:id="rId5"/>
              </a:rPr>
              <a:t>view</a:t>
            </a:r>
            <a:r>
              <a:rPr lang="ru-RU" sz="1800" u="sng" dirty="0" smtClean="0">
                <a:hlinkClick r:id="rId5"/>
              </a:rPr>
              <a:t>/</a:t>
            </a:r>
            <a:r>
              <a:rPr lang="en-US" sz="1800" u="sng" dirty="0" err="1" smtClean="0">
                <a:hlinkClick r:id="rId5"/>
              </a:rPr>
              <a:t>didaktichekii</a:t>
            </a:r>
            <a:r>
              <a:rPr lang="ru-RU" sz="1800" u="sng" dirty="0" smtClean="0">
                <a:hlinkClick r:id="rId5"/>
              </a:rPr>
              <a:t>_</a:t>
            </a:r>
            <a:r>
              <a:rPr lang="en-US" sz="1800" u="sng" dirty="0" smtClean="0">
                <a:hlinkClick r:id="rId5"/>
              </a:rPr>
              <a:t>material</a:t>
            </a:r>
            <a:r>
              <a:rPr lang="ru-RU" sz="1800" u="sng" dirty="0" smtClean="0">
                <a:hlinkClick r:id="rId5"/>
              </a:rPr>
              <a:t>_</a:t>
            </a:r>
            <a:r>
              <a:rPr lang="en-US" sz="1800" u="sng" dirty="0" smtClean="0">
                <a:hlinkClick r:id="rId5"/>
              </a:rPr>
              <a:t>Make</a:t>
            </a:r>
            <a:r>
              <a:rPr lang="ru-RU" sz="1800" u="sng" dirty="0" smtClean="0">
                <a:hlinkClick r:id="rId5"/>
              </a:rPr>
              <a:t>_</a:t>
            </a:r>
            <a:r>
              <a:rPr lang="en-US" sz="1800" u="sng" dirty="0" smtClean="0">
                <a:hlinkClick r:id="rId5"/>
              </a:rPr>
              <a:t>do</a:t>
            </a:r>
            <a:endParaRPr lang="ru-RU" sz="1800" dirty="0"/>
          </a:p>
        </p:txBody>
      </p:sp>
      <p:graphicFrame>
        <p:nvGraphicFramePr>
          <p:cNvPr id="8" name="Объект 7">
            <a:hlinkClick r:id="" action="ppaction://ole?verb=0"/>
          </p:cNvPr>
          <p:cNvGraphicFramePr>
            <a:graphicFrameLocks noChangeAspect="1"/>
          </p:cNvGraphicFramePr>
          <p:nvPr/>
        </p:nvGraphicFramePr>
        <p:xfrm>
          <a:off x="2286000" y="3200400"/>
          <a:ext cx="4568825" cy="3425825"/>
        </p:xfrm>
        <a:graphic>
          <a:graphicData uri="http://schemas.openxmlformats.org/presentationml/2006/ole">
            <p:oleObj spid="_x0000_s6145" name="Презентация" r:id="rId6" imgW="4568900" imgH="3425883" progId="PowerPoint.ShowMacroEnabled.12">
              <p:link updateAutomatic="1"/>
            </p:oleObj>
          </a:graphicData>
        </a:graphic>
      </p:graphicFrame>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Предлагаем стратегию">
  <a:themeElements>
    <a:clrScheme name="Предлагаем стратегию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fontScheme name="Предлагаем стратегию">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Предлагаем стратегию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Предлагаем стратегию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Предлагаем стратег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Предлагаем стратегию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Предлагаем стратегию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Предлагаем стратегию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Предлагаем стратегию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Предлагаем стратегию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Recommending A Strategy</Template>
  <TotalTime>844</TotalTime>
  <Words>647</Words>
  <Application>Microsoft Office PowerPoint</Application>
  <PresentationFormat>Экран (4:3)</PresentationFormat>
  <Paragraphs>51</Paragraphs>
  <Slides>13</Slides>
  <Notes>9</Notes>
  <HiddenSlides>0</HiddenSlides>
  <MMClips>0</MMClips>
  <ScaleCrop>false</ScaleCrop>
  <HeadingPairs>
    <vt:vector size="6" baseType="variant">
      <vt:variant>
        <vt:lpstr>Тема</vt:lpstr>
      </vt:variant>
      <vt:variant>
        <vt:i4>1</vt:i4>
      </vt:variant>
      <vt:variant>
        <vt:lpstr>Связи</vt:lpstr>
      </vt:variant>
      <vt:variant>
        <vt:i4>3</vt:i4>
      </vt:variant>
      <vt:variant>
        <vt:lpstr>Заголовки слайдов</vt:lpstr>
      </vt:variant>
      <vt:variant>
        <vt:i4>13</vt:i4>
      </vt:variant>
    </vt:vector>
  </HeadingPairs>
  <TitlesOfParts>
    <vt:vector size="17" baseType="lpstr">
      <vt:lpstr>Предлагаем стратегию</vt:lpstr>
      <vt:lpstr>I:\урок_АЯ\мой урок\There was an old lady\There was an old lady a.ppt</vt:lpstr>
      <vt:lpstr>I:\урок_АЯ\мой урок\expressions with do, make, have, get.pptm</vt:lpstr>
      <vt:lpstr>???</vt:lpstr>
      <vt:lpstr>BOOKS IN OUR LIFE</vt:lpstr>
      <vt:lpstr>Слайд 2</vt:lpstr>
      <vt:lpstr>Слайд 3</vt:lpstr>
      <vt:lpstr>Слайд 4</vt:lpstr>
      <vt:lpstr>A Minute Break for some Exercise.  Listen to a song, sing it marching –  Yankee   Doodle</vt:lpstr>
      <vt:lpstr>Слайд 6</vt:lpstr>
      <vt:lpstr>Слайд 7</vt:lpstr>
      <vt:lpstr>Слайд 8</vt:lpstr>
      <vt:lpstr>Grammar Test.  Expressions with do, make, have, get. Тест по глаголам «do, make, get, have» [предлагаемый тестовый материал разработан с использованием шаблона  Комаровского А.Н. (http://www.rosinka.vrn.ru/pp/)] - http://metodisty.ru/m/files/view/didaktichekii_material_Make_do</vt:lpstr>
      <vt:lpstr>Слайд 10</vt:lpstr>
      <vt:lpstr>Some activity in store - Riddles &amp; Jokes </vt:lpstr>
      <vt:lpstr>Grammar Test.  Expressions with do, make, have, get. Тест по глаголам «do, make, get, have» [предлагаемый тестовый материал разработан с использованием шаблона  Комаровского А.Н. (http://www.rosinka.vrn.ru/pp/)] - http://metodisty.ru/m/files/view/didaktichekii_material_Make_do</vt:lpstr>
      <vt:lpstr>Thank you for the Time!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Учитель</cp:lastModifiedBy>
  <cp:revision>42</cp:revision>
  <cp:lastPrinted>1601-01-01T00:00:00Z</cp:lastPrinted>
  <dcterms:created xsi:type="dcterms:W3CDTF">1601-01-01T00:00:00Z</dcterms:created>
  <dcterms:modified xsi:type="dcterms:W3CDTF">2011-02-24T05:05:38Z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y fmtid="{D5CDD505-2E9C-101B-9397-08002B2CF9AE}" pid="3" name="LCID">
    <vt:i4>1049</vt:i4>
  </property>
</Properties>
</file>