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90" r:id="rId2"/>
    <p:sldId id="389" r:id="rId3"/>
    <p:sldId id="361" r:id="rId4"/>
    <p:sldId id="358" r:id="rId5"/>
    <p:sldId id="379" r:id="rId6"/>
    <p:sldId id="356" r:id="rId7"/>
    <p:sldId id="363" r:id="rId8"/>
    <p:sldId id="359" r:id="rId9"/>
    <p:sldId id="355" r:id="rId10"/>
    <p:sldId id="357" r:id="rId11"/>
    <p:sldId id="351" r:id="rId12"/>
    <p:sldId id="360" r:id="rId13"/>
    <p:sldId id="354" r:id="rId14"/>
    <p:sldId id="364" r:id="rId15"/>
    <p:sldId id="365" r:id="rId16"/>
    <p:sldId id="368" r:id="rId17"/>
    <p:sldId id="366" r:id="rId18"/>
    <p:sldId id="367" r:id="rId19"/>
    <p:sldId id="369" r:id="rId20"/>
    <p:sldId id="370" r:id="rId21"/>
    <p:sldId id="372" r:id="rId22"/>
    <p:sldId id="373" r:id="rId23"/>
    <p:sldId id="374" r:id="rId24"/>
    <p:sldId id="375" r:id="rId25"/>
    <p:sldId id="376" r:id="rId26"/>
    <p:sldId id="377" r:id="rId27"/>
    <p:sldId id="381" r:id="rId28"/>
    <p:sldId id="380" r:id="rId29"/>
    <p:sldId id="382" r:id="rId30"/>
    <p:sldId id="383" r:id="rId31"/>
    <p:sldId id="384" r:id="rId32"/>
    <p:sldId id="385" r:id="rId33"/>
    <p:sldId id="386" r:id="rId34"/>
    <p:sldId id="291" r:id="rId3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талия Обухов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96"/>
    <a:srgbClr val="7B00B8"/>
    <a:srgbClr val="CCFF66"/>
    <a:srgbClr val="FFFFDD"/>
    <a:srgbClr val="FFFFD1"/>
    <a:srgbClr val="FFFFC9"/>
    <a:srgbClr val="FEFECA"/>
    <a:srgbClr val="FFFF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Relationship Id="rId5" Type="http://schemas.openxmlformats.org/officeDocument/2006/relationships/image" Target="../media/image7.wmf"/><Relationship Id="rId4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4.wmf"/><Relationship Id="rId1" Type="http://schemas.openxmlformats.org/officeDocument/2006/relationships/image" Target="../media/image1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</a:defRPr>
            </a:lvl1pPr>
          </a:lstStyle>
          <a:p>
            <a:r>
              <a:rPr lang="ru-RU"/>
              <a:t>Обухова Н.С, учитель математики МОУ СОШ №17 г. Заволжья Нижегородской области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fld id="{75BF5EFB-3B6C-407F-827B-5AF8F26676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93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</a:defRPr>
            </a:lvl1pPr>
          </a:lstStyle>
          <a:p>
            <a:r>
              <a:rPr lang="ru-RU"/>
              <a:t>Обухова Н.С, учитель математики МОУ СОШ №17 г. Заволжья Нижегородской области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fld id="{6D67FD5E-6467-4EDD-9941-DECD6E5A6D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ru-RU"/>
              <a:t>Обухова Н.С, учитель математики МОУ СОШ №17 г. Заволжья Нижегородской области</a:t>
            </a:r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1ECEB-4E49-433E-AD55-40C4C8E79E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C1874-C8CF-44A0-9A69-66FB39216D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A5B12-0E8A-4BB1-890A-98A50D3C5E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43357-5ACA-4388-BE5C-C30108039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CFB2B-2A09-4346-BE6D-AA0AEF922F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2318F-6910-440C-8267-75EDD15759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042F-3A86-4CAB-B0A3-B6BBAAD244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544A0-37A7-47E1-B194-DF8155E2FE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7175-6399-4BF7-9C75-62B6230C88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D93A0-6FB8-44ED-8CA7-70E3C78EF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C2D0A-C568-4274-8444-901E68D21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fld id="{A375D6ED-0FEF-4861-95A0-BC87C5B3BE1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2.x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slide" Target="slide2.x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slide" Target="slide2.xml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3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4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slide" Target="slide2.x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slide" Target="slide2.x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WordArt 4"/>
          <p:cNvSpPr>
            <a:spLocks noChangeArrowheads="1" noChangeShapeType="1" noTextEdit="1"/>
          </p:cNvSpPr>
          <p:nvPr/>
        </p:nvSpPr>
        <p:spPr bwMode="auto">
          <a:xfrm>
            <a:off x="971550" y="1125538"/>
            <a:ext cx="7488238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C008A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Задачи </a:t>
            </a:r>
          </a:p>
          <a:p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C008A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на  готовых  чертежах</a:t>
            </a:r>
          </a:p>
        </p:txBody>
      </p:sp>
      <p:sp>
        <p:nvSpPr>
          <p:cNvPr id="11572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23850" y="6381750"/>
            <a:ext cx="360363" cy="360363"/>
          </a:xfrm>
          <a:prstGeom prst="actionButtonBlank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5508625" y="83820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4932363" y="386238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3717" name="Oval 5"/>
          <p:cNvSpPr>
            <a:spLocks noChangeArrowheads="1"/>
          </p:cNvSpPr>
          <p:nvPr/>
        </p:nvSpPr>
        <p:spPr bwMode="auto">
          <a:xfrm rot="-975307">
            <a:off x="3132138" y="1125538"/>
            <a:ext cx="2951162" cy="2879725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rgbClr val="DBB7FF"/>
              </a:gs>
            </a:gsLst>
            <a:lin ang="2700000" scaled="1"/>
          </a:gra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3718" name="Oval 6"/>
          <p:cNvSpPr>
            <a:spLocks noChangeArrowheads="1"/>
          </p:cNvSpPr>
          <p:nvPr/>
        </p:nvSpPr>
        <p:spPr bwMode="auto">
          <a:xfrm>
            <a:off x="3906838" y="1254125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3719" name="Oval 7"/>
          <p:cNvSpPr>
            <a:spLocks noChangeArrowheads="1"/>
          </p:cNvSpPr>
          <p:nvPr/>
        </p:nvSpPr>
        <p:spPr bwMode="auto">
          <a:xfrm>
            <a:off x="5508625" y="1414463"/>
            <a:ext cx="71438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3720" name="Oval 8"/>
          <p:cNvSpPr>
            <a:spLocks noChangeArrowheads="1"/>
          </p:cNvSpPr>
          <p:nvPr/>
        </p:nvSpPr>
        <p:spPr bwMode="auto">
          <a:xfrm>
            <a:off x="5292725" y="3790950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3721" name="Text Box 9"/>
          <p:cNvSpPr txBox="1">
            <a:spLocks noChangeArrowheads="1"/>
          </p:cNvSpPr>
          <p:nvPr/>
        </p:nvSpPr>
        <p:spPr bwMode="auto">
          <a:xfrm>
            <a:off x="3419475" y="838200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3722" name="Object 10"/>
          <p:cNvGraphicFramePr>
            <a:graphicFrameLocks noChangeAspect="1"/>
          </p:cNvGraphicFramePr>
          <p:nvPr/>
        </p:nvGraphicFramePr>
        <p:xfrm>
          <a:off x="5748338" y="3532188"/>
          <a:ext cx="127000" cy="228600"/>
        </p:xfrm>
        <a:graphic>
          <a:graphicData uri="http://schemas.openxmlformats.org/presentationml/2006/ole">
            <p:oleObj spid="_x0000_s243722" name="Формула" r:id="rId3" imgW="126720" imgH="228600" progId="Equation.3">
              <p:embed/>
            </p:oleObj>
          </a:graphicData>
        </a:graphic>
      </p:graphicFrame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6156325" y="5589588"/>
            <a:ext cx="21605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5" name="Oval 13"/>
          <p:cNvSpPr>
            <a:spLocks noChangeArrowheads="1"/>
          </p:cNvSpPr>
          <p:nvPr/>
        </p:nvSpPr>
        <p:spPr bwMode="auto">
          <a:xfrm>
            <a:off x="4583113" y="2493963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3995738" y="2349500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3729" name="Object 17"/>
          <p:cNvGraphicFramePr>
            <a:graphicFrameLocks noChangeAspect="1"/>
          </p:cNvGraphicFramePr>
          <p:nvPr/>
        </p:nvGraphicFramePr>
        <p:xfrm>
          <a:off x="6227763" y="4868863"/>
          <a:ext cx="1714500" cy="368300"/>
        </p:xfrm>
        <a:graphic>
          <a:graphicData uri="http://schemas.openxmlformats.org/presentationml/2006/ole">
            <p:oleObj spid="_x0000_s243729" name="Формула" r:id="rId4" imgW="1714320" imgH="368280" progId="Equation.3">
              <p:embed/>
            </p:oleObj>
          </a:graphicData>
        </a:graphic>
      </p:graphicFrame>
      <p:sp>
        <p:nvSpPr>
          <p:cNvPr id="243731" name="Line 19"/>
          <p:cNvSpPr>
            <a:spLocks noChangeShapeType="1"/>
          </p:cNvSpPr>
          <p:nvPr/>
        </p:nvSpPr>
        <p:spPr bwMode="auto">
          <a:xfrm>
            <a:off x="3917950" y="1270000"/>
            <a:ext cx="1446213" cy="25923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3" name="Freeform 21"/>
          <p:cNvSpPr>
            <a:spLocks/>
          </p:cNvSpPr>
          <p:nvPr/>
        </p:nvSpPr>
        <p:spPr bwMode="auto">
          <a:xfrm>
            <a:off x="3932238" y="1303338"/>
            <a:ext cx="1620837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1" y="84"/>
              </a:cxn>
            </a:cxnLst>
            <a:rect l="0" t="0" r="r" b="b"/>
            <a:pathLst>
              <a:path w="1021" h="84">
                <a:moveTo>
                  <a:pt x="0" y="0"/>
                </a:moveTo>
                <a:lnTo>
                  <a:pt x="1021" y="84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3736" name="Group 24"/>
          <p:cNvGrpSpPr>
            <a:grpSpLocks/>
          </p:cNvGrpSpPr>
          <p:nvPr/>
        </p:nvGrpSpPr>
        <p:grpSpPr bwMode="auto">
          <a:xfrm>
            <a:off x="4140200" y="1917700"/>
            <a:ext cx="325438" cy="180975"/>
            <a:chOff x="1066" y="2115"/>
            <a:chExt cx="205" cy="114"/>
          </a:xfrm>
        </p:grpSpPr>
        <p:sp>
          <p:nvSpPr>
            <p:cNvPr id="243734" name="Line 22"/>
            <p:cNvSpPr>
              <a:spLocks noChangeShapeType="1"/>
            </p:cNvSpPr>
            <p:nvPr/>
          </p:nvSpPr>
          <p:spPr bwMode="auto">
            <a:xfrm flipV="1">
              <a:off x="1066" y="2115"/>
              <a:ext cx="181" cy="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35" name="Line 23"/>
            <p:cNvSpPr>
              <a:spLocks noChangeShapeType="1"/>
            </p:cNvSpPr>
            <p:nvPr/>
          </p:nvSpPr>
          <p:spPr bwMode="auto">
            <a:xfrm flipV="1">
              <a:off x="1090" y="2139"/>
              <a:ext cx="181" cy="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3737" name="Group 25"/>
          <p:cNvGrpSpPr>
            <a:grpSpLocks/>
          </p:cNvGrpSpPr>
          <p:nvPr/>
        </p:nvGrpSpPr>
        <p:grpSpPr bwMode="auto">
          <a:xfrm rot="16019454">
            <a:off x="4571207" y="1270794"/>
            <a:ext cx="325437" cy="180975"/>
            <a:chOff x="1066" y="2115"/>
            <a:chExt cx="205" cy="114"/>
          </a:xfrm>
        </p:grpSpPr>
        <p:sp>
          <p:nvSpPr>
            <p:cNvPr id="243738" name="Line 26"/>
            <p:cNvSpPr>
              <a:spLocks noChangeShapeType="1"/>
            </p:cNvSpPr>
            <p:nvPr/>
          </p:nvSpPr>
          <p:spPr bwMode="auto">
            <a:xfrm flipV="1">
              <a:off x="1066" y="2115"/>
              <a:ext cx="181" cy="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39" name="Line 27"/>
            <p:cNvSpPr>
              <a:spLocks noChangeShapeType="1"/>
            </p:cNvSpPr>
            <p:nvPr/>
          </p:nvSpPr>
          <p:spPr bwMode="auto">
            <a:xfrm flipV="1">
              <a:off x="1090" y="2139"/>
              <a:ext cx="181" cy="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43740" name="Object 28"/>
          <p:cNvGraphicFramePr>
            <a:graphicFrameLocks noChangeAspect="1"/>
          </p:cNvGraphicFramePr>
          <p:nvPr/>
        </p:nvGraphicFramePr>
        <p:xfrm>
          <a:off x="6227763" y="5734050"/>
          <a:ext cx="1816100" cy="368300"/>
        </p:xfrm>
        <a:graphic>
          <a:graphicData uri="http://schemas.openxmlformats.org/presentationml/2006/ole">
            <p:oleObj spid="_x0000_s243740" name="Формула" r:id="rId5" imgW="1815840" imgH="368280" progId="Equation.3">
              <p:embed/>
            </p:oleObj>
          </a:graphicData>
        </a:graphic>
      </p:graphicFrame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8</a:t>
            </a:r>
          </a:p>
        </p:txBody>
      </p:sp>
      <p:sp>
        <p:nvSpPr>
          <p:cNvPr id="243742" name="AutoShape 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40" name="Text Box 24"/>
          <p:cNvSpPr txBox="1">
            <a:spLocks noChangeArrowheads="1"/>
          </p:cNvSpPr>
          <p:nvPr/>
        </p:nvSpPr>
        <p:spPr bwMode="auto">
          <a:xfrm>
            <a:off x="5437188" y="69215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14041" name="Text Box 25"/>
          <p:cNvSpPr txBox="1">
            <a:spLocks noChangeArrowheads="1"/>
          </p:cNvSpPr>
          <p:nvPr/>
        </p:nvSpPr>
        <p:spPr bwMode="auto">
          <a:xfrm>
            <a:off x="4860925" y="3860800"/>
            <a:ext cx="468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grpSp>
        <p:nvGrpSpPr>
          <p:cNvPr id="214048" name="Group 32"/>
          <p:cNvGrpSpPr>
            <a:grpSpLocks/>
          </p:cNvGrpSpPr>
          <p:nvPr/>
        </p:nvGrpSpPr>
        <p:grpSpPr bwMode="auto">
          <a:xfrm>
            <a:off x="2771775" y="981075"/>
            <a:ext cx="3327400" cy="2879725"/>
            <a:chOff x="1010" y="482"/>
            <a:chExt cx="2096" cy="1814"/>
          </a:xfrm>
        </p:grpSpPr>
        <p:sp>
          <p:nvSpPr>
            <p:cNvPr id="214035" name="Oval 19"/>
            <p:cNvSpPr>
              <a:spLocks noChangeArrowheads="1"/>
            </p:cNvSpPr>
            <p:nvPr/>
          </p:nvSpPr>
          <p:spPr bwMode="auto">
            <a:xfrm>
              <a:off x="1247" y="482"/>
              <a:ext cx="1859" cy="181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4036" name="Oval 20"/>
            <p:cNvSpPr>
              <a:spLocks noChangeArrowheads="1"/>
            </p:cNvSpPr>
            <p:nvPr/>
          </p:nvSpPr>
          <p:spPr bwMode="auto">
            <a:xfrm>
              <a:off x="1345" y="918"/>
              <a:ext cx="45" cy="45"/>
            </a:xfrm>
            <a:prstGeom prst="ellipse">
              <a:avLst/>
            </a:pr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4037" name="Oval 21"/>
            <p:cNvSpPr>
              <a:spLocks noChangeArrowheads="1"/>
            </p:cNvSpPr>
            <p:nvPr/>
          </p:nvSpPr>
          <p:spPr bwMode="auto">
            <a:xfrm>
              <a:off x="2660" y="604"/>
              <a:ext cx="45" cy="45"/>
            </a:xfrm>
            <a:prstGeom prst="ellipse">
              <a:avLst/>
            </a:pr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4038" name="Oval 22"/>
            <p:cNvSpPr>
              <a:spLocks noChangeArrowheads="1"/>
            </p:cNvSpPr>
            <p:nvPr/>
          </p:nvSpPr>
          <p:spPr bwMode="auto">
            <a:xfrm>
              <a:off x="2562" y="2181"/>
              <a:ext cx="45" cy="45"/>
            </a:xfrm>
            <a:prstGeom prst="ellipse">
              <a:avLst/>
            </a:pr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4039" name="Text Box 23"/>
            <p:cNvSpPr txBox="1">
              <a:spLocks noChangeArrowheads="1"/>
            </p:cNvSpPr>
            <p:nvPr/>
          </p:nvSpPr>
          <p:spPr bwMode="auto">
            <a:xfrm>
              <a:off x="1010" y="663"/>
              <a:ext cx="291" cy="3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0">
                  <a:latin typeface="Verdana" pitchFamily="34" charset="0"/>
                </a:rPr>
                <a:t>A</a:t>
              </a:r>
              <a:endParaRPr lang="ru-RU" sz="3200" i="0">
                <a:latin typeface="Verdana" pitchFamily="34" charset="0"/>
              </a:endParaRPr>
            </a:p>
          </p:txBody>
        </p:sp>
        <p:sp>
          <p:nvSpPr>
            <p:cNvPr id="214042" name="Freeform 26"/>
            <p:cNvSpPr>
              <a:spLocks/>
            </p:cNvSpPr>
            <p:nvPr/>
          </p:nvSpPr>
          <p:spPr bwMode="auto">
            <a:xfrm>
              <a:off x="1367" y="625"/>
              <a:ext cx="1312" cy="1582"/>
            </a:xfrm>
            <a:custGeom>
              <a:avLst/>
              <a:gdLst/>
              <a:ahLst/>
              <a:cxnLst>
                <a:cxn ang="0">
                  <a:pos x="0" y="319"/>
                </a:cxn>
                <a:cxn ang="0">
                  <a:pos x="1312" y="0"/>
                </a:cxn>
                <a:cxn ang="0">
                  <a:pos x="1228" y="1582"/>
                </a:cxn>
                <a:cxn ang="0">
                  <a:pos x="0" y="319"/>
                </a:cxn>
              </a:cxnLst>
              <a:rect l="0" t="0" r="r" b="b"/>
              <a:pathLst>
                <a:path w="1312" h="1582">
                  <a:moveTo>
                    <a:pt x="0" y="319"/>
                  </a:moveTo>
                  <a:lnTo>
                    <a:pt x="1312" y="0"/>
                  </a:lnTo>
                  <a:lnTo>
                    <a:pt x="1228" y="1582"/>
                  </a:lnTo>
                  <a:lnTo>
                    <a:pt x="0" y="319"/>
                  </a:lnTo>
                  <a:close/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14046" name="Object 30"/>
            <p:cNvGraphicFramePr>
              <a:graphicFrameLocks noChangeAspect="1"/>
            </p:cNvGraphicFramePr>
            <p:nvPr/>
          </p:nvGraphicFramePr>
          <p:xfrm>
            <a:off x="2840" y="2088"/>
            <a:ext cx="80" cy="144"/>
          </p:xfrm>
          <a:graphic>
            <a:graphicData uri="http://schemas.openxmlformats.org/presentationml/2006/ole">
              <p:oleObj spid="_x0000_s214046" name="Формула" r:id="rId3" imgW="126720" imgH="228600" progId="Equation.3">
                <p:embed/>
              </p:oleObj>
            </a:graphicData>
          </a:graphic>
        </p:graphicFrame>
      </p:grpSp>
      <p:graphicFrame>
        <p:nvGraphicFramePr>
          <p:cNvPr id="214047" name="Object 31"/>
          <p:cNvGraphicFramePr>
            <a:graphicFrameLocks noChangeAspect="1"/>
          </p:cNvGraphicFramePr>
          <p:nvPr/>
        </p:nvGraphicFramePr>
        <p:xfrm>
          <a:off x="3563938" y="4868863"/>
          <a:ext cx="5321300" cy="368300"/>
        </p:xfrm>
        <a:graphic>
          <a:graphicData uri="http://schemas.openxmlformats.org/presentationml/2006/ole">
            <p:oleObj spid="_x0000_s214047" name="Формула" r:id="rId4" imgW="5321160" imgH="368280" progId="Equation.3">
              <p:embed/>
            </p:oleObj>
          </a:graphicData>
        </a:graphic>
      </p:graphicFrame>
      <p:sp>
        <p:nvSpPr>
          <p:cNvPr id="214049" name="Line 33"/>
          <p:cNvSpPr>
            <a:spLocks noChangeShapeType="1"/>
          </p:cNvSpPr>
          <p:nvPr/>
        </p:nvSpPr>
        <p:spPr bwMode="auto">
          <a:xfrm>
            <a:off x="3563938" y="5589588"/>
            <a:ext cx="54006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14050" name="Object 34"/>
          <p:cNvGraphicFramePr>
            <a:graphicFrameLocks noChangeAspect="1"/>
          </p:cNvGraphicFramePr>
          <p:nvPr/>
        </p:nvGraphicFramePr>
        <p:xfrm>
          <a:off x="3492500" y="5734050"/>
          <a:ext cx="4572000" cy="431800"/>
        </p:xfrm>
        <a:graphic>
          <a:graphicData uri="http://schemas.openxmlformats.org/presentationml/2006/ole">
            <p:oleObj spid="_x0000_s214050" name="Формула" r:id="rId5" imgW="4572000" imgH="431640" progId="Equation.3">
              <p:embed/>
            </p:oleObj>
          </a:graphicData>
        </a:graphic>
      </p:graphicFrame>
      <p:sp>
        <p:nvSpPr>
          <p:cNvPr id="214051" name="Text Box 35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9</a:t>
            </a:r>
          </a:p>
        </p:txBody>
      </p:sp>
      <p:sp>
        <p:nvSpPr>
          <p:cNvPr id="214052" name="AutoShape 3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Oval 2"/>
          <p:cNvSpPr>
            <a:spLocks noChangeArrowheads="1"/>
          </p:cNvSpPr>
          <p:nvPr/>
        </p:nvSpPr>
        <p:spPr bwMode="auto">
          <a:xfrm>
            <a:off x="3276600" y="1341438"/>
            <a:ext cx="2952750" cy="2952750"/>
          </a:xfrm>
          <a:prstGeom prst="ellipse">
            <a:avLst/>
          </a:prstGeom>
          <a:gradFill rotWithShape="1">
            <a:gsLst>
              <a:gs pos="0">
                <a:srgbClr val="FFFF8F"/>
              </a:gs>
              <a:gs pos="100000">
                <a:schemeClr val="accent2"/>
              </a:gs>
            </a:gsLst>
            <a:lin ang="54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11" name="Oval 3"/>
          <p:cNvSpPr>
            <a:spLocks noChangeArrowheads="1"/>
          </p:cNvSpPr>
          <p:nvPr/>
        </p:nvSpPr>
        <p:spPr bwMode="auto">
          <a:xfrm>
            <a:off x="4322763" y="1352550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12" name="Oval 4"/>
          <p:cNvSpPr>
            <a:spLocks noChangeArrowheads="1"/>
          </p:cNvSpPr>
          <p:nvPr/>
        </p:nvSpPr>
        <p:spPr bwMode="auto">
          <a:xfrm>
            <a:off x="4572000" y="2743200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13" name="Oval 5"/>
          <p:cNvSpPr>
            <a:spLocks noChangeArrowheads="1"/>
          </p:cNvSpPr>
          <p:nvPr/>
        </p:nvSpPr>
        <p:spPr bwMode="auto">
          <a:xfrm>
            <a:off x="3348038" y="2227263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14" name="Freeform 6"/>
          <p:cNvSpPr>
            <a:spLocks/>
          </p:cNvSpPr>
          <p:nvPr/>
        </p:nvSpPr>
        <p:spPr bwMode="auto">
          <a:xfrm>
            <a:off x="4356100" y="1341438"/>
            <a:ext cx="244475" cy="1443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909"/>
              </a:cxn>
            </a:cxnLst>
            <a:rect l="0" t="0" r="r" b="b"/>
            <a:pathLst>
              <a:path w="154" h="909">
                <a:moveTo>
                  <a:pt x="0" y="0"/>
                </a:moveTo>
                <a:lnTo>
                  <a:pt x="154" y="909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2843213" y="206216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4140200" y="6937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7817" name="Text Box 9"/>
          <p:cNvSpPr txBox="1">
            <a:spLocks noChangeArrowheads="1"/>
          </p:cNvSpPr>
          <p:nvPr/>
        </p:nvSpPr>
        <p:spPr bwMode="auto">
          <a:xfrm>
            <a:off x="4767263" y="2422525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7818" name="Text Box 10"/>
          <p:cNvSpPr txBox="1">
            <a:spLocks noChangeArrowheads="1"/>
          </p:cNvSpPr>
          <p:nvPr/>
        </p:nvSpPr>
        <p:spPr bwMode="auto">
          <a:xfrm>
            <a:off x="2813050" y="1246188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60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47819" name="Freeform 11"/>
          <p:cNvSpPr>
            <a:spLocks/>
          </p:cNvSpPr>
          <p:nvPr/>
        </p:nvSpPr>
        <p:spPr bwMode="auto">
          <a:xfrm>
            <a:off x="3348038" y="2105025"/>
            <a:ext cx="1146175" cy="17303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791" y="0"/>
              </a:cxn>
            </a:cxnLst>
            <a:rect l="0" t="0" r="r" b="b"/>
            <a:pathLst>
              <a:path w="791" h="122">
                <a:moveTo>
                  <a:pt x="0" y="122"/>
                </a:moveTo>
                <a:lnTo>
                  <a:pt x="791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5" name="Rectangle 17"/>
          <p:cNvSpPr>
            <a:spLocks noChangeArrowheads="1"/>
          </p:cNvSpPr>
          <p:nvPr/>
        </p:nvSpPr>
        <p:spPr bwMode="auto">
          <a:xfrm rot="-516060">
            <a:off x="4289425" y="2122488"/>
            <a:ext cx="215900" cy="215900"/>
          </a:xfrm>
          <a:prstGeom prst="rect">
            <a:avLst/>
          </a:prstGeom>
          <a:solidFill>
            <a:srgbClr val="FFFF8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26" name="Text Box 18"/>
          <p:cNvSpPr txBox="1">
            <a:spLocks noChangeArrowheads="1"/>
          </p:cNvSpPr>
          <p:nvPr/>
        </p:nvSpPr>
        <p:spPr bwMode="auto">
          <a:xfrm>
            <a:off x="4570413" y="1630363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7827" name="Object 19"/>
          <p:cNvGraphicFramePr>
            <a:graphicFrameLocks noChangeAspect="1"/>
          </p:cNvGraphicFramePr>
          <p:nvPr/>
        </p:nvGraphicFramePr>
        <p:xfrm>
          <a:off x="4638717" y="4725144"/>
          <a:ext cx="3880427" cy="720079"/>
        </p:xfrm>
        <a:graphic>
          <a:graphicData uri="http://schemas.openxmlformats.org/presentationml/2006/ole">
            <p:oleObj spid="_x0000_s247827" name="Формула" r:id="rId3" imgW="1231560" imgH="228600" progId="Equation.3">
              <p:embed/>
            </p:oleObj>
          </a:graphicData>
        </a:graphic>
      </p:graphicFrame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4643438" y="5589588"/>
            <a:ext cx="4032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7830" name="Object 22"/>
          <p:cNvGraphicFramePr>
            <a:graphicFrameLocks noChangeAspect="1"/>
          </p:cNvGraphicFramePr>
          <p:nvPr/>
        </p:nvGraphicFramePr>
        <p:xfrm>
          <a:off x="4716463" y="5734050"/>
          <a:ext cx="1143000" cy="368300"/>
        </p:xfrm>
        <a:graphic>
          <a:graphicData uri="http://schemas.openxmlformats.org/presentationml/2006/ole">
            <p:oleObj spid="_x0000_s247830" name="Формула" r:id="rId4" imgW="1143000" imgH="368280" progId="Equation.3">
              <p:embed/>
            </p:oleObj>
          </a:graphicData>
        </a:graphic>
      </p:graphicFrame>
      <p:sp>
        <p:nvSpPr>
          <p:cNvPr id="247831" name="Text Box 23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10</a:t>
            </a:r>
          </a:p>
        </p:txBody>
      </p:sp>
      <p:sp>
        <p:nvSpPr>
          <p:cNvPr id="247832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33" name="Oval 25"/>
          <p:cNvSpPr>
            <a:spLocks noChangeArrowheads="1"/>
          </p:cNvSpPr>
          <p:nvPr/>
        </p:nvSpPr>
        <p:spPr bwMode="auto">
          <a:xfrm>
            <a:off x="4446588" y="2079625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9" name="Text Box 19"/>
          <p:cNvSpPr txBox="1">
            <a:spLocks noChangeArrowheads="1"/>
          </p:cNvSpPr>
          <p:nvPr/>
        </p:nvSpPr>
        <p:spPr bwMode="auto">
          <a:xfrm>
            <a:off x="6659563" y="18446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3348038" y="3500438"/>
            <a:ext cx="46355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В</a:t>
            </a:r>
          </a:p>
        </p:txBody>
      </p:sp>
      <p:sp>
        <p:nvSpPr>
          <p:cNvPr id="240662" name="Text Box 22"/>
          <p:cNvSpPr txBox="1">
            <a:spLocks noChangeArrowheads="1"/>
          </p:cNvSpPr>
          <p:nvPr/>
        </p:nvSpPr>
        <p:spPr bwMode="auto">
          <a:xfrm>
            <a:off x="2916238" y="1196975"/>
            <a:ext cx="46831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С</a:t>
            </a:r>
          </a:p>
        </p:txBody>
      </p:sp>
      <p:grpSp>
        <p:nvGrpSpPr>
          <p:cNvPr id="240658" name="Group 18"/>
          <p:cNvGrpSpPr>
            <a:grpSpLocks/>
          </p:cNvGrpSpPr>
          <p:nvPr/>
        </p:nvGrpSpPr>
        <p:grpSpPr bwMode="auto">
          <a:xfrm rot="-2683093">
            <a:off x="3348038" y="908050"/>
            <a:ext cx="3240087" cy="3241675"/>
            <a:chOff x="509" y="1389"/>
            <a:chExt cx="1555" cy="1543"/>
          </a:xfrm>
        </p:grpSpPr>
        <p:sp>
          <p:nvSpPr>
            <p:cNvPr id="240646" name="Oval 6"/>
            <p:cNvSpPr>
              <a:spLocks noChangeArrowheads="1"/>
            </p:cNvSpPr>
            <p:nvPr/>
          </p:nvSpPr>
          <p:spPr bwMode="auto">
            <a:xfrm>
              <a:off x="521" y="1389"/>
              <a:ext cx="1543" cy="1543"/>
            </a:xfrm>
            <a:prstGeom prst="ellipse">
              <a:avLst/>
            </a:prstGeom>
            <a:gradFill rotWithShape="1">
              <a:gsLst>
                <a:gs pos="0">
                  <a:srgbClr val="7B00B8">
                    <a:alpha val="41000"/>
                  </a:srgbClr>
                </a:gs>
                <a:gs pos="100000">
                  <a:srgbClr val="2FFFD7"/>
                </a:gs>
              </a:gsLst>
              <a:lin ang="2700000" scaled="1"/>
            </a:gra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0652" name="Freeform 12"/>
            <p:cNvSpPr>
              <a:spLocks/>
            </p:cNvSpPr>
            <p:nvPr/>
          </p:nvSpPr>
          <p:spPr bwMode="auto">
            <a:xfrm>
              <a:off x="521" y="1434"/>
              <a:ext cx="1407" cy="1179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407" y="1179"/>
                </a:cxn>
                <a:cxn ang="0">
                  <a:pos x="0" y="726"/>
                </a:cxn>
              </a:cxnLst>
              <a:rect l="0" t="0" r="r" b="b"/>
              <a:pathLst>
                <a:path w="1407" h="1179">
                  <a:moveTo>
                    <a:pt x="545" y="0"/>
                  </a:moveTo>
                  <a:lnTo>
                    <a:pt x="1407" y="1179"/>
                  </a:lnTo>
                  <a:lnTo>
                    <a:pt x="0" y="726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0653" name="Freeform 13"/>
            <p:cNvSpPr>
              <a:spLocks/>
            </p:cNvSpPr>
            <p:nvPr/>
          </p:nvSpPr>
          <p:spPr bwMode="auto">
            <a:xfrm>
              <a:off x="521" y="1434"/>
              <a:ext cx="772" cy="726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772" y="726"/>
                </a:cxn>
                <a:cxn ang="0">
                  <a:pos x="0" y="726"/>
                </a:cxn>
              </a:cxnLst>
              <a:rect l="0" t="0" r="r" b="b"/>
              <a:pathLst>
                <a:path w="772" h="726">
                  <a:moveTo>
                    <a:pt x="545" y="0"/>
                  </a:moveTo>
                  <a:lnTo>
                    <a:pt x="772" y="726"/>
                  </a:lnTo>
                  <a:lnTo>
                    <a:pt x="0" y="726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0654" name="Oval 14"/>
            <p:cNvSpPr>
              <a:spLocks noChangeArrowheads="1"/>
            </p:cNvSpPr>
            <p:nvPr/>
          </p:nvSpPr>
          <p:spPr bwMode="auto">
            <a:xfrm>
              <a:off x="1271" y="2126"/>
              <a:ext cx="45" cy="45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0655" name="Oval 15"/>
            <p:cNvSpPr>
              <a:spLocks noChangeArrowheads="1"/>
            </p:cNvSpPr>
            <p:nvPr/>
          </p:nvSpPr>
          <p:spPr bwMode="auto">
            <a:xfrm>
              <a:off x="1038" y="1395"/>
              <a:ext cx="45" cy="45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0656" name="Oval 16"/>
            <p:cNvSpPr>
              <a:spLocks noChangeArrowheads="1"/>
            </p:cNvSpPr>
            <p:nvPr/>
          </p:nvSpPr>
          <p:spPr bwMode="auto">
            <a:xfrm>
              <a:off x="509" y="2132"/>
              <a:ext cx="45" cy="45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0657" name="Oval 17"/>
            <p:cNvSpPr>
              <a:spLocks noChangeArrowheads="1"/>
            </p:cNvSpPr>
            <p:nvPr/>
          </p:nvSpPr>
          <p:spPr bwMode="auto">
            <a:xfrm>
              <a:off x="1894" y="2580"/>
              <a:ext cx="45" cy="45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0668" name="Arc 28"/>
          <p:cNvSpPr>
            <a:spLocks/>
          </p:cNvSpPr>
          <p:nvPr/>
        </p:nvSpPr>
        <p:spPr bwMode="auto">
          <a:xfrm rot="5682957" flipV="1">
            <a:off x="4572001" y="2432050"/>
            <a:ext cx="392112" cy="255587"/>
          </a:xfrm>
          <a:custGeom>
            <a:avLst/>
            <a:gdLst>
              <a:gd name="G0" fmla="+- 8780 0 0"/>
              <a:gd name="G1" fmla="+- 21600 0 0"/>
              <a:gd name="G2" fmla="+- 21600 0 0"/>
              <a:gd name="T0" fmla="*/ 0 w 27294"/>
              <a:gd name="T1" fmla="*/ 1865 h 21600"/>
              <a:gd name="T2" fmla="*/ 27294 w 27294"/>
              <a:gd name="T3" fmla="*/ 10474 h 21600"/>
              <a:gd name="T4" fmla="*/ 8780 w 272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94" h="21600" fill="none" extrusionOk="0">
                <a:moveTo>
                  <a:pt x="-1" y="1864"/>
                </a:moveTo>
                <a:cubicBezTo>
                  <a:pt x="2763" y="635"/>
                  <a:pt x="5755" y="-1"/>
                  <a:pt x="8780" y="0"/>
                </a:cubicBezTo>
                <a:cubicBezTo>
                  <a:pt x="16361" y="0"/>
                  <a:pt x="23388" y="3975"/>
                  <a:pt x="27294" y="10473"/>
                </a:cubicBezTo>
              </a:path>
              <a:path w="27294" h="21600" stroke="0" extrusionOk="0">
                <a:moveTo>
                  <a:pt x="-1" y="1864"/>
                </a:moveTo>
                <a:cubicBezTo>
                  <a:pt x="2763" y="635"/>
                  <a:pt x="5755" y="-1"/>
                  <a:pt x="8780" y="0"/>
                </a:cubicBezTo>
                <a:cubicBezTo>
                  <a:pt x="16361" y="0"/>
                  <a:pt x="23388" y="3975"/>
                  <a:pt x="27294" y="10473"/>
                </a:cubicBezTo>
                <a:lnTo>
                  <a:pt x="878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3779838" y="2349500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56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graphicFrame>
        <p:nvGraphicFramePr>
          <p:cNvPr id="240670" name="Object 30"/>
          <p:cNvGraphicFramePr>
            <a:graphicFrameLocks noChangeAspect="1"/>
          </p:cNvGraphicFramePr>
          <p:nvPr/>
        </p:nvGraphicFramePr>
        <p:xfrm>
          <a:off x="6300788" y="5805488"/>
          <a:ext cx="1714500" cy="368300"/>
        </p:xfrm>
        <a:graphic>
          <a:graphicData uri="http://schemas.openxmlformats.org/presentationml/2006/ole">
            <p:oleObj spid="_x0000_s240670" name="Формула" r:id="rId3" imgW="1714320" imgH="368280" progId="Equation.3">
              <p:embed/>
            </p:oleObj>
          </a:graphicData>
        </a:graphic>
      </p:graphicFrame>
      <p:sp>
        <p:nvSpPr>
          <p:cNvPr id="240671" name="Line 31"/>
          <p:cNvSpPr>
            <a:spLocks noChangeShapeType="1"/>
          </p:cNvSpPr>
          <p:nvPr/>
        </p:nvSpPr>
        <p:spPr bwMode="auto">
          <a:xfrm>
            <a:off x="6300788" y="5589588"/>
            <a:ext cx="237648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5003800" y="2133600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О</a:t>
            </a:r>
          </a:p>
        </p:txBody>
      </p:sp>
      <p:sp>
        <p:nvSpPr>
          <p:cNvPr id="240673" name="Text Box 33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11</a:t>
            </a:r>
          </a:p>
        </p:txBody>
      </p:sp>
      <p:sp>
        <p:nvSpPr>
          <p:cNvPr id="240674" name="AutoShape 3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Oval 3"/>
          <p:cNvSpPr>
            <a:spLocks noChangeArrowheads="1"/>
          </p:cNvSpPr>
          <p:nvPr/>
        </p:nvSpPr>
        <p:spPr bwMode="auto">
          <a:xfrm rot="-5292943">
            <a:off x="3223419" y="1248569"/>
            <a:ext cx="2697162" cy="2736850"/>
          </a:xfrm>
          <a:prstGeom prst="ellipse">
            <a:avLst/>
          </a:prstGeom>
          <a:gradFill rotWithShape="1">
            <a:gsLst>
              <a:gs pos="0">
                <a:srgbClr val="CCFF66"/>
              </a:gs>
              <a:gs pos="100000">
                <a:srgbClr val="FFB9FF"/>
              </a:gs>
            </a:gsLst>
            <a:lin ang="27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08" name="Freeform 4"/>
          <p:cNvSpPr>
            <a:spLocks/>
          </p:cNvSpPr>
          <p:nvPr/>
        </p:nvSpPr>
        <p:spPr bwMode="auto">
          <a:xfrm rot="-5292943">
            <a:off x="3096419" y="1681956"/>
            <a:ext cx="2459038" cy="2092325"/>
          </a:xfrm>
          <a:custGeom>
            <a:avLst/>
            <a:gdLst/>
            <a:ahLst/>
            <a:cxnLst>
              <a:cxn ang="0">
                <a:pos x="545" y="0"/>
              </a:cxn>
              <a:cxn ang="0">
                <a:pos x="1407" y="1179"/>
              </a:cxn>
              <a:cxn ang="0">
                <a:pos x="0" y="726"/>
              </a:cxn>
            </a:cxnLst>
            <a:rect l="0" t="0" r="r" b="b"/>
            <a:pathLst>
              <a:path w="1407" h="1179">
                <a:moveTo>
                  <a:pt x="545" y="0"/>
                </a:moveTo>
                <a:lnTo>
                  <a:pt x="1407" y="1179"/>
                </a:lnTo>
                <a:lnTo>
                  <a:pt x="0" y="726"/>
                </a:lnTo>
              </a:path>
            </a:pathLst>
          </a:custGeom>
          <a:gradFill rotWithShape="1">
            <a:gsLst>
              <a:gs pos="0">
                <a:srgbClr val="CCFF66"/>
              </a:gs>
              <a:gs pos="100000">
                <a:srgbClr val="FFB9FF"/>
              </a:gs>
            </a:gsLst>
            <a:lin ang="2700000" scaled="1"/>
          </a:gra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09" name="Freeform 5"/>
          <p:cNvSpPr>
            <a:spLocks/>
          </p:cNvSpPr>
          <p:nvPr/>
        </p:nvSpPr>
        <p:spPr bwMode="auto">
          <a:xfrm rot="-5292943">
            <a:off x="3231356" y="2626520"/>
            <a:ext cx="1349375" cy="1287462"/>
          </a:xfrm>
          <a:custGeom>
            <a:avLst/>
            <a:gdLst/>
            <a:ahLst/>
            <a:cxnLst>
              <a:cxn ang="0">
                <a:pos x="545" y="0"/>
              </a:cxn>
              <a:cxn ang="0">
                <a:pos x="772" y="726"/>
              </a:cxn>
              <a:cxn ang="0">
                <a:pos x="0" y="726"/>
              </a:cxn>
            </a:cxnLst>
            <a:rect l="0" t="0" r="r" b="b"/>
            <a:pathLst>
              <a:path w="772" h="726">
                <a:moveTo>
                  <a:pt x="545" y="0"/>
                </a:moveTo>
                <a:lnTo>
                  <a:pt x="772" y="726"/>
                </a:lnTo>
                <a:lnTo>
                  <a:pt x="0" y="726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10" name="Oval 6"/>
          <p:cNvSpPr>
            <a:spLocks noChangeArrowheads="1"/>
          </p:cNvSpPr>
          <p:nvPr/>
        </p:nvSpPr>
        <p:spPr bwMode="auto">
          <a:xfrm rot="-5292943">
            <a:off x="4511675" y="2573338"/>
            <a:ext cx="77788" cy="80962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11" name="Oval 7"/>
          <p:cNvSpPr>
            <a:spLocks noChangeArrowheads="1"/>
          </p:cNvSpPr>
          <p:nvPr/>
        </p:nvSpPr>
        <p:spPr bwMode="auto">
          <a:xfrm rot="-5292943">
            <a:off x="3201988" y="29416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12" name="Oval 8"/>
          <p:cNvSpPr>
            <a:spLocks noChangeArrowheads="1"/>
          </p:cNvSpPr>
          <p:nvPr/>
        </p:nvSpPr>
        <p:spPr bwMode="auto">
          <a:xfrm rot="-5292943">
            <a:off x="4478338" y="39068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13" name="Oval 9"/>
          <p:cNvSpPr>
            <a:spLocks noChangeArrowheads="1"/>
          </p:cNvSpPr>
          <p:nvPr/>
        </p:nvSpPr>
        <p:spPr bwMode="auto">
          <a:xfrm rot="-5292943">
            <a:off x="5350669" y="1510506"/>
            <a:ext cx="77788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5446713" y="901700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4294188" y="3997325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В</a:t>
            </a:r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4510088" y="2413000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О</a:t>
            </a:r>
          </a:p>
        </p:txBody>
      </p: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2709863" y="284638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С</a:t>
            </a:r>
          </a:p>
        </p:txBody>
      </p:sp>
      <p:sp>
        <p:nvSpPr>
          <p:cNvPr id="251918" name="Arc 14"/>
          <p:cNvSpPr>
            <a:spLocks/>
          </p:cNvSpPr>
          <p:nvPr/>
        </p:nvSpPr>
        <p:spPr bwMode="auto">
          <a:xfrm rot="5682957" flipV="1">
            <a:off x="4890294" y="1896269"/>
            <a:ext cx="350837" cy="244475"/>
          </a:xfrm>
          <a:custGeom>
            <a:avLst/>
            <a:gdLst>
              <a:gd name="G0" fmla="+- 7458 0 0"/>
              <a:gd name="G1" fmla="+- 21600 0 0"/>
              <a:gd name="G2" fmla="+- 21600 0 0"/>
              <a:gd name="T0" fmla="*/ 0 w 29058"/>
              <a:gd name="T1" fmla="*/ 1328 h 24666"/>
              <a:gd name="T2" fmla="*/ 28839 w 29058"/>
              <a:gd name="T3" fmla="*/ 24666 h 24666"/>
              <a:gd name="T4" fmla="*/ 7458 w 29058"/>
              <a:gd name="T5" fmla="*/ 21600 h 24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058" h="24666" fill="none" extrusionOk="0">
                <a:moveTo>
                  <a:pt x="0" y="1328"/>
                </a:moveTo>
                <a:cubicBezTo>
                  <a:pt x="2388" y="449"/>
                  <a:pt x="4913" y="-1"/>
                  <a:pt x="7458" y="0"/>
                </a:cubicBezTo>
                <a:cubicBezTo>
                  <a:pt x="19387" y="0"/>
                  <a:pt x="29058" y="9670"/>
                  <a:pt x="29058" y="21600"/>
                </a:cubicBezTo>
                <a:cubicBezTo>
                  <a:pt x="29058" y="22625"/>
                  <a:pt x="28984" y="23650"/>
                  <a:pt x="28839" y="24666"/>
                </a:cubicBezTo>
              </a:path>
              <a:path w="29058" h="24666" stroke="0" extrusionOk="0">
                <a:moveTo>
                  <a:pt x="0" y="1328"/>
                </a:moveTo>
                <a:cubicBezTo>
                  <a:pt x="2388" y="449"/>
                  <a:pt x="4913" y="-1"/>
                  <a:pt x="7458" y="0"/>
                </a:cubicBezTo>
                <a:cubicBezTo>
                  <a:pt x="19387" y="0"/>
                  <a:pt x="29058" y="9670"/>
                  <a:pt x="29058" y="21600"/>
                </a:cubicBezTo>
                <a:cubicBezTo>
                  <a:pt x="29058" y="22625"/>
                  <a:pt x="28984" y="23650"/>
                  <a:pt x="28839" y="24666"/>
                </a:cubicBezTo>
                <a:lnTo>
                  <a:pt x="7458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5951538" y="1693863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23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graphicFrame>
        <p:nvGraphicFramePr>
          <p:cNvPr id="251920" name="Object 16"/>
          <p:cNvGraphicFramePr>
            <a:graphicFrameLocks noChangeAspect="1"/>
          </p:cNvGraphicFramePr>
          <p:nvPr/>
        </p:nvGraphicFramePr>
        <p:xfrm>
          <a:off x="6300788" y="5734050"/>
          <a:ext cx="1752600" cy="368300"/>
        </p:xfrm>
        <a:graphic>
          <a:graphicData uri="http://schemas.openxmlformats.org/presentationml/2006/ole">
            <p:oleObj spid="_x0000_s251920" name="Формула" r:id="rId3" imgW="1752480" imgH="368280" progId="Equation.3">
              <p:embed/>
            </p:oleObj>
          </a:graphicData>
        </a:graphic>
      </p:graphicFrame>
      <p:sp>
        <p:nvSpPr>
          <p:cNvPr id="251921" name="Line 17"/>
          <p:cNvSpPr>
            <a:spLocks noChangeShapeType="1"/>
          </p:cNvSpPr>
          <p:nvPr/>
        </p:nvSpPr>
        <p:spPr bwMode="auto">
          <a:xfrm>
            <a:off x="6300788" y="5589588"/>
            <a:ext cx="237648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23" name="Line 19"/>
          <p:cNvSpPr>
            <a:spLocks noChangeShapeType="1"/>
          </p:cNvSpPr>
          <p:nvPr/>
        </p:nvSpPr>
        <p:spPr bwMode="auto">
          <a:xfrm>
            <a:off x="5159375" y="2197100"/>
            <a:ext cx="15843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24" name="Text Box 20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12</a:t>
            </a:r>
          </a:p>
        </p:txBody>
      </p:sp>
      <p:sp>
        <p:nvSpPr>
          <p:cNvPr id="251925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Oval 4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189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33" name="Freeform 5" descr="Уголки"/>
          <p:cNvSpPr>
            <a:spLocks/>
          </p:cNvSpPr>
          <p:nvPr/>
        </p:nvSpPr>
        <p:spPr bwMode="auto">
          <a:xfrm>
            <a:off x="3657600" y="1052513"/>
            <a:ext cx="2608263" cy="2952750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1075" y="0"/>
              </a:cxn>
              <a:cxn ang="0">
                <a:pos x="1643" y="653"/>
              </a:cxn>
              <a:cxn ang="0">
                <a:pos x="667" y="1860"/>
              </a:cxn>
              <a:cxn ang="0">
                <a:pos x="0" y="183"/>
              </a:cxn>
            </a:cxnLst>
            <a:rect l="0" t="0" r="r" b="b"/>
            <a:pathLst>
              <a:path w="1643" h="1860">
                <a:moveTo>
                  <a:pt x="0" y="183"/>
                </a:moveTo>
                <a:lnTo>
                  <a:pt x="1075" y="0"/>
                </a:lnTo>
                <a:lnTo>
                  <a:pt x="1643" y="653"/>
                </a:lnTo>
                <a:lnTo>
                  <a:pt x="667" y="1860"/>
                </a:lnTo>
                <a:lnTo>
                  <a:pt x="0" y="183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3203575" y="836613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5219700" y="3333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4410075" y="4005263"/>
            <a:ext cx="496888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6297613" y="1628775"/>
            <a:ext cx="46831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 rot="-5292943">
            <a:off x="3635375" y="13017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0" name="Oval 12"/>
          <p:cNvSpPr>
            <a:spLocks noChangeArrowheads="1"/>
          </p:cNvSpPr>
          <p:nvPr/>
        </p:nvSpPr>
        <p:spPr bwMode="auto">
          <a:xfrm rot="-5292943">
            <a:off x="4683125" y="39560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 rot="-5292943">
            <a:off x="5341938" y="10033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2" name="Oval 14"/>
          <p:cNvSpPr>
            <a:spLocks noChangeArrowheads="1"/>
          </p:cNvSpPr>
          <p:nvPr/>
        </p:nvSpPr>
        <p:spPr bwMode="auto">
          <a:xfrm rot="-5292943">
            <a:off x="6227763" y="206057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4" name="Arc 16"/>
          <p:cNvSpPr>
            <a:spLocks/>
          </p:cNvSpPr>
          <p:nvPr/>
        </p:nvSpPr>
        <p:spPr bwMode="auto">
          <a:xfrm rot="-477552">
            <a:off x="4610100" y="3579813"/>
            <a:ext cx="460375" cy="914400"/>
          </a:xfrm>
          <a:custGeom>
            <a:avLst/>
            <a:gdLst>
              <a:gd name="G0" fmla="+- 791 0 0"/>
              <a:gd name="G1" fmla="+- 21600 0 0"/>
              <a:gd name="G2" fmla="+- 21600 0 0"/>
              <a:gd name="T0" fmla="*/ 0 w 10888"/>
              <a:gd name="T1" fmla="*/ 14 h 21600"/>
              <a:gd name="T2" fmla="*/ 10888 w 10888"/>
              <a:gd name="T3" fmla="*/ 2505 h 21600"/>
              <a:gd name="T4" fmla="*/ 791 w 108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88" h="21600" fill="none" extrusionOk="0">
                <a:moveTo>
                  <a:pt x="0" y="14"/>
                </a:moveTo>
                <a:cubicBezTo>
                  <a:pt x="263" y="4"/>
                  <a:pt x="527" y="-1"/>
                  <a:pt x="791" y="0"/>
                </a:cubicBezTo>
                <a:cubicBezTo>
                  <a:pt x="4310" y="0"/>
                  <a:pt x="7776" y="859"/>
                  <a:pt x="10887" y="2505"/>
                </a:cubicBezTo>
              </a:path>
              <a:path w="10888" h="21600" stroke="0" extrusionOk="0">
                <a:moveTo>
                  <a:pt x="0" y="14"/>
                </a:moveTo>
                <a:cubicBezTo>
                  <a:pt x="263" y="4"/>
                  <a:pt x="527" y="-1"/>
                  <a:pt x="791" y="0"/>
                </a:cubicBezTo>
                <a:cubicBezTo>
                  <a:pt x="4310" y="0"/>
                  <a:pt x="7776" y="859"/>
                  <a:pt x="10887" y="2505"/>
                </a:cubicBezTo>
                <a:lnTo>
                  <a:pt x="791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5" name="Text Box 17"/>
          <p:cNvSpPr txBox="1">
            <a:spLocks noChangeArrowheads="1"/>
          </p:cNvSpPr>
          <p:nvPr/>
        </p:nvSpPr>
        <p:spPr bwMode="auto">
          <a:xfrm>
            <a:off x="4500563" y="29241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53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graphicFrame>
        <p:nvGraphicFramePr>
          <p:cNvPr id="252946" name="Object 18"/>
          <p:cNvGraphicFramePr>
            <a:graphicFrameLocks noChangeAspect="1"/>
          </p:cNvGraphicFramePr>
          <p:nvPr/>
        </p:nvGraphicFramePr>
        <p:xfrm>
          <a:off x="6156325" y="5734050"/>
          <a:ext cx="1828800" cy="368300"/>
        </p:xfrm>
        <a:graphic>
          <a:graphicData uri="http://schemas.openxmlformats.org/presentationml/2006/ole">
            <p:oleObj spid="_x0000_s252946" name="Формула" r:id="rId3" imgW="1828800" imgH="368280" progId="Equation.3">
              <p:embed/>
            </p:oleObj>
          </a:graphicData>
        </a:graphic>
      </p:graphicFrame>
      <p:sp>
        <p:nvSpPr>
          <p:cNvPr id="252947" name="Line 19"/>
          <p:cNvSpPr>
            <a:spLocks noChangeShapeType="1"/>
          </p:cNvSpPr>
          <p:nvPr/>
        </p:nvSpPr>
        <p:spPr bwMode="auto">
          <a:xfrm>
            <a:off x="6156325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8" name="Text Box 20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13</a:t>
            </a:r>
          </a:p>
        </p:txBody>
      </p:sp>
      <p:sp>
        <p:nvSpPr>
          <p:cNvPr id="252949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Oval 2"/>
          <p:cNvSpPr>
            <a:spLocks noChangeArrowheads="1"/>
          </p:cNvSpPr>
          <p:nvPr/>
        </p:nvSpPr>
        <p:spPr bwMode="auto">
          <a:xfrm>
            <a:off x="3203575" y="1196975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FFF8F"/>
              </a:gs>
              <a:gs pos="50000">
                <a:srgbClr val="FFB9FF"/>
              </a:gs>
              <a:gs pos="100000">
                <a:srgbClr val="FFFF8F"/>
              </a:gs>
            </a:gsLst>
            <a:lin ang="189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19" name="Freeform 19" descr="Мелкая клетка"/>
          <p:cNvSpPr>
            <a:spLocks/>
          </p:cNvSpPr>
          <p:nvPr/>
        </p:nvSpPr>
        <p:spPr bwMode="auto">
          <a:xfrm>
            <a:off x="3348038" y="1341438"/>
            <a:ext cx="2952750" cy="1439862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862" y="907"/>
              </a:cxn>
              <a:cxn ang="0">
                <a:pos x="1860" y="681"/>
              </a:cxn>
              <a:cxn ang="0">
                <a:pos x="1270" y="0"/>
              </a:cxn>
              <a:cxn ang="0">
                <a:pos x="0" y="454"/>
              </a:cxn>
            </a:cxnLst>
            <a:rect l="0" t="0" r="r" b="b"/>
            <a:pathLst>
              <a:path w="1860" h="907">
                <a:moveTo>
                  <a:pt x="0" y="454"/>
                </a:moveTo>
                <a:lnTo>
                  <a:pt x="862" y="907"/>
                </a:lnTo>
                <a:lnTo>
                  <a:pt x="1860" y="681"/>
                </a:lnTo>
                <a:lnTo>
                  <a:pt x="1270" y="0"/>
                </a:lnTo>
                <a:lnTo>
                  <a:pt x="0" y="454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916238" y="1701800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5364163" y="693738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6300788" y="1846263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6006" name="Oval 6"/>
          <p:cNvSpPr>
            <a:spLocks noChangeArrowheads="1"/>
          </p:cNvSpPr>
          <p:nvPr/>
        </p:nvSpPr>
        <p:spPr bwMode="auto">
          <a:xfrm rot="-5292943">
            <a:off x="3336925" y="202247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07" name="Oval 7"/>
          <p:cNvSpPr>
            <a:spLocks noChangeArrowheads="1"/>
          </p:cNvSpPr>
          <p:nvPr/>
        </p:nvSpPr>
        <p:spPr bwMode="auto">
          <a:xfrm rot="-5292943">
            <a:off x="5341938" y="12922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6008" name="Object 8"/>
          <p:cNvGraphicFramePr>
            <a:graphicFrameLocks noChangeAspect="1"/>
          </p:cNvGraphicFramePr>
          <p:nvPr/>
        </p:nvGraphicFramePr>
        <p:xfrm>
          <a:off x="6372225" y="5734050"/>
          <a:ext cx="1828800" cy="368300"/>
        </p:xfrm>
        <a:graphic>
          <a:graphicData uri="http://schemas.openxmlformats.org/presentationml/2006/ole">
            <p:oleObj spid="_x0000_s256008" name="Формула" r:id="rId3" imgW="1828800" imgH="368280" progId="Equation.3">
              <p:embed/>
            </p:oleObj>
          </a:graphicData>
        </a:graphic>
      </p:graphicFrame>
      <p:sp>
        <p:nvSpPr>
          <p:cNvPr id="256009" name="Line 9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10" name="Oval 10"/>
          <p:cNvSpPr>
            <a:spLocks noChangeArrowheads="1"/>
          </p:cNvSpPr>
          <p:nvPr/>
        </p:nvSpPr>
        <p:spPr bwMode="auto">
          <a:xfrm rot="-5292943">
            <a:off x="6227763" y="23669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4356100" y="1846263"/>
            <a:ext cx="10144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125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56013" name="Oval 13"/>
          <p:cNvSpPr>
            <a:spLocks noChangeArrowheads="1"/>
          </p:cNvSpPr>
          <p:nvPr/>
        </p:nvSpPr>
        <p:spPr bwMode="auto">
          <a:xfrm rot="-5292943">
            <a:off x="4683125" y="272097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17" name="Text Box 17"/>
          <p:cNvSpPr txBox="1">
            <a:spLocks noChangeArrowheads="1"/>
          </p:cNvSpPr>
          <p:nvPr/>
        </p:nvSpPr>
        <p:spPr bwMode="auto">
          <a:xfrm>
            <a:off x="4497388" y="2854325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6022" name="Arc 22"/>
          <p:cNvSpPr>
            <a:spLocks/>
          </p:cNvSpPr>
          <p:nvPr/>
        </p:nvSpPr>
        <p:spPr bwMode="auto">
          <a:xfrm rot="13617758" flipV="1">
            <a:off x="4352132" y="2228056"/>
            <a:ext cx="808038" cy="720725"/>
          </a:xfrm>
          <a:custGeom>
            <a:avLst/>
            <a:gdLst>
              <a:gd name="G0" fmla="+- 2633 0 0"/>
              <a:gd name="G1" fmla="+- 21600 0 0"/>
              <a:gd name="G2" fmla="+- 21600 0 0"/>
              <a:gd name="T0" fmla="*/ 0 w 24228"/>
              <a:gd name="T1" fmla="*/ 161 h 21600"/>
              <a:gd name="T2" fmla="*/ 24228 w 24228"/>
              <a:gd name="T3" fmla="*/ 21113 h 21600"/>
              <a:gd name="T4" fmla="*/ 2633 w 2422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28" h="21600" fill="none" extrusionOk="0">
                <a:moveTo>
                  <a:pt x="0" y="161"/>
                </a:moveTo>
                <a:cubicBezTo>
                  <a:pt x="873" y="53"/>
                  <a:pt x="1752" y="-1"/>
                  <a:pt x="2633" y="0"/>
                </a:cubicBezTo>
                <a:cubicBezTo>
                  <a:pt x="14372" y="0"/>
                  <a:pt x="23962" y="9376"/>
                  <a:pt x="24227" y="21113"/>
                </a:cubicBezTo>
              </a:path>
              <a:path w="24228" h="21600" stroke="0" extrusionOk="0">
                <a:moveTo>
                  <a:pt x="0" y="161"/>
                </a:moveTo>
                <a:cubicBezTo>
                  <a:pt x="873" y="53"/>
                  <a:pt x="1752" y="-1"/>
                  <a:pt x="2633" y="0"/>
                </a:cubicBezTo>
                <a:cubicBezTo>
                  <a:pt x="14372" y="0"/>
                  <a:pt x="23962" y="9376"/>
                  <a:pt x="24227" y="21113"/>
                </a:cubicBezTo>
                <a:lnTo>
                  <a:pt x="2633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23" name="Text Box 23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14</a:t>
            </a:r>
          </a:p>
        </p:txBody>
      </p:sp>
      <p:sp>
        <p:nvSpPr>
          <p:cNvPr id="256024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FFF8F"/>
              </a:gs>
              <a:gs pos="100000">
                <a:schemeClr val="bg1"/>
              </a:gs>
            </a:gsLst>
            <a:lin ang="189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563938" y="378936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5364163" y="4048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6300788" y="17732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3961" name="Oval 9"/>
          <p:cNvSpPr>
            <a:spLocks noChangeArrowheads="1"/>
          </p:cNvSpPr>
          <p:nvPr/>
        </p:nvSpPr>
        <p:spPr bwMode="auto">
          <a:xfrm rot="-5292943">
            <a:off x="3830638" y="36782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3966" name="Object 14"/>
          <p:cNvGraphicFramePr>
            <a:graphicFrameLocks noChangeAspect="1"/>
          </p:cNvGraphicFramePr>
          <p:nvPr/>
        </p:nvGraphicFramePr>
        <p:xfrm>
          <a:off x="6372225" y="5734050"/>
          <a:ext cx="1828800" cy="368300"/>
        </p:xfrm>
        <a:graphic>
          <a:graphicData uri="http://schemas.openxmlformats.org/presentationml/2006/ole">
            <p:oleObj spid="_x0000_s253966" name="Формула" r:id="rId3" imgW="1828800" imgH="368280" progId="Equation.3">
              <p:embed/>
            </p:oleObj>
          </a:graphicData>
        </a:graphic>
      </p:graphicFrame>
      <p:sp>
        <p:nvSpPr>
          <p:cNvPr id="253967" name="Line 15"/>
          <p:cNvSpPr>
            <a:spLocks noChangeShapeType="1"/>
          </p:cNvSpPr>
          <p:nvPr/>
        </p:nvSpPr>
        <p:spPr bwMode="auto">
          <a:xfrm>
            <a:off x="6372225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8" name="Freeform 16" descr="Крупная сетка"/>
          <p:cNvSpPr>
            <a:spLocks/>
          </p:cNvSpPr>
          <p:nvPr/>
        </p:nvSpPr>
        <p:spPr bwMode="auto">
          <a:xfrm>
            <a:off x="3851275" y="1052513"/>
            <a:ext cx="2425700" cy="2663825"/>
          </a:xfrm>
          <a:custGeom>
            <a:avLst/>
            <a:gdLst/>
            <a:ahLst/>
            <a:cxnLst>
              <a:cxn ang="0">
                <a:pos x="0" y="1678"/>
              </a:cxn>
              <a:cxn ang="0">
                <a:pos x="953" y="0"/>
              </a:cxn>
              <a:cxn ang="0">
                <a:pos x="1528" y="688"/>
              </a:cxn>
              <a:cxn ang="0">
                <a:pos x="0" y="1678"/>
              </a:cxn>
            </a:cxnLst>
            <a:rect l="0" t="0" r="r" b="b"/>
            <a:pathLst>
              <a:path w="1528" h="1678">
                <a:moveTo>
                  <a:pt x="0" y="1678"/>
                </a:moveTo>
                <a:lnTo>
                  <a:pt x="953" y="0"/>
                </a:lnTo>
                <a:lnTo>
                  <a:pt x="1528" y="688"/>
                </a:lnTo>
                <a:lnTo>
                  <a:pt x="0" y="1678"/>
                </a:lnTo>
                <a:close/>
              </a:path>
            </a:pathLst>
          </a:custGeom>
          <a:pattFill prst="lgGrid">
            <a:fgClr>
              <a:srgbClr val="FFFF8F"/>
            </a:fgClr>
            <a:bgClr>
              <a:schemeClr val="bg1"/>
            </a:bgClr>
          </a:patt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3" name="Oval 11"/>
          <p:cNvSpPr>
            <a:spLocks noChangeArrowheads="1"/>
          </p:cNvSpPr>
          <p:nvPr/>
        </p:nvSpPr>
        <p:spPr bwMode="auto">
          <a:xfrm rot="-5292943">
            <a:off x="6227763" y="21002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64" name="Arc 12"/>
          <p:cNvSpPr>
            <a:spLocks/>
          </p:cNvSpPr>
          <p:nvPr/>
        </p:nvSpPr>
        <p:spPr bwMode="auto">
          <a:xfrm rot="1901624">
            <a:off x="4067175" y="2924175"/>
            <a:ext cx="460375" cy="914400"/>
          </a:xfrm>
          <a:custGeom>
            <a:avLst/>
            <a:gdLst>
              <a:gd name="G0" fmla="+- 791 0 0"/>
              <a:gd name="G1" fmla="+- 21600 0 0"/>
              <a:gd name="G2" fmla="+- 21600 0 0"/>
              <a:gd name="T0" fmla="*/ 0 w 10888"/>
              <a:gd name="T1" fmla="*/ 14 h 21600"/>
              <a:gd name="T2" fmla="*/ 10888 w 10888"/>
              <a:gd name="T3" fmla="*/ 2505 h 21600"/>
              <a:gd name="T4" fmla="*/ 791 w 108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88" h="21600" fill="none" extrusionOk="0">
                <a:moveTo>
                  <a:pt x="0" y="14"/>
                </a:moveTo>
                <a:cubicBezTo>
                  <a:pt x="263" y="4"/>
                  <a:pt x="527" y="-1"/>
                  <a:pt x="791" y="0"/>
                </a:cubicBezTo>
                <a:cubicBezTo>
                  <a:pt x="4310" y="0"/>
                  <a:pt x="7776" y="859"/>
                  <a:pt x="10887" y="2505"/>
                </a:cubicBezTo>
              </a:path>
              <a:path w="10888" h="21600" stroke="0" extrusionOk="0">
                <a:moveTo>
                  <a:pt x="0" y="14"/>
                </a:moveTo>
                <a:cubicBezTo>
                  <a:pt x="263" y="4"/>
                  <a:pt x="527" y="-1"/>
                  <a:pt x="791" y="0"/>
                </a:cubicBezTo>
                <a:cubicBezTo>
                  <a:pt x="4310" y="0"/>
                  <a:pt x="7776" y="859"/>
                  <a:pt x="10887" y="2505"/>
                </a:cubicBezTo>
                <a:lnTo>
                  <a:pt x="791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65" name="Text Box 13"/>
          <p:cNvSpPr txBox="1">
            <a:spLocks noChangeArrowheads="1"/>
          </p:cNvSpPr>
          <p:nvPr/>
        </p:nvSpPr>
        <p:spPr bwMode="auto">
          <a:xfrm>
            <a:off x="4500563" y="24923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34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53960" name="Oval 8"/>
          <p:cNvSpPr>
            <a:spLocks noChangeArrowheads="1"/>
          </p:cNvSpPr>
          <p:nvPr/>
        </p:nvSpPr>
        <p:spPr bwMode="auto">
          <a:xfrm rot="-5292943">
            <a:off x="4632325" y="22367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15</a:t>
            </a:r>
          </a:p>
        </p:txBody>
      </p:sp>
      <p:sp>
        <p:nvSpPr>
          <p:cNvPr id="253970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62" name="Oval 10"/>
          <p:cNvSpPr>
            <a:spLocks noChangeArrowheads="1"/>
          </p:cNvSpPr>
          <p:nvPr/>
        </p:nvSpPr>
        <p:spPr bwMode="auto">
          <a:xfrm rot="-5292943">
            <a:off x="5341938" y="10033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FFF8F">
                  <a:alpha val="95000"/>
                </a:srgbClr>
              </a:gs>
              <a:gs pos="50000">
                <a:srgbClr val="DBB7FF"/>
              </a:gs>
              <a:gs pos="100000">
                <a:srgbClr val="FFFF8F">
                  <a:alpha val="95000"/>
                </a:srgbClr>
              </a:gs>
            </a:gsLst>
            <a:lin ang="54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2700338" y="19161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6300788" y="17002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4643438" y="4005263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4982" name="Oval 6"/>
          <p:cNvSpPr>
            <a:spLocks noChangeArrowheads="1"/>
          </p:cNvSpPr>
          <p:nvPr/>
        </p:nvSpPr>
        <p:spPr bwMode="auto">
          <a:xfrm rot="-5292943">
            <a:off x="3181350" y="22272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83" name="Oval 7"/>
          <p:cNvSpPr>
            <a:spLocks noChangeArrowheads="1"/>
          </p:cNvSpPr>
          <p:nvPr/>
        </p:nvSpPr>
        <p:spPr bwMode="auto">
          <a:xfrm rot="-5292943">
            <a:off x="5341938" y="10033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4984" name="Object 8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54984" name="Формула" r:id="rId3" imgW="1828800" imgH="368280" progId="Equation.3">
              <p:embed/>
            </p:oleObj>
          </a:graphicData>
        </a:graphic>
      </p:graphicFrame>
      <p:sp>
        <p:nvSpPr>
          <p:cNvPr id="254985" name="Line 9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7" name="Oval 11"/>
          <p:cNvSpPr>
            <a:spLocks noChangeArrowheads="1"/>
          </p:cNvSpPr>
          <p:nvPr/>
        </p:nvSpPr>
        <p:spPr bwMode="auto">
          <a:xfrm rot="-5292943">
            <a:off x="6227763" y="21002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88" name="Arc 12"/>
          <p:cNvSpPr>
            <a:spLocks/>
          </p:cNvSpPr>
          <p:nvPr/>
        </p:nvSpPr>
        <p:spPr bwMode="auto">
          <a:xfrm rot="12617792">
            <a:off x="5097463" y="625475"/>
            <a:ext cx="438150" cy="914400"/>
          </a:xfrm>
          <a:custGeom>
            <a:avLst/>
            <a:gdLst>
              <a:gd name="G0" fmla="+- 791 0 0"/>
              <a:gd name="G1" fmla="+- 21600 0 0"/>
              <a:gd name="G2" fmla="+- 21600 0 0"/>
              <a:gd name="T0" fmla="*/ 0 w 10367"/>
              <a:gd name="T1" fmla="*/ 14 h 21600"/>
              <a:gd name="T2" fmla="*/ 10367 w 10367"/>
              <a:gd name="T3" fmla="*/ 2239 h 21600"/>
              <a:gd name="T4" fmla="*/ 791 w 103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67" h="21600" fill="none" extrusionOk="0">
                <a:moveTo>
                  <a:pt x="0" y="14"/>
                </a:moveTo>
                <a:cubicBezTo>
                  <a:pt x="263" y="4"/>
                  <a:pt x="527" y="-1"/>
                  <a:pt x="791" y="0"/>
                </a:cubicBezTo>
                <a:cubicBezTo>
                  <a:pt x="4112" y="0"/>
                  <a:pt x="7389" y="766"/>
                  <a:pt x="10367" y="2238"/>
                </a:cubicBezTo>
              </a:path>
              <a:path w="10367" h="21600" stroke="0" extrusionOk="0">
                <a:moveTo>
                  <a:pt x="0" y="14"/>
                </a:moveTo>
                <a:cubicBezTo>
                  <a:pt x="263" y="4"/>
                  <a:pt x="527" y="-1"/>
                  <a:pt x="791" y="0"/>
                </a:cubicBezTo>
                <a:cubicBezTo>
                  <a:pt x="4112" y="0"/>
                  <a:pt x="7389" y="766"/>
                  <a:pt x="10367" y="2238"/>
                </a:cubicBezTo>
                <a:lnTo>
                  <a:pt x="791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89" name="Text Box 13"/>
          <p:cNvSpPr txBox="1">
            <a:spLocks noChangeArrowheads="1"/>
          </p:cNvSpPr>
          <p:nvPr/>
        </p:nvSpPr>
        <p:spPr bwMode="auto">
          <a:xfrm>
            <a:off x="3276600" y="692150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54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54990" name="Oval 14"/>
          <p:cNvSpPr>
            <a:spLocks noChangeArrowheads="1"/>
          </p:cNvSpPr>
          <p:nvPr/>
        </p:nvSpPr>
        <p:spPr bwMode="auto">
          <a:xfrm rot="-5292943">
            <a:off x="4910138" y="3944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91" name="Freeform 15"/>
          <p:cNvSpPr>
            <a:spLocks/>
          </p:cNvSpPr>
          <p:nvPr/>
        </p:nvSpPr>
        <p:spPr bwMode="auto">
          <a:xfrm>
            <a:off x="3203575" y="1052513"/>
            <a:ext cx="3097213" cy="2952750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361" y="0"/>
              </a:cxn>
              <a:cxn ang="0">
                <a:pos x="1089" y="1860"/>
              </a:cxn>
              <a:cxn ang="0">
                <a:pos x="1951" y="681"/>
              </a:cxn>
              <a:cxn ang="0">
                <a:pos x="0" y="771"/>
              </a:cxn>
            </a:cxnLst>
            <a:rect l="0" t="0" r="r" b="b"/>
            <a:pathLst>
              <a:path w="1951" h="1860">
                <a:moveTo>
                  <a:pt x="0" y="771"/>
                </a:moveTo>
                <a:lnTo>
                  <a:pt x="1361" y="0"/>
                </a:lnTo>
                <a:lnTo>
                  <a:pt x="1089" y="1860"/>
                </a:lnTo>
                <a:lnTo>
                  <a:pt x="1951" y="681"/>
                </a:lnTo>
                <a:lnTo>
                  <a:pt x="0" y="771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3" name="Freeform 17"/>
          <p:cNvSpPr>
            <a:spLocks/>
          </p:cNvSpPr>
          <p:nvPr/>
        </p:nvSpPr>
        <p:spPr bwMode="auto">
          <a:xfrm>
            <a:off x="3470275" y="1290638"/>
            <a:ext cx="1497013" cy="15875"/>
          </a:xfrm>
          <a:custGeom>
            <a:avLst/>
            <a:gdLst/>
            <a:ahLst/>
            <a:cxnLst>
              <a:cxn ang="0">
                <a:pos x="943" y="0"/>
              </a:cxn>
              <a:cxn ang="0">
                <a:pos x="0" y="10"/>
              </a:cxn>
            </a:cxnLst>
            <a:rect l="0" t="0" r="r" b="b"/>
            <a:pathLst>
              <a:path w="943" h="10">
                <a:moveTo>
                  <a:pt x="943" y="0"/>
                </a:moveTo>
                <a:lnTo>
                  <a:pt x="0" y="10"/>
                </a:lnTo>
              </a:path>
            </a:pathLst>
          </a:cu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4" name="Arc 18"/>
          <p:cNvSpPr>
            <a:spLocks/>
          </p:cNvSpPr>
          <p:nvPr/>
        </p:nvSpPr>
        <p:spPr bwMode="auto">
          <a:xfrm rot="13486010">
            <a:off x="6034088" y="1552575"/>
            <a:ext cx="387350" cy="935038"/>
          </a:xfrm>
          <a:custGeom>
            <a:avLst/>
            <a:gdLst>
              <a:gd name="G0" fmla="+- 41 0 0"/>
              <a:gd name="G1" fmla="+- 21600 0 0"/>
              <a:gd name="G2" fmla="+- 21600 0 0"/>
              <a:gd name="T0" fmla="*/ 0 w 9172"/>
              <a:gd name="T1" fmla="*/ 0 h 21600"/>
              <a:gd name="T2" fmla="*/ 9172 w 9172"/>
              <a:gd name="T3" fmla="*/ 2025 h 21600"/>
              <a:gd name="T4" fmla="*/ 41 w 917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72" h="21600" fill="none" extrusionOk="0">
                <a:moveTo>
                  <a:pt x="0" y="0"/>
                </a:moveTo>
                <a:cubicBezTo>
                  <a:pt x="13" y="0"/>
                  <a:pt x="27" y="-1"/>
                  <a:pt x="41" y="0"/>
                </a:cubicBezTo>
                <a:cubicBezTo>
                  <a:pt x="3196" y="0"/>
                  <a:pt x="6312" y="691"/>
                  <a:pt x="9172" y="2024"/>
                </a:cubicBezTo>
              </a:path>
              <a:path w="9172" h="21600" stroke="0" extrusionOk="0">
                <a:moveTo>
                  <a:pt x="0" y="0"/>
                </a:moveTo>
                <a:cubicBezTo>
                  <a:pt x="13" y="0"/>
                  <a:pt x="27" y="-1"/>
                  <a:pt x="41" y="0"/>
                </a:cubicBezTo>
                <a:cubicBezTo>
                  <a:pt x="3196" y="0"/>
                  <a:pt x="6312" y="691"/>
                  <a:pt x="9172" y="2024"/>
                </a:cubicBezTo>
                <a:lnTo>
                  <a:pt x="41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95" name="Text Box 19"/>
          <p:cNvSpPr txBox="1">
            <a:spLocks noChangeArrowheads="1"/>
          </p:cNvSpPr>
          <p:nvPr/>
        </p:nvSpPr>
        <p:spPr bwMode="auto">
          <a:xfrm>
            <a:off x="5346700" y="404813"/>
            <a:ext cx="496888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4996" name="Text Box 20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16</a:t>
            </a:r>
          </a:p>
        </p:txBody>
      </p:sp>
      <p:sp>
        <p:nvSpPr>
          <p:cNvPr id="254997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FB9FF"/>
              </a:gs>
              <a:gs pos="100000">
                <a:srgbClr val="2FFFD7">
                  <a:alpha val="39999"/>
                </a:srgbClr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3203575" y="692150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5364163" y="4048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6300788" y="15573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7031" name="Oval 7"/>
          <p:cNvSpPr>
            <a:spLocks noChangeArrowheads="1"/>
          </p:cNvSpPr>
          <p:nvPr/>
        </p:nvSpPr>
        <p:spPr bwMode="auto">
          <a:xfrm rot="-5292943">
            <a:off x="3181350" y="23717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32" name="Oval 8"/>
          <p:cNvSpPr>
            <a:spLocks noChangeArrowheads="1"/>
          </p:cNvSpPr>
          <p:nvPr/>
        </p:nvSpPr>
        <p:spPr bwMode="auto">
          <a:xfrm rot="-5292943">
            <a:off x="5341938" y="10033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7033" name="Object 9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57033" name="Формула" r:id="rId3" imgW="1828800" imgH="368280" progId="Equation.3">
              <p:embed/>
            </p:oleObj>
          </a:graphicData>
        </a:graphic>
      </p:graphicFrame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7035" name="Oval 11"/>
          <p:cNvSpPr>
            <a:spLocks noChangeArrowheads="1"/>
          </p:cNvSpPr>
          <p:nvPr/>
        </p:nvSpPr>
        <p:spPr bwMode="auto">
          <a:xfrm rot="-5292943">
            <a:off x="6249988" y="24431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3492500" y="1412875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12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57037" name="Oval 13"/>
          <p:cNvSpPr>
            <a:spLocks noChangeArrowheads="1"/>
          </p:cNvSpPr>
          <p:nvPr/>
        </p:nvSpPr>
        <p:spPr bwMode="auto">
          <a:xfrm rot="-5292943">
            <a:off x="4683125" y="24320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4497388" y="2565400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7039" name="Arc 15"/>
          <p:cNvSpPr>
            <a:spLocks/>
          </p:cNvSpPr>
          <p:nvPr/>
        </p:nvSpPr>
        <p:spPr bwMode="auto">
          <a:xfrm rot="4987600" flipV="1">
            <a:off x="4420394" y="1061244"/>
            <a:ext cx="449263" cy="720725"/>
          </a:xfrm>
          <a:custGeom>
            <a:avLst/>
            <a:gdLst>
              <a:gd name="G0" fmla="+- 3080 0 0"/>
              <a:gd name="G1" fmla="+- 21600 0 0"/>
              <a:gd name="G2" fmla="+- 21600 0 0"/>
              <a:gd name="T0" fmla="*/ 0 w 13500"/>
              <a:gd name="T1" fmla="*/ 221 h 21600"/>
              <a:gd name="T2" fmla="*/ 13500 w 13500"/>
              <a:gd name="T3" fmla="*/ 2679 h 21600"/>
              <a:gd name="T4" fmla="*/ 3080 w 135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00" h="21600" fill="none" extrusionOk="0">
                <a:moveTo>
                  <a:pt x="-1" y="220"/>
                </a:moveTo>
                <a:cubicBezTo>
                  <a:pt x="1020" y="73"/>
                  <a:pt x="2049" y="-1"/>
                  <a:pt x="3080" y="0"/>
                </a:cubicBezTo>
                <a:cubicBezTo>
                  <a:pt x="6723" y="0"/>
                  <a:pt x="10308" y="921"/>
                  <a:pt x="13499" y="2679"/>
                </a:cubicBezTo>
              </a:path>
              <a:path w="13500" h="21600" stroke="0" extrusionOk="0">
                <a:moveTo>
                  <a:pt x="-1" y="220"/>
                </a:moveTo>
                <a:cubicBezTo>
                  <a:pt x="1020" y="73"/>
                  <a:pt x="2049" y="-1"/>
                  <a:pt x="3080" y="0"/>
                </a:cubicBezTo>
                <a:cubicBezTo>
                  <a:pt x="6723" y="0"/>
                  <a:pt x="10308" y="921"/>
                  <a:pt x="13499" y="2679"/>
                </a:cubicBezTo>
                <a:lnTo>
                  <a:pt x="308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41" name="Freeform 17"/>
          <p:cNvSpPr>
            <a:spLocks/>
          </p:cNvSpPr>
          <p:nvPr/>
        </p:nvSpPr>
        <p:spPr bwMode="auto">
          <a:xfrm>
            <a:off x="3203575" y="1052513"/>
            <a:ext cx="3097213" cy="1439862"/>
          </a:xfrm>
          <a:custGeom>
            <a:avLst/>
            <a:gdLst/>
            <a:ahLst/>
            <a:cxnLst>
              <a:cxn ang="0">
                <a:pos x="0" y="862"/>
              </a:cxn>
              <a:cxn ang="0">
                <a:pos x="1951" y="907"/>
              </a:cxn>
              <a:cxn ang="0">
                <a:pos x="1361" y="0"/>
              </a:cxn>
              <a:cxn ang="0">
                <a:pos x="0" y="862"/>
              </a:cxn>
            </a:cxnLst>
            <a:rect l="0" t="0" r="r" b="b"/>
            <a:pathLst>
              <a:path w="1951" h="907">
                <a:moveTo>
                  <a:pt x="0" y="862"/>
                </a:moveTo>
                <a:lnTo>
                  <a:pt x="1951" y="907"/>
                </a:lnTo>
                <a:lnTo>
                  <a:pt x="1361" y="0"/>
                </a:lnTo>
                <a:lnTo>
                  <a:pt x="0" y="862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7043" name="Freeform 19"/>
          <p:cNvSpPr>
            <a:spLocks/>
          </p:cNvSpPr>
          <p:nvPr/>
        </p:nvSpPr>
        <p:spPr bwMode="auto">
          <a:xfrm>
            <a:off x="3690938" y="1052513"/>
            <a:ext cx="1674812" cy="290512"/>
          </a:xfrm>
          <a:custGeom>
            <a:avLst/>
            <a:gdLst/>
            <a:ahLst/>
            <a:cxnLst>
              <a:cxn ang="0">
                <a:pos x="1055" y="0"/>
              </a:cxn>
              <a:cxn ang="0">
                <a:pos x="0" y="183"/>
              </a:cxn>
            </a:cxnLst>
            <a:rect l="0" t="0" r="r" b="b"/>
            <a:pathLst>
              <a:path w="1055" h="183">
                <a:moveTo>
                  <a:pt x="1055" y="0"/>
                </a:moveTo>
                <a:lnTo>
                  <a:pt x="0" y="183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7044" name="Oval 20"/>
          <p:cNvSpPr>
            <a:spLocks noChangeArrowheads="1"/>
          </p:cNvSpPr>
          <p:nvPr/>
        </p:nvSpPr>
        <p:spPr bwMode="auto">
          <a:xfrm rot="-5292943">
            <a:off x="3635375" y="12906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2686050" y="1989138"/>
            <a:ext cx="496888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7047" name="Text Box 23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17</a:t>
            </a:r>
          </a:p>
        </p:txBody>
      </p:sp>
      <p:sp>
        <p:nvSpPr>
          <p:cNvPr id="257048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8578" name="Group 2"/>
          <p:cNvGrpSpPr>
            <a:grpSpLocks/>
          </p:cNvGrpSpPr>
          <p:nvPr/>
        </p:nvGrpSpPr>
        <p:grpSpPr bwMode="auto">
          <a:xfrm>
            <a:off x="1042988" y="2565400"/>
            <a:ext cx="647700" cy="647700"/>
            <a:chOff x="703" y="1752"/>
            <a:chExt cx="408" cy="408"/>
          </a:xfrm>
        </p:grpSpPr>
        <p:sp>
          <p:nvSpPr>
            <p:cNvPr id="408579" name="AutoShape 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80" name="Text Box 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1</a:t>
              </a:r>
            </a:p>
          </p:txBody>
        </p:sp>
      </p:grpSp>
      <p:grpSp>
        <p:nvGrpSpPr>
          <p:cNvPr id="408581" name="Group 5"/>
          <p:cNvGrpSpPr>
            <a:grpSpLocks/>
          </p:cNvGrpSpPr>
          <p:nvPr/>
        </p:nvGrpSpPr>
        <p:grpSpPr bwMode="auto">
          <a:xfrm>
            <a:off x="1042988" y="3284538"/>
            <a:ext cx="647700" cy="647700"/>
            <a:chOff x="703" y="1752"/>
            <a:chExt cx="408" cy="408"/>
          </a:xfrm>
        </p:grpSpPr>
        <p:sp>
          <p:nvSpPr>
            <p:cNvPr id="408582" name="AutoShape 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83" name="Text Box 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2</a:t>
              </a:r>
            </a:p>
          </p:txBody>
        </p:sp>
      </p:grpSp>
      <p:grpSp>
        <p:nvGrpSpPr>
          <p:cNvPr id="408584" name="Group 8"/>
          <p:cNvGrpSpPr>
            <a:grpSpLocks/>
          </p:cNvGrpSpPr>
          <p:nvPr/>
        </p:nvGrpSpPr>
        <p:grpSpPr bwMode="auto">
          <a:xfrm>
            <a:off x="1042988" y="4076700"/>
            <a:ext cx="647700" cy="647700"/>
            <a:chOff x="703" y="1752"/>
            <a:chExt cx="408" cy="408"/>
          </a:xfrm>
        </p:grpSpPr>
        <p:sp>
          <p:nvSpPr>
            <p:cNvPr id="408585" name="AutoShape 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86" name="Text Box 10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3</a:t>
              </a:r>
            </a:p>
          </p:txBody>
        </p:sp>
      </p:grpSp>
      <p:grpSp>
        <p:nvGrpSpPr>
          <p:cNvPr id="408587" name="Group 11"/>
          <p:cNvGrpSpPr>
            <a:grpSpLocks/>
          </p:cNvGrpSpPr>
          <p:nvPr/>
        </p:nvGrpSpPr>
        <p:grpSpPr bwMode="auto">
          <a:xfrm>
            <a:off x="1042988" y="4797425"/>
            <a:ext cx="647700" cy="647700"/>
            <a:chOff x="703" y="1752"/>
            <a:chExt cx="408" cy="408"/>
          </a:xfrm>
        </p:grpSpPr>
        <p:sp>
          <p:nvSpPr>
            <p:cNvPr id="408588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89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4</a:t>
              </a:r>
            </a:p>
          </p:txBody>
        </p:sp>
      </p:grpSp>
      <p:grpSp>
        <p:nvGrpSpPr>
          <p:cNvPr id="408590" name="Group 14"/>
          <p:cNvGrpSpPr>
            <a:grpSpLocks/>
          </p:cNvGrpSpPr>
          <p:nvPr/>
        </p:nvGrpSpPr>
        <p:grpSpPr bwMode="auto">
          <a:xfrm>
            <a:off x="1979613" y="3284538"/>
            <a:ext cx="647700" cy="647700"/>
            <a:chOff x="703" y="1752"/>
            <a:chExt cx="408" cy="408"/>
          </a:xfrm>
        </p:grpSpPr>
        <p:sp>
          <p:nvSpPr>
            <p:cNvPr id="408591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92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6</a:t>
              </a:r>
            </a:p>
          </p:txBody>
        </p:sp>
      </p:grpSp>
      <p:grpSp>
        <p:nvGrpSpPr>
          <p:cNvPr id="408593" name="Group 17"/>
          <p:cNvGrpSpPr>
            <a:grpSpLocks/>
          </p:cNvGrpSpPr>
          <p:nvPr/>
        </p:nvGrpSpPr>
        <p:grpSpPr bwMode="auto">
          <a:xfrm>
            <a:off x="1979613" y="4076700"/>
            <a:ext cx="647700" cy="647700"/>
            <a:chOff x="703" y="1752"/>
            <a:chExt cx="408" cy="408"/>
          </a:xfrm>
        </p:grpSpPr>
        <p:sp>
          <p:nvSpPr>
            <p:cNvPr id="408594" name="AutoShape 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95" name="Text Box 1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7</a:t>
              </a:r>
            </a:p>
          </p:txBody>
        </p:sp>
      </p:grpSp>
      <p:sp>
        <p:nvSpPr>
          <p:cNvPr id="408596" name="WordArt 20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6913563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Вписанные </a:t>
            </a:r>
          </a:p>
          <a:p>
            <a:r>
              <a:rPr lang="ru-RU" sz="36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 и вневписанные углы</a:t>
            </a:r>
          </a:p>
        </p:txBody>
      </p: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1979613" y="2565400"/>
            <a:ext cx="647700" cy="647700"/>
            <a:chOff x="703" y="1752"/>
            <a:chExt cx="408" cy="408"/>
          </a:xfrm>
        </p:grpSpPr>
        <p:sp>
          <p:nvSpPr>
            <p:cNvPr id="408598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599" name="Text Box 2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5</a:t>
              </a:r>
            </a:p>
          </p:txBody>
        </p:sp>
      </p:grpSp>
      <p:grpSp>
        <p:nvGrpSpPr>
          <p:cNvPr id="408600" name="Group 24"/>
          <p:cNvGrpSpPr>
            <a:grpSpLocks/>
          </p:cNvGrpSpPr>
          <p:nvPr/>
        </p:nvGrpSpPr>
        <p:grpSpPr bwMode="auto">
          <a:xfrm>
            <a:off x="1979613" y="4797425"/>
            <a:ext cx="647700" cy="647700"/>
            <a:chOff x="703" y="1752"/>
            <a:chExt cx="408" cy="408"/>
          </a:xfrm>
        </p:grpSpPr>
        <p:sp>
          <p:nvSpPr>
            <p:cNvPr id="408601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02" name="Text Box 26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8</a:t>
              </a:r>
            </a:p>
          </p:txBody>
        </p:sp>
      </p:grpSp>
      <p:grpSp>
        <p:nvGrpSpPr>
          <p:cNvPr id="408603" name="Group 27"/>
          <p:cNvGrpSpPr>
            <a:grpSpLocks/>
          </p:cNvGrpSpPr>
          <p:nvPr/>
        </p:nvGrpSpPr>
        <p:grpSpPr bwMode="auto">
          <a:xfrm>
            <a:off x="2843213" y="2565400"/>
            <a:ext cx="647700" cy="647700"/>
            <a:chOff x="703" y="1752"/>
            <a:chExt cx="408" cy="408"/>
          </a:xfrm>
        </p:grpSpPr>
        <p:sp>
          <p:nvSpPr>
            <p:cNvPr id="408604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05" name="Text Box 29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0">
                  <a:solidFill>
                    <a:schemeClr val="accent2"/>
                  </a:solidFill>
                  <a:latin typeface="Verdana" pitchFamily="34" charset="0"/>
                </a:rPr>
                <a:t>9</a:t>
              </a:r>
            </a:p>
          </p:txBody>
        </p:sp>
      </p:grpSp>
      <p:grpSp>
        <p:nvGrpSpPr>
          <p:cNvPr id="408606" name="Group 30"/>
          <p:cNvGrpSpPr>
            <a:grpSpLocks/>
          </p:cNvGrpSpPr>
          <p:nvPr/>
        </p:nvGrpSpPr>
        <p:grpSpPr bwMode="auto">
          <a:xfrm>
            <a:off x="2843213" y="3284538"/>
            <a:ext cx="647700" cy="647700"/>
            <a:chOff x="4468" y="2478"/>
            <a:chExt cx="408" cy="408"/>
          </a:xfrm>
        </p:grpSpPr>
        <p:sp>
          <p:nvSpPr>
            <p:cNvPr id="408607" name="AutoShape 3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08" name="Text Box 32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10</a:t>
              </a:r>
            </a:p>
          </p:txBody>
        </p:sp>
      </p:grpSp>
      <p:grpSp>
        <p:nvGrpSpPr>
          <p:cNvPr id="408609" name="Group 33"/>
          <p:cNvGrpSpPr>
            <a:grpSpLocks/>
          </p:cNvGrpSpPr>
          <p:nvPr/>
        </p:nvGrpSpPr>
        <p:grpSpPr bwMode="auto">
          <a:xfrm>
            <a:off x="2843213" y="4076700"/>
            <a:ext cx="647700" cy="647700"/>
            <a:chOff x="4468" y="2478"/>
            <a:chExt cx="408" cy="408"/>
          </a:xfrm>
        </p:grpSpPr>
        <p:sp>
          <p:nvSpPr>
            <p:cNvPr id="408610" name="AutoShape 3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11" name="Text Box 3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11</a:t>
              </a:r>
            </a:p>
          </p:txBody>
        </p:sp>
      </p:grpSp>
      <p:grpSp>
        <p:nvGrpSpPr>
          <p:cNvPr id="408612" name="Group 36"/>
          <p:cNvGrpSpPr>
            <a:grpSpLocks/>
          </p:cNvGrpSpPr>
          <p:nvPr/>
        </p:nvGrpSpPr>
        <p:grpSpPr bwMode="auto">
          <a:xfrm>
            <a:off x="2843213" y="4797425"/>
            <a:ext cx="647700" cy="647700"/>
            <a:chOff x="4468" y="2478"/>
            <a:chExt cx="408" cy="408"/>
          </a:xfrm>
        </p:grpSpPr>
        <p:sp>
          <p:nvSpPr>
            <p:cNvPr id="408613" name="AutoShape 3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14" name="Text Box 38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12</a:t>
              </a:r>
            </a:p>
          </p:txBody>
        </p:sp>
      </p:grpSp>
      <p:grpSp>
        <p:nvGrpSpPr>
          <p:cNvPr id="408615" name="Group 39"/>
          <p:cNvGrpSpPr>
            <a:grpSpLocks/>
          </p:cNvGrpSpPr>
          <p:nvPr/>
        </p:nvGrpSpPr>
        <p:grpSpPr bwMode="auto">
          <a:xfrm>
            <a:off x="3779838" y="2565400"/>
            <a:ext cx="647700" cy="647700"/>
            <a:chOff x="4468" y="2478"/>
            <a:chExt cx="408" cy="408"/>
          </a:xfrm>
        </p:grpSpPr>
        <p:sp>
          <p:nvSpPr>
            <p:cNvPr id="408616" name="AutoShape 4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17" name="Text Box 41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13</a:t>
              </a:r>
            </a:p>
          </p:txBody>
        </p:sp>
      </p:grpSp>
      <p:grpSp>
        <p:nvGrpSpPr>
          <p:cNvPr id="408618" name="Group 42"/>
          <p:cNvGrpSpPr>
            <a:grpSpLocks/>
          </p:cNvGrpSpPr>
          <p:nvPr/>
        </p:nvGrpSpPr>
        <p:grpSpPr bwMode="auto">
          <a:xfrm>
            <a:off x="3779838" y="3284538"/>
            <a:ext cx="647700" cy="647700"/>
            <a:chOff x="4468" y="2478"/>
            <a:chExt cx="408" cy="408"/>
          </a:xfrm>
        </p:grpSpPr>
        <p:sp>
          <p:nvSpPr>
            <p:cNvPr id="408619" name="AutoShape 4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20" name="Text Box 44">
              <a:hlinkClick r:id="rId1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14</a:t>
              </a:r>
            </a:p>
          </p:txBody>
        </p:sp>
      </p:grpSp>
      <p:grpSp>
        <p:nvGrpSpPr>
          <p:cNvPr id="408621" name="Group 45"/>
          <p:cNvGrpSpPr>
            <a:grpSpLocks/>
          </p:cNvGrpSpPr>
          <p:nvPr/>
        </p:nvGrpSpPr>
        <p:grpSpPr bwMode="auto">
          <a:xfrm>
            <a:off x="3779838" y="4076700"/>
            <a:ext cx="647700" cy="647700"/>
            <a:chOff x="4468" y="2478"/>
            <a:chExt cx="408" cy="408"/>
          </a:xfrm>
        </p:grpSpPr>
        <p:sp>
          <p:nvSpPr>
            <p:cNvPr id="408622" name="AutoShape 4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23" name="Text Box 47">
              <a:hlinkClick r:id="rId1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15</a:t>
              </a:r>
            </a:p>
          </p:txBody>
        </p:sp>
      </p:grpSp>
      <p:grpSp>
        <p:nvGrpSpPr>
          <p:cNvPr id="408624" name="Group 48"/>
          <p:cNvGrpSpPr>
            <a:grpSpLocks/>
          </p:cNvGrpSpPr>
          <p:nvPr/>
        </p:nvGrpSpPr>
        <p:grpSpPr bwMode="auto">
          <a:xfrm>
            <a:off x="3779838" y="4797425"/>
            <a:ext cx="647700" cy="647700"/>
            <a:chOff x="4468" y="2478"/>
            <a:chExt cx="408" cy="408"/>
          </a:xfrm>
        </p:grpSpPr>
        <p:sp>
          <p:nvSpPr>
            <p:cNvPr id="408625" name="AutoShape 4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26" name="Text Box 50">
              <a:hlinkClick r:id="rId1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16</a:t>
              </a:r>
            </a:p>
          </p:txBody>
        </p:sp>
      </p:grpSp>
      <p:grpSp>
        <p:nvGrpSpPr>
          <p:cNvPr id="408627" name="Group 51"/>
          <p:cNvGrpSpPr>
            <a:grpSpLocks/>
          </p:cNvGrpSpPr>
          <p:nvPr/>
        </p:nvGrpSpPr>
        <p:grpSpPr bwMode="auto">
          <a:xfrm>
            <a:off x="4643438" y="2565400"/>
            <a:ext cx="647700" cy="647700"/>
            <a:chOff x="4468" y="2478"/>
            <a:chExt cx="408" cy="408"/>
          </a:xfrm>
        </p:grpSpPr>
        <p:sp>
          <p:nvSpPr>
            <p:cNvPr id="408628" name="AutoShape 5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29" name="Text Box 53">
              <a:hlinkClick r:id="rId1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17</a:t>
              </a:r>
            </a:p>
          </p:txBody>
        </p:sp>
      </p:grpSp>
      <p:grpSp>
        <p:nvGrpSpPr>
          <p:cNvPr id="408630" name="Group 54"/>
          <p:cNvGrpSpPr>
            <a:grpSpLocks/>
          </p:cNvGrpSpPr>
          <p:nvPr/>
        </p:nvGrpSpPr>
        <p:grpSpPr bwMode="auto">
          <a:xfrm>
            <a:off x="4643438" y="3284538"/>
            <a:ext cx="647700" cy="647700"/>
            <a:chOff x="4468" y="2478"/>
            <a:chExt cx="408" cy="408"/>
          </a:xfrm>
        </p:grpSpPr>
        <p:sp>
          <p:nvSpPr>
            <p:cNvPr id="408631" name="AutoShape 5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32" name="Text Box 56">
              <a:hlinkClick r:id="rId1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18</a:t>
              </a:r>
            </a:p>
          </p:txBody>
        </p:sp>
      </p:grpSp>
      <p:grpSp>
        <p:nvGrpSpPr>
          <p:cNvPr id="408633" name="Group 57"/>
          <p:cNvGrpSpPr>
            <a:grpSpLocks/>
          </p:cNvGrpSpPr>
          <p:nvPr/>
        </p:nvGrpSpPr>
        <p:grpSpPr bwMode="auto">
          <a:xfrm>
            <a:off x="4643438" y="4076700"/>
            <a:ext cx="647700" cy="647700"/>
            <a:chOff x="4468" y="2478"/>
            <a:chExt cx="408" cy="408"/>
          </a:xfrm>
        </p:grpSpPr>
        <p:sp>
          <p:nvSpPr>
            <p:cNvPr id="408634" name="AutoShape 5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35" name="Text Box 59">
              <a:hlinkClick r:id="rId2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19</a:t>
              </a:r>
            </a:p>
          </p:txBody>
        </p:sp>
      </p:grpSp>
      <p:grpSp>
        <p:nvGrpSpPr>
          <p:cNvPr id="408636" name="Group 60"/>
          <p:cNvGrpSpPr>
            <a:grpSpLocks/>
          </p:cNvGrpSpPr>
          <p:nvPr/>
        </p:nvGrpSpPr>
        <p:grpSpPr bwMode="auto">
          <a:xfrm>
            <a:off x="4643438" y="4797425"/>
            <a:ext cx="647700" cy="647700"/>
            <a:chOff x="4468" y="2478"/>
            <a:chExt cx="408" cy="408"/>
          </a:xfrm>
        </p:grpSpPr>
        <p:sp>
          <p:nvSpPr>
            <p:cNvPr id="408637" name="AutoShape 6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38" name="Text Box 62">
              <a:hlinkClick r:id="rId2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20</a:t>
              </a:r>
            </a:p>
          </p:txBody>
        </p:sp>
      </p:grpSp>
      <p:grpSp>
        <p:nvGrpSpPr>
          <p:cNvPr id="408639" name="Group 63"/>
          <p:cNvGrpSpPr>
            <a:grpSpLocks/>
          </p:cNvGrpSpPr>
          <p:nvPr/>
        </p:nvGrpSpPr>
        <p:grpSpPr bwMode="auto">
          <a:xfrm>
            <a:off x="5508625" y="2565400"/>
            <a:ext cx="647700" cy="647700"/>
            <a:chOff x="4468" y="2478"/>
            <a:chExt cx="408" cy="408"/>
          </a:xfrm>
        </p:grpSpPr>
        <p:sp>
          <p:nvSpPr>
            <p:cNvPr id="408640" name="AutoShape 6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41" name="Text Box 65">
              <a:hlinkClick r:id="rId2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21</a:t>
              </a:r>
            </a:p>
          </p:txBody>
        </p:sp>
      </p:grpSp>
      <p:grpSp>
        <p:nvGrpSpPr>
          <p:cNvPr id="408642" name="Group 66"/>
          <p:cNvGrpSpPr>
            <a:grpSpLocks/>
          </p:cNvGrpSpPr>
          <p:nvPr/>
        </p:nvGrpSpPr>
        <p:grpSpPr bwMode="auto">
          <a:xfrm>
            <a:off x="5508625" y="3284538"/>
            <a:ext cx="647700" cy="647700"/>
            <a:chOff x="4468" y="2478"/>
            <a:chExt cx="408" cy="408"/>
          </a:xfrm>
        </p:grpSpPr>
        <p:sp>
          <p:nvSpPr>
            <p:cNvPr id="408643" name="AutoShape 6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44" name="Text Box 68">
              <a:hlinkClick r:id="rId2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22</a:t>
              </a:r>
            </a:p>
          </p:txBody>
        </p:sp>
      </p:grpSp>
      <p:grpSp>
        <p:nvGrpSpPr>
          <p:cNvPr id="408645" name="Group 69"/>
          <p:cNvGrpSpPr>
            <a:grpSpLocks/>
          </p:cNvGrpSpPr>
          <p:nvPr/>
        </p:nvGrpSpPr>
        <p:grpSpPr bwMode="auto">
          <a:xfrm>
            <a:off x="5508625" y="4076700"/>
            <a:ext cx="647700" cy="647700"/>
            <a:chOff x="4468" y="2478"/>
            <a:chExt cx="408" cy="408"/>
          </a:xfrm>
        </p:grpSpPr>
        <p:sp>
          <p:nvSpPr>
            <p:cNvPr id="408646" name="AutoShape 7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47" name="Text Box 71">
              <a:hlinkClick r:id="rId2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23</a:t>
              </a:r>
            </a:p>
          </p:txBody>
        </p:sp>
      </p:grpSp>
      <p:grpSp>
        <p:nvGrpSpPr>
          <p:cNvPr id="408648" name="Group 72"/>
          <p:cNvGrpSpPr>
            <a:grpSpLocks/>
          </p:cNvGrpSpPr>
          <p:nvPr/>
        </p:nvGrpSpPr>
        <p:grpSpPr bwMode="auto">
          <a:xfrm>
            <a:off x="5508625" y="4797425"/>
            <a:ext cx="647700" cy="647700"/>
            <a:chOff x="4468" y="2478"/>
            <a:chExt cx="408" cy="408"/>
          </a:xfrm>
        </p:grpSpPr>
        <p:sp>
          <p:nvSpPr>
            <p:cNvPr id="408649" name="AutoShape 7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50" name="Text Box 74">
              <a:hlinkClick r:id="rId2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24</a:t>
              </a:r>
            </a:p>
          </p:txBody>
        </p:sp>
      </p:grpSp>
      <p:grpSp>
        <p:nvGrpSpPr>
          <p:cNvPr id="408651" name="Group 75"/>
          <p:cNvGrpSpPr>
            <a:grpSpLocks/>
          </p:cNvGrpSpPr>
          <p:nvPr/>
        </p:nvGrpSpPr>
        <p:grpSpPr bwMode="auto">
          <a:xfrm>
            <a:off x="6372225" y="2565400"/>
            <a:ext cx="647700" cy="647700"/>
            <a:chOff x="4468" y="2478"/>
            <a:chExt cx="408" cy="408"/>
          </a:xfrm>
        </p:grpSpPr>
        <p:sp>
          <p:nvSpPr>
            <p:cNvPr id="408652" name="AutoShape 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53" name="Text Box 77">
              <a:hlinkClick r:id="rId2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25</a:t>
              </a:r>
            </a:p>
          </p:txBody>
        </p:sp>
      </p:grpSp>
      <p:grpSp>
        <p:nvGrpSpPr>
          <p:cNvPr id="408654" name="Group 78"/>
          <p:cNvGrpSpPr>
            <a:grpSpLocks/>
          </p:cNvGrpSpPr>
          <p:nvPr/>
        </p:nvGrpSpPr>
        <p:grpSpPr bwMode="auto">
          <a:xfrm>
            <a:off x="6372225" y="3284538"/>
            <a:ext cx="647700" cy="647700"/>
            <a:chOff x="4468" y="2478"/>
            <a:chExt cx="408" cy="408"/>
          </a:xfrm>
        </p:grpSpPr>
        <p:sp>
          <p:nvSpPr>
            <p:cNvPr id="408655" name="AutoShape 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56" name="Text Box 80">
              <a:hlinkClick r:id="rId2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26</a:t>
              </a:r>
            </a:p>
          </p:txBody>
        </p:sp>
      </p:grpSp>
      <p:grpSp>
        <p:nvGrpSpPr>
          <p:cNvPr id="408657" name="Group 81"/>
          <p:cNvGrpSpPr>
            <a:grpSpLocks/>
          </p:cNvGrpSpPr>
          <p:nvPr/>
        </p:nvGrpSpPr>
        <p:grpSpPr bwMode="auto">
          <a:xfrm>
            <a:off x="6372225" y="4076700"/>
            <a:ext cx="647700" cy="647700"/>
            <a:chOff x="4468" y="2478"/>
            <a:chExt cx="408" cy="408"/>
          </a:xfrm>
        </p:grpSpPr>
        <p:sp>
          <p:nvSpPr>
            <p:cNvPr id="408658" name="AutoShape 8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59" name="Text Box 83">
              <a:hlinkClick r:id="rId2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27</a:t>
              </a:r>
            </a:p>
          </p:txBody>
        </p:sp>
      </p:grpSp>
      <p:grpSp>
        <p:nvGrpSpPr>
          <p:cNvPr id="408660" name="Group 84"/>
          <p:cNvGrpSpPr>
            <a:grpSpLocks/>
          </p:cNvGrpSpPr>
          <p:nvPr/>
        </p:nvGrpSpPr>
        <p:grpSpPr bwMode="auto">
          <a:xfrm>
            <a:off x="6372225" y="4797425"/>
            <a:ext cx="647700" cy="647700"/>
            <a:chOff x="4468" y="2478"/>
            <a:chExt cx="408" cy="408"/>
          </a:xfrm>
        </p:grpSpPr>
        <p:sp>
          <p:nvSpPr>
            <p:cNvPr id="408661" name="AutoShape 85">
              <a:hlinkClick r:id="rId29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62" name="Text Box 86">
              <a:hlinkClick r:id="rId2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28</a:t>
              </a:r>
            </a:p>
          </p:txBody>
        </p:sp>
      </p:grpSp>
      <p:grpSp>
        <p:nvGrpSpPr>
          <p:cNvPr id="408663" name="Group 87"/>
          <p:cNvGrpSpPr>
            <a:grpSpLocks/>
          </p:cNvGrpSpPr>
          <p:nvPr/>
        </p:nvGrpSpPr>
        <p:grpSpPr bwMode="auto">
          <a:xfrm>
            <a:off x="7235825" y="2565400"/>
            <a:ext cx="647700" cy="647700"/>
            <a:chOff x="4468" y="2478"/>
            <a:chExt cx="408" cy="408"/>
          </a:xfrm>
        </p:grpSpPr>
        <p:sp>
          <p:nvSpPr>
            <p:cNvPr id="408664" name="AutoShape 88">
              <a:hlinkClick r:id="rId30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65" name="Text Box 89">
              <a:hlinkClick r:id="rId3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29</a:t>
              </a:r>
            </a:p>
          </p:txBody>
        </p:sp>
      </p:grpSp>
      <p:grpSp>
        <p:nvGrpSpPr>
          <p:cNvPr id="408666" name="Group 90"/>
          <p:cNvGrpSpPr>
            <a:grpSpLocks/>
          </p:cNvGrpSpPr>
          <p:nvPr/>
        </p:nvGrpSpPr>
        <p:grpSpPr bwMode="auto">
          <a:xfrm>
            <a:off x="7235825" y="3284538"/>
            <a:ext cx="647700" cy="647700"/>
            <a:chOff x="4468" y="2478"/>
            <a:chExt cx="408" cy="408"/>
          </a:xfrm>
        </p:grpSpPr>
        <p:sp>
          <p:nvSpPr>
            <p:cNvPr id="408667" name="AutoShape 91">
              <a:hlinkClick r:id="rId31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68" name="Text Box 92">
              <a:hlinkClick r:id="rId3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30</a:t>
              </a:r>
            </a:p>
          </p:txBody>
        </p:sp>
      </p:grpSp>
      <p:sp>
        <p:nvSpPr>
          <p:cNvPr id="408669" name="AutoShape 93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76825" y="5661025"/>
            <a:ext cx="2879725" cy="576263"/>
          </a:xfrm>
          <a:prstGeom prst="actionButtonBlank">
            <a:avLst/>
          </a:prstGeom>
          <a:solidFill>
            <a:srgbClr val="FF8989">
              <a:alpha val="41000"/>
            </a:srgbClr>
          </a:solidFill>
          <a:ln w="38100">
            <a:solidFill>
              <a:srgbClr val="54007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0">
                <a:solidFill>
                  <a:srgbClr val="6000A2"/>
                </a:solidFill>
                <a:latin typeface="Verdana" pitchFamily="34" charset="0"/>
              </a:rPr>
              <a:t>Литература</a:t>
            </a:r>
          </a:p>
        </p:txBody>
      </p:sp>
      <p:grpSp>
        <p:nvGrpSpPr>
          <p:cNvPr id="408670" name="Group 94"/>
          <p:cNvGrpSpPr>
            <a:grpSpLocks/>
          </p:cNvGrpSpPr>
          <p:nvPr/>
        </p:nvGrpSpPr>
        <p:grpSpPr bwMode="auto">
          <a:xfrm>
            <a:off x="7235825" y="4076700"/>
            <a:ext cx="647700" cy="647700"/>
            <a:chOff x="4468" y="2478"/>
            <a:chExt cx="408" cy="408"/>
          </a:xfrm>
        </p:grpSpPr>
        <p:sp>
          <p:nvSpPr>
            <p:cNvPr id="408671" name="AutoShape 95">
              <a:hlinkClick r:id="rId31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72" name="Text Box 96">
              <a:hlinkClick r:id="rId3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0">
                  <a:solidFill>
                    <a:schemeClr val="accent2"/>
                  </a:solidFill>
                  <a:latin typeface="Verdana" pitchFamily="34" charset="0"/>
                </a:rPr>
                <a:t>31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FB9FF"/>
              </a:gs>
              <a:gs pos="100000">
                <a:schemeClr val="accent1">
                  <a:alpha val="32001"/>
                </a:schemeClr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4716463" y="260350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2700338" y="20605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6443663" y="19891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 rot="-5292943">
            <a:off x="3181350" y="23717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8056" name="Object 8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58056" name="Формула" r:id="rId3" imgW="1828800" imgH="368280" progId="Equation.3">
              <p:embed/>
            </p:oleObj>
          </a:graphicData>
        </a:graphic>
      </p:graphicFrame>
      <p:sp>
        <p:nvSpPr>
          <p:cNvPr id="258057" name="Line 9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8" name="Oval 10"/>
          <p:cNvSpPr>
            <a:spLocks noChangeArrowheads="1"/>
          </p:cNvSpPr>
          <p:nvPr/>
        </p:nvSpPr>
        <p:spPr bwMode="auto">
          <a:xfrm rot="-5292943">
            <a:off x="6249988" y="24431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4356100" y="1989138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22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58060" name="Oval 12"/>
          <p:cNvSpPr>
            <a:spLocks noChangeArrowheads="1"/>
          </p:cNvSpPr>
          <p:nvPr/>
        </p:nvSpPr>
        <p:spPr bwMode="auto">
          <a:xfrm rot="-5292943">
            <a:off x="4683125" y="24320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4497388" y="2565400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6156325" y="1052513"/>
            <a:ext cx="496888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58067" name="Freeform 19" descr="Мелкое конфетти"/>
          <p:cNvSpPr>
            <a:spLocks/>
          </p:cNvSpPr>
          <p:nvPr/>
        </p:nvSpPr>
        <p:spPr bwMode="auto">
          <a:xfrm>
            <a:off x="3203575" y="908050"/>
            <a:ext cx="2870200" cy="1512888"/>
          </a:xfrm>
          <a:custGeom>
            <a:avLst/>
            <a:gdLst/>
            <a:ahLst/>
            <a:cxnLst>
              <a:cxn ang="0">
                <a:pos x="0" y="953"/>
              </a:cxn>
              <a:cxn ang="0">
                <a:pos x="1043" y="0"/>
              </a:cxn>
              <a:cxn ang="0">
                <a:pos x="1808" y="452"/>
              </a:cxn>
              <a:cxn ang="0">
                <a:pos x="0" y="953"/>
              </a:cxn>
            </a:cxnLst>
            <a:rect l="0" t="0" r="r" b="b"/>
            <a:pathLst>
              <a:path w="1808" h="953">
                <a:moveTo>
                  <a:pt x="0" y="953"/>
                </a:moveTo>
                <a:lnTo>
                  <a:pt x="1043" y="0"/>
                </a:lnTo>
                <a:lnTo>
                  <a:pt x="1808" y="452"/>
                </a:lnTo>
                <a:lnTo>
                  <a:pt x="0" y="953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9" name="Line 21"/>
          <p:cNvSpPr>
            <a:spLocks noChangeShapeType="1"/>
          </p:cNvSpPr>
          <p:nvPr/>
        </p:nvSpPr>
        <p:spPr bwMode="auto">
          <a:xfrm>
            <a:off x="3203575" y="2420938"/>
            <a:ext cx="3097213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 rot="-5292943">
            <a:off x="4837113" y="8588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65" name="Oval 17"/>
          <p:cNvSpPr>
            <a:spLocks noChangeArrowheads="1"/>
          </p:cNvSpPr>
          <p:nvPr/>
        </p:nvSpPr>
        <p:spPr bwMode="auto">
          <a:xfrm rot="-5292943">
            <a:off x="6011863" y="15954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70" name="Arc 22"/>
          <p:cNvSpPr>
            <a:spLocks/>
          </p:cNvSpPr>
          <p:nvPr/>
        </p:nvSpPr>
        <p:spPr bwMode="auto">
          <a:xfrm rot="12541712">
            <a:off x="5365750" y="1341438"/>
            <a:ext cx="501650" cy="446087"/>
          </a:xfrm>
          <a:custGeom>
            <a:avLst/>
            <a:gdLst>
              <a:gd name="G0" fmla="+- 0 0 0"/>
              <a:gd name="G1" fmla="+- 19123 0 0"/>
              <a:gd name="G2" fmla="+- 21600 0 0"/>
              <a:gd name="T0" fmla="*/ 10044 w 21561"/>
              <a:gd name="T1" fmla="*/ 0 h 19123"/>
              <a:gd name="T2" fmla="*/ 21561 w 21561"/>
              <a:gd name="T3" fmla="*/ 17830 h 19123"/>
              <a:gd name="T4" fmla="*/ 0 w 21561"/>
              <a:gd name="T5" fmla="*/ 19123 h 19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1" h="19123" fill="none" extrusionOk="0">
                <a:moveTo>
                  <a:pt x="10043" y="0"/>
                </a:moveTo>
                <a:cubicBezTo>
                  <a:pt x="16739" y="3517"/>
                  <a:pt x="21108" y="10280"/>
                  <a:pt x="21561" y="17829"/>
                </a:cubicBezTo>
              </a:path>
              <a:path w="21561" h="19123" stroke="0" extrusionOk="0">
                <a:moveTo>
                  <a:pt x="10043" y="0"/>
                </a:moveTo>
                <a:cubicBezTo>
                  <a:pt x="16739" y="3517"/>
                  <a:pt x="21108" y="10280"/>
                  <a:pt x="21561" y="17829"/>
                </a:cubicBezTo>
                <a:lnTo>
                  <a:pt x="0" y="19123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71" name="Arc 23"/>
          <p:cNvSpPr>
            <a:spLocks/>
          </p:cNvSpPr>
          <p:nvPr/>
        </p:nvSpPr>
        <p:spPr bwMode="auto">
          <a:xfrm rot="9167334" flipH="1">
            <a:off x="3851275" y="2133600"/>
            <a:ext cx="423863" cy="379413"/>
          </a:xfrm>
          <a:custGeom>
            <a:avLst/>
            <a:gdLst>
              <a:gd name="G0" fmla="+- 0 0 0"/>
              <a:gd name="G1" fmla="+- 16317 0 0"/>
              <a:gd name="G2" fmla="+- 21600 0 0"/>
              <a:gd name="T0" fmla="*/ 14153 w 21162"/>
              <a:gd name="T1" fmla="*/ 0 h 16317"/>
              <a:gd name="T2" fmla="*/ 21162 w 21162"/>
              <a:gd name="T3" fmla="*/ 11989 h 16317"/>
              <a:gd name="T4" fmla="*/ 0 w 21162"/>
              <a:gd name="T5" fmla="*/ 16317 h 16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16317" fill="none" extrusionOk="0">
                <a:moveTo>
                  <a:pt x="14153" y="-1"/>
                </a:moveTo>
                <a:cubicBezTo>
                  <a:pt x="17745" y="3115"/>
                  <a:pt x="20209" y="7330"/>
                  <a:pt x="21161" y="11989"/>
                </a:cubicBezTo>
              </a:path>
              <a:path w="21162" h="16317" stroke="0" extrusionOk="0">
                <a:moveTo>
                  <a:pt x="14153" y="-1"/>
                </a:moveTo>
                <a:cubicBezTo>
                  <a:pt x="17745" y="3115"/>
                  <a:pt x="20209" y="7330"/>
                  <a:pt x="21161" y="11989"/>
                </a:cubicBezTo>
                <a:lnTo>
                  <a:pt x="0" y="1631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072" name="Line 24"/>
          <p:cNvSpPr>
            <a:spLocks noChangeShapeType="1"/>
          </p:cNvSpPr>
          <p:nvPr/>
        </p:nvSpPr>
        <p:spPr bwMode="auto">
          <a:xfrm>
            <a:off x="4140200" y="2316163"/>
            <a:ext cx="2143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4" name="Text Box 26"/>
          <p:cNvSpPr txBox="1">
            <a:spLocks noChangeArrowheads="1"/>
          </p:cNvSpPr>
          <p:nvPr/>
        </p:nvSpPr>
        <p:spPr bwMode="auto">
          <a:xfrm>
            <a:off x="4643438" y="1268413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58075" name="Text Box 27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18</a:t>
            </a:r>
          </a:p>
        </p:txBody>
      </p:sp>
      <p:sp>
        <p:nvSpPr>
          <p:cNvPr id="258076" name="AutoShape 2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2FFFD7">
                  <a:alpha val="89999"/>
                </a:srgbClr>
              </a:gs>
              <a:gs pos="100000">
                <a:srgbClr val="CCFE90">
                  <a:alpha val="71001"/>
                </a:srgbClr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4572000" y="3333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700338" y="20605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6372225" y="2060575"/>
            <a:ext cx="468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0102" name="Oval 6"/>
          <p:cNvSpPr>
            <a:spLocks noChangeArrowheads="1"/>
          </p:cNvSpPr>
          <p:nvPr/>
        </p:nvSpPr>
        <p:spPr bwMode="auto">
          <a:xfrm rot="-5292943">
            <a:off x="3181350" y="23717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60103" name="Формула" r:id="rId3" imgW="1828800" imgH="368280" progId="Equation.3">
              <p:embed/>
            </p:oleObj>
          </a:graphicData>
        </a:graphic>
      </p:graphicFrame>
      <p:sp>
        <p:nvSpPr>
          <p:cNvPr id="260104" name="Line 8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5" name="Oval 9"/>
          <p:cNvSpPr>
            <a:spLocks noChangeArrowheads="1"/>
          </p:cNvSpPr>
          <p:nvPr/>
        </p:nvSpPr>
        <p:spPr bwMode="auto">
          <a:xfrm rot="-5292943">
            <a:off x="6249988" y="24431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4284663" y="27082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20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0107" name="Oval 11"/>
          <p:cNvSpPr>
            <a:spLocks noChangeArrowheads="1"/>
          </p:cNvSpPr>
          <p:nvPr/>
        </p:nvSpPr>
        <p:spPr bwMode="auto">
          <a:xfrm rot="-5292943">
            <a:off x="4683125" y="24320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4427538" y="1916113"/>
            <a:ext cx="504825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5940425" y="1052513"/>
            <a:ext cx="496888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3203575" y="2420938"/>
            <a:ext cx="3097213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1" name="Oval 15"/>
          <p:cNvSpPr>
            <a:spLocks noChangeArrowheads="1"/>
          </p:cNvSpPr>
          <p:nvPr/>
        </p:nvSpPr>
        <p:spPr bwMode="auto">
          <a:xfrm rot="-5292943">
            <a:off x="5099050" y="39052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12" name="Oval 16"/>
          <p:cNvSpPr>
            <a:spLocks noChangeArrowheads="1"/>
          </p:cNvSpPr>
          <p:nvPr/>
        </p:nvSpPr>
        <p:spPr bwMode="auto">
          <a:xfrm rot="-5292943">
            <a:off x="6011863" y="15954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13" name="Arc 17"/>
          <p:cNvSpPr>
            <a:spLocks/>
          </p:cNvSpPr>
          <p:nvPr/>
        </p:nvSpPr>
        <p:spPr bwMode="auto">
          <a:xfrm rot="-24784871">
            <a:off x="4872831" y="3272632"/>
            <a:ext cx="468313" cy="349250"/>
          </a:xfrm>
          <a:custGeom>
            <a:avLst/>
            <a:gdLst>
              <a:gd name="G0" fmla="+- 0 0 0"/>
              <a:gd name="G1" fmla="+- 13509 0 0"/>
              <a:gd name="G2" fmla="+- 21600 0 0"/>
              <a:gd name="T0" fmla="*/ 16854 w 21600"/>
              <a:gd name="T1" fmla="*/ 0 h 14984"/>
              <a:gd name="T2" fmla="*/ 21550 w 21600"/>
              <a:gd name="T3" fmla="*/ 14984 h 14984"/>
              <a:gd name="T4" fmla="*/ 0 w 21600"/>
              <a:gd name="T5" fmla="*/ 13509 h 1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984" fill="none" extrusionOk="0">
                <a:moveTo>
                  <a:pt x="16854" y="-1"/>
                </a:moveTo>
                <a:cubicBezTo>
                  <a:pt x="19926" y="3832"/>
                  <a:pt x="21600" y="8597"/>
                  <a:pt x="21600" y="13509"/>
                </a:cubicBezTo>
                <a:cubicBezTo>
                  <a:pt x="21600" y="14001"/>
                  <a:pt x="21583" y="14493"/>
                  <a:pt x="21549" y="14983"/>
                </a:cubicBezTo>
              </a:path>
              <a:path w="21600" h="14984" stroke="0" extrusionOk="0">
                <a:moveTo>
                  <a:pt x="16854" y="-1"/>
                </a:moveTo>
                <a:cubicBezTo>
                  <a:pt x="19926" y="3832"/>
                  <a:pt x="21600" y="8597"/>
                  <a:pt x="21600" y="13509"/>
                </a:cubicBezTo>
                <a:cubicBezTo>
                  <a:pt x="21600" y="14001"/>
                  <a:pt x="21583" y="14493"/>
                  <a:pt x="21549" y="14983"/>
                </a:cubicBezTo>
                <a:lnTo>
                  <a:pt x="0" y="13509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15" name="Freeform 19"/>
          <p:cNvSpPr>
            <a:spLocks/>
          </p:cNvSpPr>
          <p:nvPr/>
        </p:nvSpPr>
        <p:spPr bwMode="auto">
          <a:xfrm>
            <a:off x="4273550" y="3246438"/>
            <a:ext cx="808038" cy="15875"/>
          </a:xfrm>
          <a:custGeom>
            <a:avLst/>
            <a:gdLst/>
            <a:ahLst/>
            <a:cxnLst>
              <a:cxn ang="0">
                <a:pos x="509" y="0"/>
              </a:cxn>
              <a:cxn ang="0">
                <a:pos x="0" y="10"/>
              </a:cxn>
            </a:cxnLst>
            <a:rect l="0" t="0" r="r" b="b"/>
            <a:pathLst>
              <a:path w="509" h="10">
                <a:moveTo>
                  <a:pt x="509" y="0"/>
                </a:moveTo>
                <a:lnTo>
                  <a:pt x="0" y="1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6" name="Freeform 20"/>
          <p:cNvSpPr>
            <a:spLocks/>
          </p:cNvSpPr>
          <p:nvPr/>
        </p:nvSpPr>
        <p:spPr bwMode="auto">
          <a:xfrm>
            <a:off x="3203575" y="1628775"/>
            <a:ext cx="3097213" cy="863600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1815" y="0"/>
              </a:cxn>
              <a:cxn ang="0">
                <a:pos x="1951" y="544"/>
              </a:cxn>
            </a:cxnLst>
            <a:rect l="0" t="0" r="r" b="b"/>
            <a:pathLst>
              <a:path w="1951" h="544">
                <a:moveTo>
                  <a:pt x="0" y="499"/>
                </a:moveTo>
                <a:lnTo>
                  <a:pt x="1815" y="0"/>
                </a:lnTo>
                <a:lnTo>
                  <a:pt x="1951" y="544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7" name="Freeform 21"/>
          <p:cNvSpPr>
            <a:spLocks/>
          </p:cNvSpPr>
          <p:nvPr/>
        </p:nvSpPr>
        <p:spPr bwMode="auto">
          <a:xfrm>
            <a:off x="3203575" y="908050"/>
            <a:ext cx="2881313" cy="3025775"/>
          </a:xfrm>
          <a:custGeom>
            <a:avLst/>
            <a:gdLst/>
            <a:ahLst/>
            <a:cxnLst>
              <a:cxn ang="0">
                <a:pos x="0" y="953"/>
              </a:cxn>
              <a:cxn ang="0">
                <a:pos x="998" y="0"/>
              </a:cxn>
              <a:cxn ang="0">
                <a:pos x="1815" y="454"/>
              </a:cxn>
              <a:cxn ang="0">
                <a:pos x="1225" y="1906"/>
              </a:cxn>
              <a:cxn ang="0">
                <a:pos x="998" y="0"/>
              </a:cxn>
            </a:cxnLst>
            <a:rect l="0" t="0" r="r" b="b"/>
            <a:pathLst>
              <a:path w="1815" h="1906">
                <a:moveTo>
                  <a:pt x="0" y="953"/>
                </a:moveTo>
                <a:lnTo>
                  <a:pt x="998" y="0"/>
                </a:lnTo>
                <a:lnTo>
                  <a:pt x="1815" y="454"/>
                </a:lnTo>
                <a:lnTo>
                  <a:pt x="1225" y="1906"/>
                </a:lnTo>
                <a:lnTo>
                  <a:pt x="998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8" name="Oval 22"/>
          <p:cNvSpPr>
            <a:spLocks noChangeArrowheads="1"/>
          </p:cNvSpPr>
          <p:nvPr/>
        </p:nvSpPr>
        <p:spPr bwMode="auto">
          <a:xfrm rot="-5292943">
            <a:off x="4749800" y="87947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19" name="Text Box 23"/>
          <p:cNvSpPr txBox="1">
            <a:spLocks noChangeArrowheads="1"/>
          </p:cNvSpPr>
          <p:nvPr/>
        </p:nvSpPr>
        <p:spPr bwMode="auto">
          <a:xfrm>
            <a:off x="5030788" y="4005263"/>
            <a:ext cx="441325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E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0120" name="Arc 24"/>
          <p:cNvSpPr>
            <a:spLocks/>
          </p:cNvSpPr>
          <p:nvPr/>
        </p:nvSpPr>
        <p:spPr bwMode="auto">
          <a:xfrm rot="11065254" flipV="1">
            <a:off x="5935663" y="2030413"/>
            <a:ext cx="576262" cy="461962"/>
          </a:xfrm>
          <a:custGeom>
            <a:avLst/>
            <a:gdLst>
              <a:gd name="G0" fmla="+- 0 0 0"/>
              <a:gd name="G1" fmla="+- 17335 0 0"/>
              <a:gd name="G2" fmla="+- 21600 0 0"/>
              <a:gd name="T0" fmla="*/ 12886 w 21600"/>
              <a:gd name="T1" fmla="*/ 0 h 17335"/>
              <a:gd name="T2" fmla="*/ 21600 w 21600"/>
              <a:gd name="T3" fmla="*/ 17335 h 17335"/>
              <a:gd name="T4" fmla="*/ 0 w 21600"/>
              <a:gd name="T5" fmla="*/ 17335 h 17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335" fill="none" extrusionOk="0">
                <a:moveTo>
                  <a:pt x="12886" y="-1"/>
                </a:moveTo>
                <a:cubicBezTo>
                  <a:pt x="18368" y="4075"/>
                  <a:pt x="21600" y="10503"/>
                  <a:pt x="21600" y="17335"/>
                </a:cubicBezTo>
              </a:path>
              <a:path w="21600" h="17335" stroke="0" extrusionOk="0">
                <a:moveTo>
                  <a:pt x="12886" y="-1"/>
                </a:moveTo>
                <a:cubicBezTo>
                  <a:pt x="18368" y="4075"/>
                  <a:pt x="21600" y="10503"/>
                  <a:pt x="21600" y="17335"/>
                </a:cubicBezTo>
                <a:lnTo>
                  <a:pt x="0" y="17335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21" name="Arc 25"/>
          <p:cNvSpPr>
            <a:spLocks/>
          </p:cNvSpPr>
          <p:nvPr/>
        </p:nvSpPr>
        <p:spPr bwMode="auto">
          <a:xfrm rot="4789765" flipH="1">
            <a:off x="5044282" y="2971006"/>
            <a:ext cx="274638" cy="485775"/>
          </a:xfrm>
          <a:custGeom>
            <a:avLst/>
            <a:gdLst>
              <a:gd name="G0" fmla="+- 0 0 0"/>
              <a:gd name="G1" fmla="+- 20850 0 0"/>
              <a:gd name="G2" fmla="+- 21600 0 0"/>
              <a:gd name="T0" fmla="*/ 5642 w 20668"/>
              <a:gd name="T1" fmla="*/ 0 h 20850"/>
              <a:gd name="T2" fmla="*/ 20668 w 20668"/>
              <a:gd name="T3" fmla="*/ 14574 h 20850"/>
              <a:gd name="T4" fmla="*/ 0 w 20668"/>
              <a:gd name="T5" fmla="*/ 20850 h 20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68" h="20850" fill="none" extrusionOk="0">
                <a:moveTo>
                  <a:pt x="5642" y="-1"/>
                </a:moveTo>
                <a:cubicBezTo>
                  <a:pt x="12827" y="1944"/>
                  <a:pt x="18505" y="7451"/>
                  <a:pt x="20668" y="14573"/>
                </a:cubicBezTo>
              </a:path>
              <a:path w="20668" h="20850" stroke="0" extrusionOk="0">
                <a:moveTo>
                  <a:pt x="5642" y="-1"/>
                </a:moveTo>
                <a:cubicBezTo>
                  <a:pt x="12827" y="1944"/>
                  <a:pt x="18505" y="7451"/>
                  <a:pt x="20668" y="14573"/>
                </a:cubicBezTo>
                <a:lnTo>
                  <a:pt x="0" y="2085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22" name="Freeform 26"/>
          <p:cNvSpPr>
            <a:spLocks/>
          </p:cNvSpPr>
          <p:nvPr/>
        </p:nvSpPr>
        <p:spPr bwMode="auto">
          <a:xfrm>
            <a:off x="6156325" y="2038350"/>
            <a:ext cx="796925" cy="4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2" y="3"/>
              </a:cxn>
            </a:cxnLst>
            <a:rect l="0" t="0" r="r" b="b"/>
            <a:pathLst>
              <a:path w="502" h="3">
                <a:moveTo>
                  <a:pt x="0" y="0"/>
                </a:moveTo>
                <a:lnTo>
                  <a:pt x="502" y="3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3" name="Text Box 27"/>
          <p:cNvSpPr txBox="1">
            <a:spLocks noChangeArrowheads="1"/>
          </p:cNvSpPr>
          <p:nvPr/>
        </p:nvSpPr>
        <p:spPr bwMode="auto">
          <a:xfrm>
            <a:off x="6227763" y="1484313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60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0124" name="Text Box 28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19</a:t>
            </a:r>
          </a:p>
        </p:txBody>
      </p:sp>
      <p:sp>
        <p:nvSpPr>
          <p:cNvPr id="260125" name="AutoShape 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CCFE90">
                  <a:alpha val="71001"/>
                </a:srgbClr>
              </a:gs>
              <a:gs pos="50000">
                <a:srgbClr val="7B00B8">
                  <a:alpha val="27000"/>
                </a:srgbClr>
              </a:gs>
              <a:gs pos="100000">
                <a:srgbClr val="CCFE90">
                  <a:alpha val="71001"/>
                </a:srgbClr>
              </a:gs>
            </a:gsLst>
            <a:lin ang="27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5003800" y="3333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2916238" y="12684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6372225" y="1916113"/>
            <a:ext cx="4683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1126" name="Oval 6"/>
          <p:cNvSpPr>
            <a:spLocks noChangeArrowheads="1"/>
          </p:cNvSpPr>
          <p:nvPr/>
        </p:nvSpPr>
        <p:spPr bwMode="auto">
          <a:xfrm rot="-5292943">
            <a:off x="3181350" y="23717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1127" name="Object 7"/>
          <p:cNvGraphicFramePr>
            <a:graphicFrameLocks noChangeAspect="1"/>
          </p:cNvGraphicFramePr>
          <p:nvPr/>
        </p:nvGraphicFramePr>
        <p:xfrm>
          <a:off x="6227763" y="5949950"/>
          <a:ext cx="1828800" cy="368300"/>
        </p:xfrm>
        <a:graphic>
          <a:graphicData uri="http://schemas.openxmlformats.org/presentationml/2006/ole">
            <p:oleObj spid="_x0000_s261127" name="Формула" r:id="rId3" imgW="1828800" imgH="368280" progId="Equation.3">
              <p:embed/>
            </p:oleObj>
          </a:graphicData>
        </a:graphic>
      </p:graphicFrame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29" name="Oval 9"/>
          <p:cNvSpPr>
            <a:spLocks noChangeArrowheads="1"/>
          </p:cNvSpPr>
          <p:nvPr/>
        </p:nvSpPr>
        <p:spPr bwMode="auto">
          <a:xfrm rot="-5292943">
            <a:off x="6249988" y="24431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4859338" y="1557338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49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1131" name="Oval 11"/>
          <p:cNvSpPr>
            <a:spLocks noChangeArrowheads="1"/>
          </p:cNvSpPr>
          <p:nvPr/>
        </p:nvSpPr>
        <p:spPr bwMode="auto">
          <a:xfrm rot="-5292943">
            <a:off x="4721225" y="24130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4356100" y="2492375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>
            <a:off x="3203575" y="2420938"/>
            <a:ext cx="3097213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6" name="Oval 16"/>
          <p:cNvSpPr>
            <a:spLocks noChangeArrowheads="1"/>
          </p:cNvSpPr>
          <p:nvPr/>
        </p:nvSpPr>
        <p:spPr bwMode="auto">
          <a:xfrm rot="-5292943">
            <a:off x="5021263" y="9080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37" name="Arc 17"/>
          <p:cNvSpPr>
            <a:spLocks/>
          </p:cNvSpPr>
          <p:nvPr/>
        </p:nvSpPr>
        <p:spPr bwMode="auto">
          <a:xfrm rot="13891686">
            <a:off x="5623719" y="2083594"/>
            <a:ext cx="501650" cy="401638"/>
          </a:xfrm>
          <a:custGeom>
            <a:avLst/>
            <a:gdLst>
              <a:gd name="G0" fmla="+- 0 0 0"/>
              <a:gd name="G1" fmla="+- 15745 0 0"/>
              <a:gd name="G2" fmla="+- 21600 0 0"/>
              <a:gd name="T0" fmla="*/ 14787 w 21600"/>
              <a:gd name="T1" fmla="*/ 0 h 17220"/>
              <a:gd name="T2" fmla="*/ 21550 w 21600"/>
              <a:gd name="T3" fmla="*/ 17220 h 17220"/>
              <a:gd name="T4" fmla="*/ 0 w 21600"/>
              <a:gd name="T5" fmla="*/ 15745 h 17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20" fill="none" extrusionOk="0">
                <a:moveTo>
                  <a:pt x="14786" y="0"/>
                </a:moveTo>
                <a:cubicBezTo>
                  <a:pt x="19134" y="4082"/>
                  <a:pt x="21600" y="9781"/>
                  <a:pt x="21600" y="15745"/>
                </a:cubicBezTo>
                <a:cubicBezTo>
                  <a:pt x="21600" y="16237"/>
                  <a:pt x="21583" y="16729"/>
                  <a:pt x="21549" y="17219"/>
                </a:cubicBezTo>
              </a:path>
              <a:path w="21600" h="17220" stroke="0" extrusionOk="0">
                <a:moveTo>
                  <a:pt x="14786" y="0"/>
                </a:moveTo>
                <a:cubicBezTo>
                  <a:pt x="19134" y="4082"/>
                  <a:pt x="21600" y="9781"/>
                  <a:pt x="21600" y="15745"/>
                </a:cubicBezTo>
                <a:cubicBezTo>
                  <a:pt x="21600" y="16237"/>
                  <a:pt x="21583" y="16729"/>
                  <a:pt x="21549" y="17219"/>
                </a:cubicBezTo>
                <a:lnTo>
                  <a:pt x="0" y="15745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40" name="Freeform 20"/>
          <p:cNvSpPr>
            <a:spLocks/>
          </p:cNvSpPr>
          <p:nvPr/>
        </p:nvSpPr>
        <p:spPr bwMode="auto">
          <a:xfrm>
            <a:off x="3341688" y="936625"/>
            <a:ext cx="2959100" cy="1555750"/>
          </a:xfrm>
          <a:custGeom>
            <a:avLst/>
            <a:gdLst/>
            <a:ahLst/>
            <a:cxnLst>
              <a:cxn ang="0">
                <a:pos x="1864" y="980"/>
              </a:cxn>
              <a:cxn ang="0">
                <a:pos x="0" y="569"/>
              </a:cxn>
              <a:cxn ang="0">
                <a:pos x="1074" y="0"/>
              </a:cxn>
              <a:cxn ang="0">
                <a:pos x="1864" y="980"/>
              </a:cxn>
            </a:cxnLst>
            <a:rect l="0" t="0" r="r" b="b"/>
            <a:pathLst>
              <a:path w="1864" h="980">
                <a:moveTo>
                  <a:pt x="1864" y="980"/>
                </a:moveTo>
                <a:lnTo>
                  <a:pt x="0" y="569"/>
                </a:lnTo>
                <a:lnTo>
                  <a:pt x="1074" y="0"/>
                </a:lnTo>
                <a:lnTo>
                  <a:pt x="1864" y="980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1" name="Arc 21"/>
          <p:cNvSpPr>
            <a:spLocks/>
          </p:cNvSpPr>
          <p:nvPr/>
        </p:nvSpPr>
        <p:spPr bwMode="auto">
          <a:xfrm rot="13891686">
            <a:off x="5544344" y="2004219"/>
            <a:ext cx="501650" cy="465138"/>
          </a:xfrm>
          <a:custGeom>
            <a:avLst/>
            <a:gdLst>
              <a:gd name="G0" fmla="+- 0 0 0"/>
              <a:gd name="G1" fmla="+- 16578 0 0"/>
              <a:gd name="G2" fmla="+- 21600 0 0"/>
              <a:gd name="T0" fmla="*/ 13847 w 21600"/>
              <a:gd name="T1" fmla="*/ 0 h 19942"/>
              <a:gd name="T2" fmla="*/ 21336 w 21600"/>
              <a:gd name="T3" fmla="*/ 19942 h 19942"/>
              <a:gd name="T4" fmla="*/ 0 w 21600"/>
              <a:gd name="T5" fmla="*/ 16578 h 19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942" fill="none" extrusionOk="0">
                <a:moveTo>
                  <a:pt x="13846" y="0"/>
                </a:moveTo>
                <a:cubicBezTo>
                  <a:pt x="18760" y="4104"/>
                  <a:pt x="21600" y="10176"/>
                  <a:pt x="21600" y="16578"/>
                </a:cubicBezTo>
                <a:cubicBezTo>
                  <a:pt x="21600" y="17704"/>
                  <a:pt x="21511" y="18829"/>
                  <a:pt x="21336" y="19942"/>
                </a:cubicBezTo>
              </a:path>
              <a:path w="21600" h="19942" stroke="0" extrusionOk="0">
                <a:moveTo>
                  <a:pt x="13846" y="0"/>
                </a:moveTo>
                <a:cubicBezTo>
                  <a:pt x="18760" y="4104"/>
                  <a:pt x="21600" y="10176"/>
                  <a:pt x="21600" y="16578"/>
                </a:cubicBezTo>
                <a:cubicBezTo>
                  <a:pt x="21600" y="17704"/>
                  <a:pt x="21511" y="18829"/>
                  <a:pt x="21336" y="19942"/>
                </a:cubicBezTo>
                <a:lnTo>
                  <a:pt x="0" y="1657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43" name="Arc 23"/>
          <p:cNvSpPr>
            <a:spLocks/>
          </p:cNvSpPr>
          <p:nvPr/>
        </p:nvSpPr>
        <p:spPr bwMode="auto">
          <a:xfrm flipH="1">
            <a:off x="4859338" y="2205038"/>
            <a:ext cx="209550" cy="252412"/>
          </a:xfrm>
          <a:custGeom>
            <a:avLst/>
            <a:gdLst>
              <a:gd name="G0" fmla="+- 0 0 0"/>
              <a:gd name="G1" fmla="+- 21548 0 0"/>
              <a:gd name="G2" fmla="+- 21600 0 0"/>
              <a:gd name="T0" fmla="*/ 1495 w 21600"/>
              <a:gd name="T1" fmla="*/ 0 h 25110"/>
              <a:gd name="T2" fmla="*/ 21304 w 21600"/>
              <a:gd name="T3" fmla="*/ 25110 h 25110"/>
              <a:gd name="T4" fmla="*/ 0 w 21600"/>
              <a:gd name="T5" fmla="*/ 21548 h 25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110" fill="none" extrusionOk="0">
                <a:moveTo>
                  <a:pt x="1495" y="-1"/>
                </a:moveTo>
                <a:cubicBezTo>
                  <a:pt x="12816" y="785"/>
                  <a:pt x="21600" y="10198"/>
                  <a:pt x="21600" y="21548"/>
                </a:cubicBezTo>
                <a:cubicBezTo>
                  <a:pt x="21600" y="22741"/>
                  <a:pt x="21501" y="23932"/>
                  <a:pt x="21304" y="25110"/>
                </a:cubicBezTo>
              </a:path>
              <a:path w="21600" h="25110" stroke="0" extrusionOk="0">
                <a:moveTo>
                  <a:pt x="1495" y="-1"/>
                </a:moveTo>
                <a:cubicBezTo>
                  <a:pt x="12816" y="785"/>
                  <a:pt x="21600" y="10198"/>
                  <a:pt x="21600" y="21548"/>
                </a:cubicBezTo>
                <a:cubicBezTo>
                  <a:pt x="21600" y="22741"/>
                  <a:pt x="21501" y="23932"/>
                  <a:pt x="21304" y="25110"/>
                </a:cubicBezTo>
                <a:lnTo>
                  <a:pt x="0" y="2154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44" name="Text Box 24"/>
          <p:cNvSpPr txBox="1">
            <a:spLocks noChangeArrowheads="1"/>
          </p:cNvSpPr>
          <p:nvPr/>
        </p:nvSpPr>
        <p:spPr bwMode="auto">
          <a:xfrm>
            <a:off x="3779838" y="1989138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21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1145" name="Text Box 25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20</a:t>
            </a:r>
          </a:p>
        </p:txBody>
      </p:sp>
      <p:sp>
        <p:nvSpPr>
          <p:cNvPr id="261146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Oval 2"/>
          <p:cNvSpPr>
            <a:spLocks noChangeArrowheads="1"/>
          </p:cNvSpPr>
          <p:nvPr/>
        </p:nvSpPr>
        <p:spPr bwMode="auto">
          <a:xfrm>
            <a:off x="3203575" y="908050"/>
            <a:ext cx="3095625" cy="3095625"/>
          </a:xfrm>
          <a:prstGeom prst="ellipse">
            <a:avLst/>
          </a:prstGeom>
          <a:gradFill rotWithShape="1">
            <a:gsLst>
              <a:gs pos="0">
                <a:srgbClr val="CCCC00">
                  <a:alpha val="71001"/>
                </a:srgbClr>
              </a:gs>
              <a:gs pos="100000">
                <a:schemeClr val="bg1">
                  <a:alpha val="27000"/>
                </a:schemeClr>
              </a:gs>
            </a:gsLst>
            <a:lin ang="189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2771775" y="2349500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6372225" y="22050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2771775" y="1268413"/>
            <a:ext cx="4683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 rot="-5292943">
            <a:off x="3181350" y="23717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2151" name="Object 7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62151" name="Формула" r:id="rId3" imgW="1828800" imgH="368280" progId="Equation.3">
              <p:embed/>
            </p:oleObj>
          </a:graphicData>
        </a:graphic>
      </p:graphicFrame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 rot="-5292943">
            <a:off x="6249988" y="24431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4859338" y="1557338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49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 rot="-5292943">
            <a:off x="4711700" y="24130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4067175" y="2492375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5003800" y="333375"/>
            <a:ext cx="496888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3276600" y="2420938"/>
            <a:ext cx="3097213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 rot="-5292943">
            <a:off x="5021263" y="9080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60" name="Arc 16"/>
          <p:cNvSpPr>
            <a:spLocks/>
          </p:cNvSpPr>
          <p:nvPr/>
        </p:nvSpPr>
        <p:spPr bwMode="auto">
          <a:xfrm rot="13891686">
            <a:off x="5623719" y="2083594"/>
            <a:ext cx="501650" cy="401638"/>
          </a:xfrm>
          <a:custGeom>
            <a:avLst/>
            <a:gdLst>
              <a:gd name="G0" fmla="+- 0 0 0"/>
              <a:gd name="G1" fmla="+- 15745 0 0"/>
              <a:gd name="G2" fmla="+- 21600 0 0"/>
              <a:gd name="T0" fmla="*/ 14787 w 21600"/>
              <a:gd name="T1" fmla="*/ 0 h 17220"/>
              <a:gd name="T2" fmla="*/ 21550 w 21600"/>
              <a:gd name="T3" fmla="*/ 17220 h 17220"/>
              <a:gd name="T4" fmla="*/ 0 w 21600"/>
              <a:gd name="T5" fmla="*/ 15745 h 17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20" fill="none" extrusionOk="0">
                <a:moveTo>
                  <a:pt x="14786" y="0"/>
                </a:moveTo>
                <a:cubicBezTo>
                  <a:pt x="19134" y="4082"/>
                  <a:pt x="21600" y="9781"/>
                  <a:pt x="21600" y="15745"/>
                </a:cubicBezTo>
                <a:cubicBezTo>
                  <a:pt x="21600" y="16237"/>
                  <a:pt x="21583" y="16729"/>
                  <a:pt x="21549" y="17219"/>
                </a:cubicBezTo>
              </a:path>
              <a:path w="21600" h="17220" stroke="0" extrusionOk="0">
                <a:moveTo>
                  <a:pt x="14786" y="0"/>
                </a:moveTo>
                <a:cubicBezTo>
                  <a:pt x="19134" y="4082"/>
                  <a:pt x="21600" y="9781"/>
                  <a:pt x="21600" y="15745"/>
                </a:cubicBezTo>
                <a:cubicBezTo>
                  <a:pt x="21600" y="16237"/>
                  <a:pt x="21583" y="16729"/>
                  <a:pt x="21549" y="17219"/>
                </a:cubicBezTo>
                <a:lnTo>
                  <a:pt x="0" y="15745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61" name="Freeform 17"/>
          <p:cNvSpPr>
            <a:spLocks/>
          </p:cNvSpPr>
          <p:nvPr/>
        </p:nvSpPr>
        <p:spPr bwMode="auto">
          <a:xfrm>
            <a:off x="3341688" y="936625"/>
            <a:ext cx="2959100" cy="1555750"/>
          </a:xfrm>
          <a:custGeom>
            <a:avLst/>
            <a:gdLst/>
            <a:ahLst/>
            <a:cxnLst>
              <a:cxn ang="0">
                <a:pos x="1864" y="980"/>
              </a:cxn>
              <a:cxn ang="0">
                <a:pos x="0" y="569"/>
              </a:cxn>
              <a:cxn ang="0">
                <a:pos x="1074" y="0"/>
              </a:cxn>
              <a:cxn ang="0">
                <a:pos x="1864" y="980"/>
              </a:cxn>
            </a:cxnLst>
            <a:rect l="0" t="0" r="r" b="b"/>
            <a:pathLst>
              <a:path w="1864" h="980">
                <a:moveTo>
                  <a:pt x="1864" y="980"/>
                </a:moveTo>
                <a:lnTo>
                  <a:pt x="0" y="569"/>
                </a:lnTo>
                <a:lnTo>
                  <a:pt x="1074" y="0"/>
                </a:lnTo>
                <a:lnTo>
                  <a:pt x="1864" y="980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2" name="Arc 18"/>
          <p:cNvSpPr>
            <a:spLocks/>
          </p:cNvSpPr>
          <p:nvPr/>
        </p:nvSpPr>
        <p:spPr bwMode="auto">
          <a:xfrm rot="13891686">
            <a:off x="5544344" y="2004219"/>
            <a:ext cx="501650" cy="465138"/>
          </a:xfrm>
          <a:custGeom>
            <a:avLst/>
            <a:gdLst>
              <a:gd name="G0" fmla="+- 0 0 0"/>
              <a:gd name="G1" fmla="+- 16578 0 0"/>
              <a:gd name="G2" fmla="+- 21600 0 0"/>
              <a:gd name="T0" fmla="*/ 13847 w 21600"/>
              <a:gd name="T1" fmla="*/ 0 h 19942"/>
              <a:gd name="T2" fmla="*/ 21336 w 21600"/>
              <a:gd name="T3" fmla="*/ 19942 h 19942"/>
              <a:gd name="T4" fmla="*/ 0 w 21600"/>
              <a:gd name="T5" fmla="*/ 16578 h 19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942" fill="none" extrusionOk="0">
                <a:moveTo>
                  <a:pt x="13846" y="0"/>
                </a:moveTo>
                <a:cubicBezTo>
                  <a:pt x="18760" y="4104"/>
                  <a:pt x="21600" y="10176"/>
                  <a:pt x="21600" y="16578"/>
                </a:cubicBezTo>
                <a:cubicBezTo>
                  <a:pt x="21600" y="17704"/>
                  <a:pt x="21511" y="18829"/>
                  <a:pt x="21336" y="19942"/>
                </a:cubicBezTo>
              </a:path>
              <a:path w="21600" h="19942" stroke="0" extrusionOk="0">
                <a:moveTo>
                  <a:pt x="13846" y="0"/>
                </a:moveTo>
                <a:cubicBezTo>
                  <a:pt x="18760" y="4104"/>
                  <a:pt x="21600" y="10176"/>
                  <a:pt x="21600" y="16578"/>
                </a:cubicBezTo>
                <a:cubicBezTo>
                  <a:pt x="21600" y="17704"/>
                  <a:pt x="21511" y="18829"/>
                  <a:pt x="21336" y="19942"/>
                </a:cubicBezTo>
                <a:lnTo>
                  <a:pt x="0" y="1657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63" name="Arc 19"/>
          <p:cNvSpPr>
            <a:spLocks/>
          </p:cNvSpPr>
          <p:nvPr/>
        </p:nvSpPr>
        <p:spPr bwMode="auto">
          <a:xfrm flipH="1">
            <a:off x="3895725" y="1528763"/>
            <a:ext cx="233363" cy="433387"/>
          </a:xfrm>
          <a:custGeom>
            <a:avLst/>
            <a:gdLst>
              <a:gd name="G0" fmla="+- 21600 0 0"/>
              <a:gd name="G1" fmla="+- 21471 0 0"/>
              <a:gd name="G2" fmla="+- 21600 0 0"/>
              <a:gd name="T0" fmla="*/ 24116 w 24116"/>
              <a:gd name="T1" fmla="*/ 42924 h 43071"/>
              <a:gd name="T2" fmla="*/ 19240 w 24116"/>
              <a:gd name="T3" fmla="*/ 0 h 43071"/>
              <a:gd name="T4" fmla="*/ 21600 w 24116"/>
              <a:gd name="T5" fmla="*/ 21471 h 43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16" h="43071" fill="none" extrusionOk="0">
                <a:moveTo>
                  <a:pt x="24115" y="42923"/>
                </a:moveTo>
                <a:cubicBezTo>
                  <a:pt x="23280" y="43021"/>
                  <a:pt x="22440" y="43070"/>
                  <a:pt x="21600" y="43071"/>
                </a:cubicBezTo>
                <a:cubicBezTo>
                  <a:pt x="9670" y="43071"/>
                  <a:pt x="0" y="33400"/>
                  <a:pt x="0" y="21471"/>
                </a:cubicBezTo>
                <a:cubicBezTo>
                  <a:pt x="-1" y="10454"/>
                  <a:pt x="8289" y="1203"/>
                  <a:pt x="19240" y="0"/>
                </a:cubicBezTo>
              </a:path>
              <a:path w="24116" h="43071" stroke="0" extrusionOk="0">
                <a:moveTo>
                  <a:pt x="24115" y="42923"/>
                </a:moveTo>
                <a:cubicBezTo>
                  <a:pt x="23280" y="43021"/>
                  <a:pt x="22440" y="43070"/>
                  <a:pt x="21600" y="43071"/>
                </a:cubicBezTo>
                <a:cubicBezTo>
                  <a:pt x="9670" y="43071"/>
                  <a:pt x="0" y="33400"/>
                  <a:pt x="0" y="21471"/>
                </a:cubicBezTo>
                <a:cubicBezTo>
                  <a:pt x="-1" y="10454"/>
                  <a:pt x="8289" y="1203"/>
                  <a:pt x="19240" y="0"/>
                </a:cubicBezTo>
                <a:lnTo>
                  <a:pt x="21600" y="21471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164" name="Text Box 20"/>
          <p:cNvSpPr txBox="1">
            <a:spLocks noChangeArrowheads="1"/>
          </p:cNvSpPr>
          <p:nvPr/>
        </p:nvSpPr>
        <p:spPr bwMode="auto">
          <a:xfrm>
            <a:off x="4067175" y="1412875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32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2165" name="Text Box 21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21</a:t>
            </a:r>
          </a:p>
        </p:txBody>
      </p:sp>
      <p:sp>
        <p:nvSpPr>
          <p:cNvPr id="262166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Oval 2"/>
          <p:cNvSpPr>
            <a:spLocks noChangeArrowheads="1"/>
          </p:cNvSpPr>
          <p:nvPr/>
        </p:nvSpPr>
        <p:spPr bwMode="auto">
          <a:xfrm>
            <a:off x="3203575" y="1268413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>
                  <a:alpha val="87000"/>
                </a:schemeClr>
              </a:gs>
            </a:gsLst>
            <a:lin ang="27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5724525" y="9810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2700338" y="249396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6300788" y="2565400"/>
            <a:ext cx="46831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3174" name="Oval 6"/>
          <p:cNvSpPr>
            <a:spLocks noChangeArrowheads="1"/>
          </p:cNvSpPr>
          <p:nvPr/>
        </p:nvSpPr>
        <p:spPr bwMode="auto">
          <a:xfrm rot="-5292943">
            <a:off x="3181350" y="27320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3175" name="Object 7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63175" name="Формула" r:id="rId3" imgW="1828800" imgH="368280" progId="Equation.3">
              <p:embed/>
            </p:oleObj>
          </a:graphicData>
        </a:graphic>
      </p:graphicFrame>
      <p:sp>
        <p:nvSpPr>
          <p:cNvPr id="263176" name="Line 8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7" name="Oval 9"/>
          <p:cNvSpPr>
            <a:spLocks noChangeArrowheads="1"/>
          </p:cNvSpPr>
          <p:nvPr/>
        </p:nvSpPr>
        <p:spPr bwMode="auto">
          <a:xfrm rot="-5292943">
            <a:off x="6249988" y="28035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79" name="Oval 11"/>
          <p:cNvSpPr>
            <a:spLocks noChangeArrowheads="1"/>
          </p:cNvSpPr>
          <p:nvPr/>
        </p:nvSpPr>
        <p:spPr bwMode="auto">
          <a:xfrm rot="-5292943">
            <a:off x="4683125" y="279241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4067175" y="2852738"/>
            <a:ext cx="504825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3132138" y="11255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>
            <a:off x="3203575" y="2781300"/>
            <a:ext cx="3097213" cy="714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3" name="Oval 15"/>
          <p:cNvSpPr>
            <a:spLocks noChangeArrowheads="1"/>
          </p:cNvSpPr>
          <p:nvPr/>
        </p:nvSpPr>
        <p:spPr bwMode="auto">
          <a:xfrm rot="-5292943">
            <a:off x="5602288" y="15081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5076825" y="2133600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3184" name="Arc 16"/>
          <p:cNvSpPr>
            <a:spLocks/>
          </p:cNvSpPr>
          <p:nvPr/>
        </p:nvSpPr>
        <p:spPr bwMode="auto">
          <a:xfrm rot="17555416">
            <a:off x="4383882" y="2536031"/>
            <a:ext cx="501650" cy="401637"/>
          </a:xfrm>
          <a:custGeom>
            <a:avLst/>
            <a:gdLst>
              <a:gd name="G0" fmla="+- 0 0 0"/>
              <a:gd name="G1" fmla="+- 15745 0 0"/>
              <a:gd name="G2" fmla="+- 21600 0 0"/>
              <a:gd name="T0" fmla="*/ 14787 w 21600"/>
              <a:gd name="T1" fmla="*/ 0 h 17220"/>
              <a:gd name="T2" fmla="*/ 21550 w 21600"/>
              <a:gd name="T3" fmla="*/ 17220 h 17220"/>
              <a:gd name="T4" fmla="*/ 0 w 21600"/>
              <a:gd name="T5" fmla="*/ 15745 h 17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20" fill="none" extrusionOk="0">
                <a:moveTo>
                  <a:pt x="14786" y="0"/>
                </a:moveTo>
                <a:cubicBezTo>
                  <a:pt x="19134" y="4082"/>
                  <a:pt x="21600" y="9781"/>
                  <a:pt x="21600" y="15745"/>
                </a:cubicBezTo>
                <a:cubicBezTo>
                  <a:pt x="21600" y="16237"/>
                  <a:pt x="21583" y="16729"/>
                  <a:pt x="21549" y="17219"/>
                </a:cubicBezTo>
              </a:path>
              <a:path w="21600" h="17220" stroke="0" extrusionOk="0">
                <a:moveTo>
                  <a:pt x="14786" y="0"/>
                </a:moveTo>
                <a:cubicBezTo>
                  <a:pt x="19134" y="4082"/>
                  <a:pt x="21600" y="9781"/>
                  <a:pt x="21600" y="15745"/>
                </a:cubicBezTo>
                <a:cubicBezTo>
                  <a:pt x="21600" y="16237"/>
                  <a:pt x="21583" y="16729"/>
                  <a:pt x="21549" y="17219"/>
                </a:cubicBezTo>
                <a:lnTo>
                  <a:pt x="0" y="15745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86" name="Arc 18"/>
          <p:cNvSpPr>
            <a:spLocks/>
          </p:cNvSpPr>
          <p:nvPr/>
        </p:nvSpPr>
        <p:spPr bwMode="auto">
          <a:xfrm rot="17555416">
            <a:off x="4372769" y="2388394"/>
            <a:ext cx="501650" cy="500062"/>
          </a:xfrm>
          <a:custGeom>
            <a:avLst/>
            <a:gdLst>
              <a:gd name="G0" fmla="+- 0 0 0"/>
              <a:gd name="G1" fmla="+- 18049 0 0"/>
              <a:gd name="G2" fmla="+- 21600 0 0"/>
              <a:gd name="T0" fmla="*/ 11866 w 21600"/>
              <a:gd name="T1" fmla="*/ 0 h 21413"/>
              <a:gd name="T2" fmla="*/ 21336 w 21600"/>
              <a:gd name="T3" fmla="*/ 21413 h 21413"/>
              <a:gd name="T4" fmla="*/ 0 w 21600"/>
              <a:gd name="T5" fmla="*/ 18049 h 21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13" fill="none" extrusionOk="0">
                <a:moveTo>
                  <a:pt x="11865" y="0"/>
                </a:moveTo>
                <a:cubicBezTo>
                  <a:pt x="17941" y="3994"/>
                  <a:pt x="21600" y="10777"/>
                  <a:pt x="21600" y="18049"/>
                </a:cubicBezTo>
                <a:cubicBezTo>
                  <a:pt x="21600" y="19175"/>
                  <a:pt x="21511" y="20300"/>
                  <a:pt x="21336" y="21413"/>
                </a:cubicBezTo>
              </a:path>
              <a:path w="21600" h="21413" stroke="0" extrusionOk="0">
                <a:moveTo>
                  <a:pt x="11865" y="0"/>
                </a:moveTo>
                <a:cubicBezTo>
                  <a:pt x="17941" y="3994"/>
                  <a:pt x="21600" y="10777"/>
                  <a:pt x="21600" y="18049"/>
                </a:cubicBezTo>
                <a:cubicBezTo>
                  <a:pt x="21600" y="19175"/>
                  <a:pt x="21511" y="20300"/>
                  <a:pt x="21336" y="21413"/>
                </a:cubicBezTo>
                <a:lnTo>
                  <a:pt x="0" y="18049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87" name="Arc 19"/>
          <p:cNvSpPr>
            <a:spLocks/>
          </p:cNvSpPr>
          <p:nvPr/>
        </p:nvSpPr>
        <p:spPr bwMode="auto">
          <a:xfrm flipV="1">
            <a:off x="4716463" y="1630363"/>
            <a:ext cx="215900" cy="333375"/>
          </a:xfrm>
          <a:custGeom>
            <a:avLst/>
            <a:gdLst>
              <a:gd name="G0" fmla="+- 21600 0 0"/>
              <a:gd name="G1" fmla="+- 19927 0 0"/>
              <a:gd name="G2" fmla="+- 21600 0 0"/>
              <a:gd name="T0" fmla="*/ 6743 w 21600"/>
              <a:gd name="T1" fmla="*/ 35606 h 35606"/>
              <a:gd name="T2" fmla="*/ 13264 w 21600"/>
              <a:gd name="T3" fmla="*/ 0 h 35606"/>
              <a:gd name="T4" fmla="*/ 21600 w 21600"/>
              <a:gd name="T5" fmla="*/ 19927 h 35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606" fill="none" extrusionOk="0">
                <a:moveTo>
                  <a:pt x="6743" y="35605"/>
                </a:moveTo>
                <a:cubicBezTo>
                  <a:pt x="2438" y="31526"/>
                  <a:pt x="0" y="25857"/>
                  <a:pt x="0" y="19927"/>
                </a:cubicBezTo>
                <a:cubicBezTo>
                  <a:pt x="-1" y="11218"/>
                  <a:pt x="5229" y="3361"/>
                  <a:pt x="13264" y="0"/>
                </a:cubicBezTo>
              </a:path>
              <a:path w="21600" h="35606" stroke="0" extrusionOk="0">
                <a:moveTo>
                  <a:pt x="6743" y="35605"/>
                </a:moveTo>
                <a:cubicBezTo>
                  <a:pt x="2438" y="31526"/>
                  <a:pt x="0" y="25857"/>
                  <a:pt x="0" y="19927"/>
                </a:cubicBezTo>
                <a:cubicBezTo>
                  <a:pt x="-1" y="11218"/>
                  <a:pt x="5229" y="3361"/>
                  <a:pt x="13264" y="0"/>
                </a:cubicBezTo>
                <a:lnTo>
                  <a:pt x="21600" y="1992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88" name="Text Box 20"/>
          <p:cNvSpPr txBox="1">
            <a:spLocks noChangeArrowheads="1"/>
          </p:cNvSpPr>
          <p:nvPr/>
        </p:nvSpPr>
        <p:spPr bwMode="auto">
          <a:xfrm>
            <a:off x="3924300" y="1628775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12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3190" name="Freeform 22"/>
          <p:cNvSpPr>
            <a:spLocks/>
          </p:cNvSpPr>
          <p:nvPr/>
        </p:nvSpPr>
        <p:spPr bwMode="auto">
          <a:xfrm>
            <a:off x="3708400" y="1557338"/>
            <a:ext cx="1943100" cy="1295400"/>
          </a:xfrm>
          <a:custGeom>
            <a:avLst/>
            <a:gdLst/>
            <a:ahLst/>
            <a:cxnLst>
              <a:cxn ang="0">
                <a:pos x="1224" y="0"/>
              </a:cxn>
              <a:cxn ang="0">
                <a:pos x="0" y="91"/>
              </a:cxn>
              <a:cxn ang="0">
                <a:pos x="635" y="816"/>
              </a:cxn>
              <a:cxn ang="0">
                <a:pos x="1224" y="0"/>
              </a:cxn>
            </a:cxnLst>
            <a:rect l="0" t="0" r="r" b="b"/>
            <a:pathLst>
              <a:path w="1224" h="816">
                <a:moveTo>
                  <a:pt x="1224" y="0"/>
                </a:moveTo>
                <a:lnTo>
                  <a:pt x="0" y="91"/>
                </a:lnTo>
                <a:lnTo>
                  <a:pt x="635" y="816"/>
                </a:lnTo>
                <a:lnTo>
                  <a:pt x="1224" y="0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 flipH="1">
            <a:off x="3203575" y="1557338"/>
            <a:ext cx="2447925" cy="12239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3" name="Line 25"/>
          <p:cNvSpPr>
            <a:spLocks noChangeShapeType="1"/>
          </p:cNvSpPr>
          <p:nvPr/>
        </p:nvSpPr>
        <p:spPr bwMode="auto">
          <a:xfrm>
            <a:off x="4910138" y="2587625"/>
            <a:ext cx="79216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4" name="Oval 26"/>
          <p:cNvSpPr>
            <a:spLocks noChangeArrowheads="1"/>
          </p:cNvSpPr>
          <p:nvPr/>
        </p:nvSpPr>
        <p:spPr bwMode="auto">
          <a:xfrm rot="-5292943">
            <a:off x="3646488" y="16510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195" name="Text Box 27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22</a:t>
            </a:r>
          </a:p>
        </p:txBody>
      </p:sp>
      <p:sp>
        <p:nvSpPr>
          <p:cNvPr id="263196" name="AutoShape 2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7B00B8">
                  <a:alpha val="59000"/>
                </a:srgbClr>
              </a:gs>
            </a:gsLst>
            <a:lin ang="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5724525" y="11255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2700338" y="263842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6300788" y="2709863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4198" name="Oval 6"/>
          <p:cNvSpPr>
            <a:spLocks noChangeArrowheads="1"/>
          </p:cNvSpPr>
          <p:nvPr/>
        </p:nvSpPr>
        <p:spPr bwMode="auto">
          <a:xfrm rot="-5292943">
            <a:off x="3181350" y="28765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6372225" y="5734050"/>
          <a:ext cx="1828800" cy="368300"/>
        </p:xfrm>
        <a:graphic>
          <a:graphicData uri="http://schemas.openxmlformats.org/presentationml/2006/ole">
            <p:oleObj spid="_x0000_s264199" name="Формула" r:id="rId3" imgW="1828800" imgH="368280" progId="Equation.3">
              <p:embed/>
            </p:oleObj>
          </a:graphicData>
        </a:graphic>
      </p:graphicFrame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6372225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4201" name="Oval 9"/>
          <p:cNvSpPr>
            <a:spLocks noChangeArrowheads="1"/>
          </p:cNvSpPr>
          <p:nvPr/>
        </p:nvSpPr>
        <p:spPr bwMode="auto">
          <a:xfrm rot="-5292943">
            <a:off x="6249988" y="29479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02" name="Oval 10"/>
          <p:cNvSpPr>
            <a:spLocks noChangeArrowheads="1"/>
          </p:cNvSpPr>
          <p:nvPr/>
        </p:nvSpPr>
        <p:spPr bwMode="auto">
          <a:xfrm rot="-5292943">
            <a:off x="4683125" y="293687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4716463" y="3070225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3132138" y="1270000"/>
            <a:ext cx="496887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3203575" y="2925763"/>
            <a:ext cx="3097213" cy="71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4206" name="Oval 14"/>
          <p:cNvSpPr>
            <a:spLocks noChangeArrowheads="1"/>
          </p:cNvSpPr>
          <p:nvPr/>
        </p:nvSpPr>
        <p:spPr bwMode="auto">
          <a:xfrm rot="-5292943">
            <a:off x="5602288" y="16525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5435600" y="2205038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18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4208" name="Arc 16"/>
          <p:cNvSpPr>
            <a:spLocks/>
          </p:cNvSpPr>
          <p:nvPr/>
        </p:nvSpPr>
        <p:spPr bwMode="auto">
          <a:xfrm rot="-3965765">
            <a:off x="4403725" y="2373313"/>
            <a:ext cx="501650" cy="603250"/>
          </a:xfrm>
          <a:custGeom>
            <a:avLst/>
            <a:gdLst>
              <a:gd name="G0" fmla="+- 0 0 0"/>
              <a:gd name="G1" fmla="+- 20028 0 0"/>
              <a:gd name="G2" fmla="+- 21600 0 0"/>
              <a:gd name="T0" fmla="*/ 8089 w 21600"/>
              <a:gd name="T1" fmla="*/ 0 h 25946"/>
              <a:gd name="T2" fmla="*/ 20773 w 21600"/>
              <a:gd name="T3" fmla="*/ 25946 h 25946"/>
              <a:gd name="T4" fmla="*/ 0 w 21600"/>
              <a:gd name="T5" fmla="*/ 20028 h 25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46" fill="none" extrusionOk="0">
                <a:moveTo>
                  <a:pt x="8089" y="-1"/>
                </a:moveTo>
                <a:cubicBezTo>
                  <a:pt x="16254" y="3297"/>
                  <a:pt x="21600" y="11221"/>
                  <a:pt x="21600" y="20028"/>
                </a:cubicBezTo>
                <a:cubicBezTo>
                  <a:pt x="21600" y="22029"/>
                  <a:pt x="21321" y="24021"/>
                  <a:pt x="20773" y="25946"/>
                </a:cubicBezTo>
              </a:path>
              <a:path w="21600" h="25946" stroke="0" extrusionOk="0">
                <a:moveTo>
                  <a:pt x="8089" y="-1"/>
                </a:moveTo>
                <a:cubicBezTo>
                  <a:pt x="16254" y="3297"/>
                  <a:pt x="21600" y="11221"/>
                  <a:pt x="21600" y="20028"/>
                </a:cubicBezTo>
                <a:cubicBezTo>
                  <a:pt x="21600" y="22029"/>
                  <a:pt x="21321" y="24021"/>
                  <a:pt x="20773" y="25946"/>
                </a:cubicBezTo>
                <a:lnTo>
                  <a:pt x="0" y="2002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09" name="Arc 17"/>
          <p:cNvSpPr>
            <a:spLocks/>
          </p:cNvSpPr>
          <p:nvPr/>
        </p:nvSpPr>
        <p:spPr bwMode="auto">
          <a:xfrm rot="17555416">
            <a:off x="4401344" y="2585244"/>
            <a:ext cx="501650" cy="442912"/>
          </a:xfrm>
          <a:custGeom>
            <a:avLst/>
            <a:gdLst>
              <a:gd name="G0" fmla="+- 0 0 0"/>
              <a:gd name="G1" fmla="+- 18049 0 0"/>
              <a:gd name="G2" fmla="+- 21600 0 0"/>
              <a:gd name="T0" fmla="*/ 11866 w 21600"/>
              <a:gd name="T1" fmla="*/ 0 h 18951"/>
              <a:gd name="T2" fmla="*/ 21581 w 21600"/>
              <a:gd name="T3" fmla="*/ 18951 h 18951"/>
              <a:gd name="T4" fmla="*/ 0 w 21600"/>
              <a:gd name="T5" fmla="*/ 18049 h 18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951" fill="none" extrusionOk="0">
                <a:moveTo>
                  <a:pt x="11865" y="0"/>
                </a:moveTo>
                <a:cubicBezTo>
                  <a:pt x="17941" y="3994"/>
                  <a:pt x="21600" y="10777"/>
                  <a:pt x="21600" y="18049"/>
                </a:cubicBezTo>
                <a:cubicBezTo>
                  <a:pt x="21600" y="18349"/>
                  <a:pt x="21593" y="18650"/>
                  <a:pt x="21581" y="18951"/>
                </a:cubicBezTo>
              </a:path>
              <a:path w="21600" h="18951" stroke="0" extrusionOk="0">
                <a:moveTo>
                  <a:pt x="11865" y="0"/>
                </a:moveTo>
                <a:cubicBezTo>
                  <a:pt x="17941" y="3994"/>
                  <a:pt x="21600" y="10777"/>
                  <a:pt x="21600" y="18049"/>
                </a:cubicBezTo>
                <a:cubicBezTo>
                  <a:pt x="21600" y="18349"/>
                  <a:pt x="21593" y="18650"/>
                  <a:pt x="21581" y="18951"/>
                </a:cubicBezTo>
                <a:lnTo>
                  <a:pt x="0" y="18049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10" name="Arc 18"/>
          <p:cNvSpPr>
            <a:spLocks/>
          </p:cNvSpPr>
          <p:nvPr/>
        </p:nvSpPr>
        <p:spPr bwMode="auto">
          <a:xfrm flipV="1">
            <a:off x="5435600" y="2638425"/>
            <a:ext cx="215900" cy="333375"/>
          </a:xfrm>
          <a:custGeom>
            <a:avLst/>
            <a:gdLst>
              <a:gd name="G0" fmla="+- 21600 0 0"/>
              <a:gd name="G1" fmla="+- 19927 0 0"/>
              <a:gd name="G2" fmla="+- 21600 0 0"/>
              <a:gd name="T0" fmla="*/ 6743 w 21600"/>
              <a:gd name="T1" fmla="*/ 35606 h 35606"/>
              <a:gd name="T2" fmla="*/ 13264 w 21600"/>
              <a:gd name="T3" fmla="*/ 0 h 35606"/>
              <a:gd name="T4" fmla="*/ 21600 w 21600"/>
              <a:gd name="T5" fmla="*/ 19927 h 35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606" fill="none" extrusionOk="0">
                <a:moveTo>
                  <a:pt x="6743" y="35605"/>
                </a:moveTo>
                <a:cubicBezTo>
                  <a:pt x="2438" y="31526"/>
                  <a:pt x="0" y="25857"/>
                  <a:pt x="0" y="19927"/>
                </a:cubicBezTo>
                <a:cubicBezTo>
                  <a:pt x="-1" y="11218"/>
                  <a:pt x="5229" y="3361"/>
                  <a:pt x="13264" y="0"/>
                </a:cubicBezTo>
              </a:path>
              <a:path w="21600" h="35606" stroke="0" extrusionOk="0">
                <a:moveTo>
                  <a:pt x="6743" y="35605"/>
                </a:moveTo>
                <a:cubicBezTo>
                  <a:pt x="2438" y="31526"/>
                  <a:pt x="0" y="25857"/>
                  <a:pt x="0" y="19927"/>
                </a:cubicBezTo>
                <a:cubicBezTo>
                  <a:pt x="-1" y="11218"/>
                  <a:pt x="5229" y="3361"/>
                  <a:pt x="13264" y="0"/>
                </a:cubicBezTo>
                <a:lnTo>
                  <a:pt x="21600" y="1992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3708400" y="2997200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32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4215" name="Oval 23"/>
          <p:cNvSpPr>
            <a:spLocks noChangeArrowheads="1"/>
          </p:cNvSpPr>
          <p:nvPr/>
        </p:nvSpPr>
        <p:spPr bwMode="auto">
          <a:xfrm rot="-5292943">
            <a:off x="3646488" y="17954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16" name="Freeform 24"/>
          <p:cNvSpPr>
            <a:spLocks/>
          </p:cNvSpPr>
          <p:nvPr/>
        </p:nvSpPr>
        <p:spPr bwMode="auto">
          <a:xfrm>
            <a:off x="3203575" y="1701800"/>
            <a:ext cx="3097213" cy="1295400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542" y="0"/>
              </a:cxn>
              <a:cxn ang="0">
                <a:pos x="953" y="816"/>
              </a:cxn>
              <a:cxn ang="0">
                <a:pos x="318" y="91"/>
              </a:cxn>
              <a:cxn ang="0">
                <a:pos x="1951" y="816"/>
              </a:cxn>
            </a:cxnLst>
            <a:rect l="0" t="0" r="r" b="b"/>
            <a:pathLst>
              <a:path w="1951" h="816">
                <a:moveTo>
                  <a:pt x="0" y="771"/>
                </a:moveTo>
                <a:lnTo>
                  <a:pt x="1542" y="0"/>
                </a:lnTo>
                <a:lnTo>
                  <a:pt x="953" y="816"/>
                </a:lnTo>
                <a:lnTo>
                  <a:pt x="318" y="91"/>
                </a:lnTo>
                <a:lnTo>
                  <a:pt x="1951" y="816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4218" name="Freeform 26"/>
          <p:cNvSpPr>
            <a:spLocks/>
          </p:cNvSpPr>
          <p:nvPr/>
        </p:nvSpPr>
        <p:spPr bwMode="auto">
          <a:xfrm>
            <a:off x="3725863" y="2709863"/>
            <a:ext cx="730250" cy="809625"/>
          </a:xfrm>
          <a:custGeom>
            <a:avLst/>
            <a:gdLst/>
            <a:ahLst/>
            <a:cxnLst>
              <a:cxn ang="0">
                <a:pos x="460" y="0"/>
              </a:cxn>
              <a:cxn ang="0">
                <a:pos x="455" y="510"/>
              </a:cxn>
              <a:cxn ang="0">
                <a:pos x="0" y="503"/>
              </a:cxn>
            </a:cxnLst>
            <a:rect l="0" t="0" r="r" b="b"/>
            <a:pathLst>
              <a:path w="460" h="510">
                <a:moveTo>
                  <a:pt x="460" y="0"/>
                </a:moveTo>
                <a:lnTo>
                  <a:pt x="455" y="510"/>
                </a:lnTo>
                <a:lnTo>
                  <a:pt x="0" y="503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23</a:t>
            </a:r>
          </a:p>
        </p:txBody>
      </p:sp>
      <p:sp>
        <p:nvSpPr>
          <p:cNvPr id="264220" name="AutoShape 2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rgbClr val="7B00B8">
                  <a:alpha val="58000"/>
                </a:srgbClr>
              </a:gs>
              <a:gs pos="50000">
                <a:srgbClr val="CCFE90">
                  <a:alpha val="59000"/>
                </a:srgbClr>
              </a:gs>
              <a:gs pos="100000">
                <a:srgbClr val="7B00B8">
                  <a:alpha val="58000"/>
                </a:srgbClr>
              </a:gs>
            </a:gsLst>
            <a:lin ang="54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3132138" y="1341438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8101013" y="335756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627313" y="2708275"/>
            <a:ext cx="46831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5222" name="Oval 6"/>
          <p:cNvSpPr>
            <a:spLocks noChangeArrowheads="1"/>
          </p:cNvSpPr>
          <p:nvPr/>
        </p:nvSpPr>
        <p:spPr bwMode="auto">
          <a:xfrm rot="-5292943">
            <a:off x="3181350" y="28765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5223" name="Object 7"/>
          <p:cNvGraphicFramePr>
            <a:graphicFrameLocks noChangeAspect="1"/>
          </p:cNvGraphicFramePr>
          <p:nvPr/>
        </p:nvGraphicFramePr>
        <p:xfrm>
          <a:off x="6372225" y="5734050"/>
          <a:ext cx="1828800" cy="368300"/>
        </p:xfrm>
        <a:graphic>
          <a:graphicData uri="http://schemas.openxmlformats.org/presentationml/2006/ole">
            <p:oleObj spid="_x0000_s265223" name="Формула" r:id="rId3" imgW="1828800" imgH="368280" progId="Equation.3">
              <p:embed/>
            </p:oleObj>
          </a:graphicData>
        </a:graphic>
      </p:graphicFrame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6372225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 rot="-5292943">
            <a:off x="6249988" y="29479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28" name="Text Box 12"/>
          <p:cNvSpPr txBox="1">
            <a:spLocks noChangeArrowheads="1"/>
          </p:cNvSpPr>
          <p:nvPr/>
        </p:nvSpPr>
        <p:spPr bwMode="auto">
          <a:xfrm>
            <a:off x="5651500" y="1052513"/>
            <a:ext cx="496888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5230" name="Oval 14"/>
          <p:cNvSpPr>
            <a:spLocks noChangeArrowheads="1"/>
          </p:cNvSpPr>
          <p:nvPr/>
        </p:nvSpPr>
        <p:spPr bwMode="auto">
          <a:xfrm rot="-5292943">
            <a:off x="5602288" y="16525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31" name="Text Box 15"/>
          <p:cNvSpPr txBox="1">
            <a:spLocks noChangeArrowheads="1"/>
          </p:cNvSpPr>
          <p:nvPr/>
        </p:nvSpPr>
        <p:spPr bwMode="auto">
          <a:xfrm>
            <a:off x="6084888" y="16287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18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5234" name="Arc 18"/>
          <p:cNvSpPr>
            <a:spLocks/>
          </p:cNvSpPr>
          <p:nvPr/>
        </p:nvSpPr>
        <p:spPr bwMode="auto">
          <a:xfrm flipV="1">
            <a:off x="4716463" y="1773238"/>
            <a:ext cx="215900" cy="333375"/>
          </a:xfrm>
          <a:custGeom>
            <a:avLst/>
            <a:gdLst>
              <a:gd name="G0" fmla="+- 21600 0 0"/>
              <a:gd name="G1" fmla="+- 19927 0 0"/>
              <a:gd name="G2" fmla="+- 21600 0 0"/>
              <a:gd name="T0" fmla="*/ 6743 w 21600"/>
              <a:gd name="T1" fmla="*/ 35606 h 35606"/>
              <a:gd name="T2" fmla="*/ 13264 w 21600"/>
              <a:gd name="T3" fmla="*/ 0 h 35606"/>
              <a:gd name="T4" fmla="*/ 21600 w 21600"/>
              <a:gd name="T5" fmla="*/ 19927 h 35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606" fill="none" extrusionOk="0">
                <a:moveTo>
                  <a:pt x="6743" y="35605"/>
                </a:moveTo>
                <a:cubicBezTo>
                  <a:pt x="2438" y="31526"/>
                  <a:pt x="0" y="25857"/>
                  <a:pt x="0" y="19927"/>
                </a:cubicBezTo>
                <a:cubicBezTo>
                  <a:pt x="-1" y="11218"/>
                  <a:pt x="5229" y="3361"/>
                  <a:pt x="13264" y="0"/>
                </a:cubicBezTo>
              </a:path>
              <a:path w="21600" h="35606" stroke="0" extrusionOk="0">
                <a:moveTo>
                  <a:pt x="6743" y="35605"/>
                </a:moveTo>
                <a:cubicBezTo>
                  <a:pt x="2438" y="31526"/>
                  <a:pt x="0" y="25857"/>
                  <a:pt x="0" y="19927"/>
                </a:cubicBezTo>
                <a:cubicBezTo>
                  <a:pt x="-1" y="11218"/>
                  <a:pt x="5229" y="3361"/>
                  <a:pt x="13264" y="0"/>
                </a:cubicBezTo>
                <a:lnTo>
                  <a:pt x="21600" y="1992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35" name="Text Box 19"/>
          <p:cNvSpPr txBox="1">
            <a:spLocks noChangeArrowheads="1"/>
          </p:cNvSpPr>
          <p:nvPr/>
        </p:nvSpPr>
        <p:spPr bwMode="auto">
          <a:xfrm>
            <a:off x="3851275" y="3068638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35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5236" name="Oval 20"/>
          <p:cNvSpPr>
            <a:spLocks noChangeArrowheads="1"/>
          </p:cNvSpPr>
          <p:nvPr/>
        </p:nvSpPr>
        <p:spPr bwMode="auto">
          <a:xfrm rot="-5292943">
            <a:off x="3646488" y="179546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40" name="Freeform 24"/>
          <p:cNvSpPr>
            <a:spLocks/>
          </p:cNvSpPr>
          <p:nvPr/>
        </p:nvSpPr>
        <p:spPr bwMode="auto">
          <a:xfrm>
            <a:off x="3203575" y="1700213"/>
            <a:ext cx="4897438" cy="2089150"/>
          </a:xfrm>
          <a:custGeom>
            <a:avLst/>
            <a:gdLst/>
            <a:ahLst/>
            <a:cxnLst>
              <a:cxn ang="0">
                <a:pos x="1542" y="0"/>
              </a:cxn>
              <a:cxn ang="0">
                <a:pos x="318" y="91"/>
              </a:cxn>
              <a:cxn ang="0">
                <a:pos x="3085" y="1316"/>
              </a:cxn>
              <a:cxn ang="0">
                <a:pos x="0" y="771"/>
              </a:cxn>
              <a:cxn ang="0">
                <a:pos x="1542" y="0"/>
              </a:cxn>
            </a:cxnLst>
            <a:rect l="0" t="0" r="r" b="b"/>
            <a:pathLst>
              <a:path w="3085" h="1316">
                <a:moveTo>
                  <a:pt x="1542" y="0"/>
                </a:moveTo>
                <a:lnTo>
                  <a:pt x="318" y="91"/>
                </a:lnTo>
                <a:lnTo>
                  <a:pt x="3085" y="1316"/>
                </a:lnTo>
                <a:lnTo>
                  <a:pt x="0" y="771"/>
                </a:lnTo>
                <a:lnTo>
                  <a:pt x="1542" y="0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5241" name="Freeform 25"/>
          <p:cNvSpPr>
            <a:spLocks/>
          </p:cNvSpPr>
          <p:nvPr/>
        </p:nvSpPr>
        <p:spPr bwMode="auto">
          <a:xfrm>
            <a:off x="3262313" y="2924175"/>
            <a:ext cx="3038475" cy="73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14" y="46"/>
              </a:cxn>
            </a:cxnLst>
            <a:rect l="0" t="0" r="r" b="b"/>
            <a:pathLst>
              <a:path w="1914" h="46">
                <a:moveTo>
                  <a:pt x="0" y="0"/>
                </a:moveTo>
                <a:lnTo>
                  <a:pt x="1914" y="46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5242" name="Text Box 26"/>
          <p:cNvSpPr txBox="1">
            <a:spLocks noChangeArrowheads="1"/>
          </p:cNvSpPr>
          <p:nvPr/>
        </p:nvSpPr>
        <p:spPr bwMode="auto">
          <a:xfrm>
            <a:off x="6316663" y="2349500"/>
            <a:ext cx="465137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K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5244" name="Freeform 28"/>
          <p:cNvSpPr>
            <a:spLocks/>
          </p:cNvSpPr>
          <p:nvPr/>
        </p:nvSpPr>
        <p:spPr bwMode="auto">
          <a:xfrm>
            <a:off x="4859338" y="2089150"/>
            <a:ext cx="2016125" cy="11113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270" y="0"/>
              </a:cxn>
            </a:cxnLst>
            <a:rect l="0" t="0" r="r" b="b"/>
            <a:pathLst>
              <a:path w="1270" h="7">
                <a:moveTo>
                  <a:pt x="0" y="7"/>
                </a:moveTo>
                <a:lnTo>
                  <a:pt x="127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5246" name="Arc 30"/>
          <p:cNvSpPr>
            <a:spLocks/>
          </p:cNvSpPr>
          <p:nvPr/>
        </p:nvSpPr>
        <p:spPr bwMode="auto">
          <a:xfrm rot="2227254">
            <a:off x="4932363" y="2998788"/>
            <a:ext cx="273050" cy="285750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10 w 20504"/>
              <a:gd name="T1" fmla="*/ 0 h 21476"/>
              <a:gd name="T2" fmla="*/ 20504 w 20504"/>
              <a:gd name="T3" fmla="*/ 14682 h 21476"/>
              <a:gd name="T4" fmla="*/ 0 w 20504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04" h="21476" fill="none" extrusionOk="0">
                <a:moveTo>
                  <a:pt x="2310" y="-1"/>
                </a:moveTo>
                <a:cubicBezTo>
                  <a:pt x="10727" y="905"/>
                  <a:pt x="17840" y="6645"/>
                  <a:pt x="20503" y="14682"/>
                </a:cubicBezTo>
              </a:path>
              <a:path w="20504" h="21476" stroke="0" extrusionOk="0">
                <a:moveTo>
                  <a:pt x="2310" y="-1"/>
                </a:moveTo>
                <a:cubicBezTo>
                  <a:pt x="10727" y="905"/>
                  <a:pt x="17840" y="6645"/>
                  <a:pt x="20503" y="14682"/>
                </a:cubicBezTo>
                <a:lnTo>
                  <a:pt x="0" y="21476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48" name="Arc 32"/>
          <p:cNvSpPr>
            <a:spLocks/>
          </p:cNvSpPr>
          <p:nvPr/>
        </p:nvSpPr>
        <p:spPr bwMode="auto">
          <a:xfrm rot="2227254">
            <a:off x="5076825" y="3000375"/>
            <a:ext cx="279400" cy="285750"/>
          </a:xfrm>
          <a:custGeom>
            <a:avLst/>
            <a:gdLst>
              <a:gd name="G0" fmla="+- 0 0 0"/>
              <a:gd name="G1" fmla="+- 21480 0 0"/>
              <a:gd name="G2" fmla="+- 21600 0 0"/>
              <a:gd name="T0" fmla="*/ 2271 w 20936"/>
              <a:gd name="T1" fmla="*/ 0 h 21480"/>
              <a:gd name="T2" fmla="*/ 20936 w 20936"/>
              <a:gd name="T3" fmla="*/ 16165 h 21480"/>
              <a:gd name="T4" fmla="*/ 0 w 20936"/>
              <a:gd name="T5" fmla="*/ 21480 h 2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6" h="21480" fill="none" extrusionOk="0">
                <a:moveTo>
                  <a:pt x="2271" y="-1"/>
                </a:moveTo>
                <a:cubicBezTo>
                  <a:pt x="11262" y="950"/>
                  <a:pt x="18710" y="7401"/>
                  <a:pt x="20935" y="16165"/>
                </a:cubicBezTo>
              </a:path>
              <a:path w="20936" h="21480" stroke="0" extrusionOk="0">
                <a:moveTo>
                  <a:pt x="2271" y="-1"/>
                </a:moveTo>
                <a:cubicBezTo>
                  <a:pt x="11262" y="950"/>
                  <a:pt x="18710" y="7401"/>
                  <a:pt x="20935" y="16165"/>
                </a:cubicBezTo>
                <a:lnTo>
                  <a:pt x="0" y="2148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49" name="Freeform 33"/>
          <p:cNvSpPr>
            <a:spLocks/>
          </p:cNvSpPr>
          <p:nvPr/>
        </p:nvSpPr>
        <p:spPr bwMode="auto">
          <a:xfrm>
            <a:off x="4140200" y="3284538"/>
            <a:ext cx="1152525" cy="288925"/>
          </a:xfrm>
          <a:custGeom>
            <a:avLst/>
            <a:gdLst/>
            <a:ahLst/>
            <a:cxnLst>
              <a:cxn ang="0">
                <a:pos x="726" y="0"/>
              </a:cxn>
              <a:cxn ang="0">
                <a:pos x="726" y="182"/>
              </a:cxn>
              <a:cxn ang="0">
                <a:pos x="0" y="182"/>
              </a:cxn>
            </a:cxnLst>
            <a:rect l="0" t="0" r="r" b="b"/>
            <a:pathLst>
              <a:path w="726" h="182">
                <a:moveTo>
                  <a:pt x="726" y="0"/>
                </a:moveTo>
                <a:lnTo>
                  <a:pt x="726" y="182"/>
                </a:lnTo>
                <a:lnTo>
                  <a:pt x="0" y="18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5250" name="Text Box 34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24</a:t>
            </a:r>
          </a:p>
        </p:txBody>
      </p:sp>
      <p:sp>
        <p:nvSpPr>
          <p:cNvPr id="265251" name="AutoShape 3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rgbClr val="2FFFD7">
                  <a:alpha val="74001"/>
                </a:srgbClr>
              </a:gs>
            </a:gsLst>
            <a:path path="rect">
              <a:fillToRect l="100000" b="10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5314950" y="4437063"/>
            <a:ext cx="4175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1763713" y="10525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9318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9319" name="Object 7"/>
          <p:cNvGraphicFramePr>
            <a:graphicFrameLocks noChangeAspect="1"/>
          </p:cNvGraphicFramePr>
          <p:nvPr/>
        </p:nvGraphicFramePr>
        <p:xfrm>
          <a:off x="6443663" y="5734050"/>
          <a:ext cx="1828800" cy="368300"/>
        </p:xfrm>
        <a:graphic>
          <a:graphicData uri="http://schemas.openxmlformats.org/presentationml/2006/ole">
            <p:oleObj spid="_x0000_s269319" name="Формула" r:id="rId3" imgW="1828800" imgH="368280" progId="Equation.3">
              <p:embed/>
            </p:oleObj>
          </a:graphicData>
        </a:graphic>
      </p:graphicFrame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6372225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3348038" y="1125538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9322" name="Oval 10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3492500" y="1916113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45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9324" name="Oval 12"/>
          <p:cNvSpPr>
            <a:spLocks noChangeArrowheads="1"/>
          </p:cNvSpPr>
          <p:nvPr/>
        </p:nvSpPr>
        <p:spPr bwMode="auto">
          <a:xfrm rot="-5292943">
            <a:off x="3644900" y="17922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325" name="Text Box 13"/>
          <p:cNvSpPr txBox="1">
            <a:spLocks noChangeArrowheads="1"/>
          </p:cNvSpPr>
          <p:nvPr/>
        </p:nvSpPr>
        <p:spPr bwMode="auto">
          <a:xfrm>
            <a:off x="6161088" y="17732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9327" name="Oval 15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328" name="Freeform 16"/>
          <p:cNvSpPr>
            <a:spLocks/>
          </p:cNvSpPr>
          <p:nvPr/>
        </p:nvSpPr>
        <p:spPr bwMode="auto">
          <a:xfrm>
            <a:off x="2268538" y="1628775"/>
            <a:ext cx="3843337" cy="2808288"/>
          </a:xfrm>
          <a:custGeom>
            <a:avLst/>
            <a:gdLst/>
            <a:ahLst/>
            <a:cxnLst>
              <a:cxn ang="0">
                <a:pos x="1859" y="1769"/>
              </a:cxn>
              <a:cxn ang="0">
                <a:pos x="0" y="0"/>
              </a:cxn>
              <a:cxn ang="0">
                <a:pos x="2404" y="363"/>
              </a:cxn>
              <a:cxn ang="0">
                <a:pos x="2421" y="355"/>
              </a:cxn>
            </a:cxnLst>
            <a:rect l="0" t="0" r="r" b="b"/>
            <a:pathLst>
              <a:path w="2421" h="1769">
                <a:moveTo>
                  <a:pt x="1859" y="1769"/>
                </a:moveTo>
                <a:lnTo>
                  <a:pt x="0" y="0"/>
                </a:lnTo>
                <a:lnTo>
                  <a:pt x="2404" y="363"/>
                </a:lnTo>
                <a:lnTo>
                  <a:pt x="2421" y="355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6372225" y="3284538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89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9334" name="Line 22"/>
          <p:cNvSpPr>
            <a:spLocks noChangeShapeType="1"/>
          </p:cNvSpPr>
          <p:nvPr/>
        </p:nvSpPr>
        <p:spPr bwMode="auto">
          <a:xfrm flipH="1" flipV="1">
            <a:off x="6084888" y="3716338"/>
            <a:ext cx="1079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335" name="Line 23"/>
          <p:cNvSpPr>
            <a:spLocks noChangeShapeType="1"/>
          </p:cNvSpPr>
          <p:nvPr/>
        </p:nvSpPr>
        <p:spPr bwMode="auto">
          <a:xfrm flipH="1" flipV="1">
            <a:off x="3348038" y="2349500"/>
            <a:ext cx="1008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336" name="Text Box 24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25</a:t>
            </a:r>
          </a:p>
        </p:txBody>
      </p:sp>
      <p:sp>
        <p:nvSpPr>
          <p:cNvPr id="269337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rgbClr val="CCFE90"/>
              </a:gs>
              <a:gs pos="100000">
                <a:schemeClr val="accent2">
                  <a:alpha val="92000"/>
                </a:schemeClr>
              </a:gs>
            </a:gsLst>
            <a:path path="rect">
              <a:fillToRect l="100000" b="10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5314950" y="4437063"/>
            <a:ext cx="4175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492500" y="11969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8294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7092950" y="5589588"/>
            <a:ext cx="158273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2195513" y="9810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8298" name="Oval 10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1476375" y="1557338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28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68300" name="Oval 12"/>
          <p:cNvSpPr>
            <a:spLocks noChangeArrowheads="1"/>
          </p:cNvSpPr>
          <p:nvPr/>
        </p:nvSpPr>
        <p:spPr bwMode="auto">
          <a:xfrm rot="-5292943">
            <a:off x="3644900" y="17922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301" name="Text Box 13"/>
          <p:cNvSpPr txBox="1">
            <a:spLocks noChangeArrowheads="1"/>
          </p:cNvSpPr>
          <p:nvPr/>
        </p:nvSpPr>
        <p:spPr bwMode="auto">
          <a:xfrm>
            <a:off x="6161088" y="17732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8302" name="Arc 14"/>
          <p:cNvSpPr>
            <a:spLocks/>
          </p:cNvSpPr>
          <p:nvPr/>
        </p:nvSpPr>
        <p:spPr bwMode="auto">
          <a:xfrm rot="4941189">
            <a:off x="2533650" y="1693863"/>
            <a:ext cx="273050" cy="285750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10 w 20504"/>
              <a:gd name="T1" fmla="*/ 0 h 21476"/>
              <a:gd name="T2" fmla="*/ 20504 w 20504"/>
              <a:gd name="T3" fmla="*/ 14682 h 21476"/>
              <a:gd name="T4" fmla="*/ 0 w 20504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04" h="21476" fill="none" extrusionOk="0">
                <a:moveTo>
                  <a:pt x="2310" y="-1"/>
                </a:moveTo>
                <a:cubicBezTo>
                  <a:pt x="10727" y="905"/>
                  <a:pt x="17840" y="6645"/>
                  <a:pt x="20503" y="14682"/>
                </a:cubicBezTo>
              </a:path>
              <a:path w="20504" h="21476" stroke="0" extrusionOk="0">
                <a:moveTo>
                  <a:pt x="2310" y="-1"/>
                </a:moveTo>
                <a:cubicBezTo>
                  <a:pt x="10727" y="905"/>
                  <a:pt x="17840" y="6645"/>
                  <a:pt x="20503" y="14682"/>
                </a:cubicBezTo>
                <a:lnTo>
                  <a:pt x="0" y="21476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304" name="Oval 16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307" name="Freeform 19"/>
          <p:cNvSpPr>
            <a:spLocks/>
          </p:cNvSpPr>
          <p:nvPr/>
        </p:nvSpPr>
        <p:spPr bwMode="auto">
          <a:xfrm>
            <a:off x="2268538" y="1628775"/>
            <a:ext cx="3852862" cy="2808288"/>
          </a:xfrm>
          <a:custGeom>
            <a:avLst/>
            <a:gdLst/>
            <a:ahLst/>
            <a:cxnLst>
              <a:cxn ang="0">
                <a:pos x="1859" y="1769"/>
              </a:cxn>
              <a:cxn ang="0">
                <a:pos x="0" y="0"/>
              </a:cxn>
              <a:cxn ang="0">
                <a:pos x="2404" y="363"/>
              </a:cxn>
              <a:cxn ang="0">
                <a:pos x="2427" y="367"/>
              </a:cxn>
            </a:cxnLst>
            <a:rect l="0" t="0" r="r" b="b"/>
            <a:pathLst>
              <a:path w="2427" h="1769">
                <a:moveTo>
                  <a:pt x="1859" y="1769"/>
                </a:moveTo>
                <a:lnTo>
                  <a:pt x="0" y="0"/>
                </a:lnTo>
                <a:lnTo>
                  <a:pt x="2404" y="363"/>
                </a:lnTo>
                <a:lnTo>
                  <a:pt x="2427" y="36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8309" name="Line 21"/>
          <p:cNvSpPr>
            <a:spLocks noChangeShapeType="1"/>
          </p:cNvSpPr>
          <p:nvPr/>
        </p:nvSpPr>
        <p:spPr bwMode="auto">
          <a:xfrm flipH="1">
            <a:off x="1403350" y="1979613"/>
            <a:ext cx="12239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8310" name="Text Box 22"/>
          <p:cNvSpPr txBox="1">
            <a:spLocks noChangeArrowheads="1"/>
          </p:cNvSpPr>
          <p:nvPr/>
        </p:nvSpPr>
        <p:spPr bwMode="auto">
          <a:xfrm>
            <a:off x="6259513" y="3284538"/>
            <a:ext cx="1014412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100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graphicFrame>
        <p:nvGraphicFramePr>
          <p:cNvPr id="268311" name="Object 23"/>
          <p:cNvGraphicFramePr>
            <a:graphicFrameLocks noChangeAspect="1"/>
          </p:cNvGraphicFramePr>
          <p:nvPr/>
        </p:nvGraphicFramePr>
        <p:xfrm>
          <a:off x="7164388" y="5734050"/>
          <a:ext cx="1447800" cy="368300"/>
        </p:xfrm>
        <a:graphic>
          <a:graphicData uri="http://schemas.openxmlformats.org/presentationml/2006/ole">
            <p:oleObj spid="_x0000_s268311" name="Формула" r:id="rId3" imgW="1447560" imgH="368280" progId="Equation.3">
              <p:embed/>
            </p:oleObj>
          </a:graphicData>
        </a:graphic>
      </p:graphicFrame>
      <p:sp>
        <p:nvSpPr>
          <p:cNvPr id="268312" name="Line 24"/>
          <p:cNvSpPr>
            <a:spLocks noChangeShapeType="1"/>
          </p:cNvSpPr>
          <p:nvPr/>
        </p:nvSpPr>
        <p:spPr bwMode="auto">
          <a:xfrm flipH="1" flipV="1">
            <a:off x="6156325" y="3789363"/>
            <a:ext cx="10080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8313" name="Text Box 25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26</a:t>
            </a:r>
          </a:p>
        </p:txBody>
      </p:sp>
      <p:sp>
        <p:nvSpPr>
          <p:cNvPr id="268314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FB9FF"/>
              </a:gs>
              <a:gs pos="100000">
                <a:srgbClr val="FFFF8F">
                  <a:alpha val="92000"/>
                </a:srgbClr>
              </a:gs>
            </a:gsLst>
            <a:path path="rect">
              <a:fillToRect t="100000" r="10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5314950" y="4437063"/>
            <a:ext cx="4175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492500" y="11969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2390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391" name="Freeform 7"/>
          <p:cNvSpPr>
            <a:spLocks/>
          </p:cNvSpPr>
          <p:nvPr/>
        </p:nvSpPr>
        <p:spPr bwMode="auto">
          <a:xfrm>
            <a:off x="7092950" y="5589588"/>
            <a:ext cx="186372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74" y="3"/>
              </a:cxn>
            </a:cxnLst>
            <a:rect l="0" t="0" r="r" b="b"/>
            <a:pathLst>
              <a:path w="1174" h="3">
                <a:moveTo>
                  <a:pt x="0" y="0"/>
                </a:moveTo>
                <a:lnTo>
                  <a:pt x="1174" y="3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2195513" y="9810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2393" name="Oval 9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1476375" y="1484313"/>
            <a:ext cx="78898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32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72395" name="Oval 11"/>
          <p:cNvSpPr>
            <a:spLocks noChangeArrowheads="1"/>
          </p:cNvSpPr>
          <p:nvPr/>
        </p:nvSpPr>
        <p:spPr bwMode="auto">
          <a:xfrm rot="-5292943">
            <a:off x="3644900" y="17922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396" name="Text Box 12"/>
          <p:cNvSpPr txBox="1">
            <a:spLocks noChangeArrowheads="1"/>
          </p:cNvSpPr>
          <p:nvPr/>
        </p:nvSpPr>
        <p:spPr bwMode="auto">
          <a:xfrm>
            <a:off x="6161088" y="17732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2397" name="Arc 13"/>
          <p:cNvSpPr>
            <a:spLocks/>
          </p:cNvSpPr>
          <p:nvPr/>
        </p:nvSpPr>
        <p:spPr bwMode="auto">
          <a:xfrm rot="4941189">
            <a:off x="2533650" y="1693863"/>
            <a:ext cx="273050" cy="285750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10 w 20504"/>
              <a:gd name="T1" fmla="*/ 0 h 21476"/>
              <a:gd name="T2" fmla="*/ 20504 w 20504"/>
              <a:gd name="T3" fmla="*/ 14682 h 21476"/>
              <a:gd name="T4" fmla="*/ 0 w 20504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04" h="21476" fill="none" extrusionOk="0">
                <a:moveTo>
                  <a:pt x="2310" y="-1"/>
                </a:moveTo>
                <a:cubicBezTo>
                  <a:pt x="10727" y="905"/>
                  <a:pt x="17840" y="6645"/>
                  <a:pt x="20503" y="14682"/>
                </a:cubicBezTo>
              </a:path>
              <a:path w="20504" h="21476" stroke="0" extrusionOk="0">
                <a:moveTo>
                  <a:pt x="2310" y="-1"/>
                </a:moveTo>
                <a:cubicBezTo>
                  <a:pt x="10727" y="905"/>
                  <a:pt x="17840" y="6645"/>
                  <a:pt x="20503" y="14682"/>
                </a:cubicBezTo>
                <a:lnTo>
                  <a:pt x="0" y="21476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398" name="Oval 14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399" name="Freeform 15"/>
          <p:cNvSpPr>
            <a:spLocks/>
          </p:cNvSpPr>
          <p:nvPr/>
        </p:nvSpPr>
        <p:spPr bwMode="auto">
          <a:xfrm>
            <a:off x="2268538" y="1628775"/>
            <a:ext cx="3852862" cy="2808288"/>
          </a:xfrm>
          <a:custGeom>
            <a:avLst/>
            <a:gdLst/>
            <a:ahLst/>
            <a:cxnLst>
              <a:cxn ang="0">
                <a:pos x="1859" y="1769"/>
              </a:cxn>
              <a:cxn ang="0">
                <a:pos x="0" y="0"/>
              </a:cxn>
              <a:cxn ang="0">
                <a:pos x="2404" y="363"/>
              </a:cxn>
              <a:cxn ang="0">
                <a:pos x="2427" y="367"/>
              </a:cxn>
            </a:cxnLst>
            <a:rect l="0" t="0" r="r" b="b"/>
            <a:pathLst>
              <a:path w="2427" h="1769">
                <a:moveTo>
                  <a:pt x="1859" y="1769"/>
                </a:moveTo>
                <a:lnTo>
                  <a:pt x="0" y="0"/>
                </a:lnTo>
                <a:lnTo>
                  <a:pt x="2404" y="363"/>
                </a:lnTo>
                <a:lnTo>
                  <a:pt x="2427" y="36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00" name="Line 16"/>
          <p:cNvSpPr>
            <a:spLocks noChangeShapeType="1"/>
          </p:cNvSpPr>
          <p:nvPr/>
        </p:nvSpPr>
        <p:spPr bwMode="auto">
          <a:xfrm flipH="1">
            <a:off x="1403350" y="1989138"/>
            <a:ext cx="122396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01" name="Text Box 17"/>
          <p:cNvSpPr txBox="1">
            <a:spLocks noChangeArrowheads="1"/>
          </p:cNvSpPr>
          <p:nvPr/>
        </p:nvSpPr>
        <p:spPr bwMode="auto">
          <a:xfrm>
            <a:off x="3563938" y="1916113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46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graphicFrame>
        <p:nvGraphicFramePr>
          <p:cNvPr id="272402" name="Object 18"/>
          <p:cNvGraphicFramePr>
            <a:graphicFrameLocks noChangeAspect="1"/>
          </p:cNvGraphicFramePr>
          <p:nvPr/>
        </p:nvGraphicFramePr>
        <p:xfrm>
          <a:off x="7092950" y="5734050"/>
          <a:ext cx="1368425" cy="342900"/>
        </p:xfrm>
        <a:graphic>
          <a:graphicData uri="http://schemas.openxmlformats.org/presentationml/2006/ole">
            <p:oleObj spid="_x0000_s272402" name="Формула" r:id="rId3" imgW="1422360" imgH="355320" progId="Equation.3">
              <p:embed/>
            </p:oleObj>
          </a:graphicData>
        </a:graphic>
      </p:graphicFrame>
      <p:sp>
        <p:nvSpPr>
          <p:cNvPr id="272403" name="Line 19"/>
          <p:cNvSpPr>
            <a:spLocks noChangeShapeType="1"/>
          </p:cNvSpPr>
          <p:nvPr/>
        </p:nvSpPr>
        <p:spPr bwMode="auto">
          <a:xfrm flipH="1" flipV="1">
            <a:off x="3348038" y="2349500"/>
            <a:ext cx="1008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04" name="Text Box 20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27</a:t>
            </a:r>
          </a:p>
        </p:txBody>
      </p:sp>
      <p:sp>
        <p:nvSpPr>
          <p:cNvPr id="272405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2484438" y="2636838"/>
            <a:ext cx="46355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5292725" y="3357563"/>
            <a:ext cx="4683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6789" name="Oval 5"/>
          <p:cNvSpPr>
            <a:spLocks noChangeArrowheads="1"/>
          </p:cNvSpPr>
          <p:nvPr/>
        </p:nvSpPr>
        <p:spPr bwMode="auto">
          <a:xfrm rot="-975307">
            <a:off x="3132138" y="692150"/>
            <a:ext cx="2951162" cy="2879725"/>
          </a:xfrm>
          <a:prstGeom prst="ellipse">
            <a:avLst/>
          </a:prstGeom>
          <a:gradFill rotWithShape="1">
            <a:gsLst>
              <a:gs pos="0">
                <a:srgbClr val="2FFFD7"/>
              </a:gs>
              <a:gs pos="50000">
                <a:srgbClr val="FFFF8F"/>
              </a:gs>
              <a:gs pos="100000">
                <a:srgbClr val="2FFFD7"/>
              </a:gs>
            </a:gsLst>
            <a:lin ang="189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auto">
          <a:xfrm>
            <a:off x="3906838" y="8207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5275263" y="3346450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3708400" y="3333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6793" name="Object 9"/>
          <p:cNvGraphicFramePr>
            <a:graphicFrameLocks noChangeAspect="1"/>
          </p:cNvGraphicFramePr>
          <p:nvPr/>
        </p:nvGraphicFramePr>
        <p:xfrm>
          <a:off x="5748338" y="3098800"/>
          <a:ext cx="127000" cy="228600"/>
        </p:xfrm>
        <a:graphic>
          <a:graphicData uri="http://schemas.openxmlformats.org/presentationml/2006/ole">
            <p:oleObj spid="_x0000_s246793" name="Формула" r:id="rId3" imgW="126720" imgH="228600" progId="Equation.3">
              <p:embed/>
            </p:oleObj>
          </a:graphicData>
        </a:graphic>
      </p:graphicFrame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3198813" y="26368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6" name="Freeform 12"/>
          <p:cNvSpPr>
            <a:spLocks/>
          </p:cNvSpPr>
          <p:nvPr/>
        </p:nvSpPr>
        <p:spPr bwMode="auto">
          <a:xfrm>
            <a:off x="3957638" y="836613"/>
            <a:ext cx="1363662" cy="255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9" y="1610"/>
              </a:cxn>
            </a:cxnLst>
            <a:rect l="0" t="0" r="r" b="b"/>
            <a:pathLst>
              <a:path w="859" h="1610">
                <a:moveTo>
                  <a:pt x="0" y="0"/>
                </a:moveTo>
                <a:lnTo>
                  <a:pt x="859" y="161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7" name="Freeform 13"/>
          <p:cNvSpPr>
            <a:spLocks/>
          </p:cNvSpPr>
          <p:nvPr/>
        </p:nvSpPr>
        <p:spPr bwMode="auto">
          <a:xfrm>
            <a:off x="3249613" y="869950"/>
            <a:ext cx="682625" cy="1806575"/>
          </a:xfrm>
          <a:custGeom>
            <a:avLst/>
            <a:gdLst/>
            <a:ahLst/>
            <a:cxnLst>
              <a:cxn ang="0">
                <a:pos x="430" y="0"/>
              </a:cxn>
              <a:cxn ang="0">
                <a:pos x="0" y="1138"/>
              </a:cxn>
            </a:cxnLst>
            <a:rect l="0" t="0" r="r" b="b"/>
            <a:pathLst>
              <a:path w="430" h="1138">
                <a:moveTo>
                  <a:pt x="430" y="0"/>
                </a:moveTo>
                <a:lnTo>
                  <a:pt x="0" y="1138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8" name="Arc 14"/>
          <p:cNvSpPr>
            <a:spLocks/>
          </p:cNvSpPr>
          <p:nvPr/>
        </p:nvSpPr>
        <p:spPr bwMode="auto">
          <a:xfrm flipH="1" flipV="1">
            <a:off x="3708400" y="1484313"/>
            <a:ext cx="644525" cy="144462"/>
          </a:xfrm>
          <a:custGeom>
            <a:avLst/>
            <a:gdLst>
              <a:gd name="G0" fmla="+- 17160 0 0"/>
              <a:gd name="G1" fmla="+- 21600 0 0"/>
              <a:gd name="G2" fmla="+- 21600 0 0"/>
              <a:gd name="T0" fmla="*/ 0 w 38760"/>
              <a:gd name="T1" fmla="*/ 8482 h 21600"/>
              <a:gd name="T2" fmla="*/ 38760 w 38760"/>
              <a:gd name="T3" fmla="*/ 21600 h 21600"/>
              <a:gd name="T4" fmla="*/ 17160 w 387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60" h="21600" fill="none" extrusionOk="0">
                <a:moveTo>
                  <a:pt x="-1" y="8481"/>
                </a:moveTo>
                <a:cubicBezTo>
                  <a:pt x="4086" y="3135"/>
                  <a:pt x="10431" y="-1"/>
                  <a:pt x="17160" y="0"/>
                </a:cubicBezTo>
                <a:cubicBezTo>
                  <a:pt x="29089" y="0"/>
                  <a:pt x="38760" y="9670"/>
                  <a:pt x="38760" y="21600"/>
                </a:cubicBezTo>
              </a:path>
              <a:path w="38760" h="21600" stroke="0" extrusionOk="0">
                <a:moveTo>
                  <a:pt x="-1" y="8481"/>
                </a:moveTo>
                <a:cubicBezTo>
                  <a:pt x="4086" y="3135"/>
                  <a:pt x="10431" y="-1"/>
                  <a:pt x="17160" y="0"/>
                </a:cubicBezTo>
                <a:cubicBezTo>
                  <a:pt x="29089" y="0"/>
                  <a:pt x="38760" y="9670"/>
                  <a:pt x="38760" y="21600"/>
                </a:cubicBezTo>
                <a:lnTo>
                  <a:pt x="1716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6800" name="Object 16"/>
          <p:cNvGraphicFramePr>
            <a:graphicFrameLocks noChangeAspect="1"/>
          </p:cNvGraphicFramePr>
          <p:nvPr/>
        </p:nvGraphicFramePr>
        <p:xfrm>
          <a:off x="4495800" y="3390900"/>
          <a:ext cx="152400" cy="76200"/>
        </p:xfrm>
        <a:graphic>
          <a:graphicData uri="http://schemas.openxmlformats.org/presentationml/2006/ole">
            <p:oleObj spid="_x0000_s246800" name="Формула" r:id="rId4" imgW="152280" imgH="75960" progId="Equation.3">
              <p:embed/>
            </p:oleObj>
          </a:graphicData>
        </a:graphic>
      </p:graphicFrame>
      <p:sp>
        <p:nvSpPr>
          <p:cNvPr id="246801" name="Text Box 17"/>
          <p:cNvSpPr txBox="1">
            <a:spLocks noChangeArrowheads="1"/>
          </p:cNvSpPr>
          <p:nvPr/>
        </p:nvSpPr>
        <p:spPr bwMode="auto">
          <a:xfrm>
            <a:off x="3779838" y="342900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X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6802" name="Object 18"/>
          <p:cNvGraphicFramePr>
            <a:graphicFrameLocks noChangeAspect="1"/>
          </p:cNvGraphicFramePr>
          <p:nvPr/>
        </p:nvGraphicFramePr>
        <p:xfrm>
          <a:off x="5148263" y="5734050"/>
          <a:ext cx="3024187" cy="430213"/>
        </p:xfrm>
        <a:graphic>
          <a:graphicData uri="http://schemas.openxmlformats.org/presentationml/2006/ole">
            <p:oleObj spid="_x0000_s246802" name="Формула" r:id="rId5" imgW="3035160" imgH="431640" progId="Equation.3">
              <p:embed/>
            </p:oleObj>
          </a:graphicData>
        </a:graphic>
      </p:graphicFrame>
      <p:graphicFrame>
        <p:nvGraphicFramePr>
          <p:cNvPr id="246804" name="Object 20"/>
          <p:cNvGraphicFramePr>
            <a:graphicFrameLocks noChangeAspect="1"/>
          </p:cNvGraphicFramePr>
          <p:nvPr/>
        </p:nvGraphicFramePr>
        <p:xfrm>
          <a:off x="5148263" y="4868863"/>
          <a:ext cx="2997200" cy="419100"/>
        </p:xfrm>
        <a:graphic>
          <a:graphicData uri="http://schemas.openxmlformats.org/presentationml/2006/ole">
            <p:oleObj spid="_x0000_s246804" name="Формула" r:id="rId6" imgW="2997000" imgH="419040" progId="Equation.3">
              <p:embed/>
            </p:oleObj>
          </a:graphicData>
        </a:graphic>
      </p:graphicFrame>
      <p:sp>
        <p:nvSpPr>
          <p:cNvPr id="246805" name="Line 21"/>
          <p:cNvSpPr>
            <a:spLocks noChangeShapeType="1"/>
          </p:cNvSpPr>
          <p:nvPr/>
        </p:nvSpPr>
        <p:spPr bwMode="auto">
          <a:xfrm>
            <a:off x="5148263" y="5589588"/>
            <a:ext cx="36004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7" name="Text Box 23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1</a:t>
            </a:r>
          </a:p>
        </p:txBody>
      </p:sp>
      <p:sp>
        <p:nvSpPr>
          <p:cNvPr id="246809" name="AutoShape 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bg1">
                  <a:alpha val="49001"/>
                </a:schemeClr>
              </a:gs>
              <a:gs pos="100000">
                <a:srgbClr val="FFB9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5314950" y="4437063"/>
            <a:ext cx="4175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4716463" y="18446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3414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15" name="Line 7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4284663" y="7651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3417" name="Oval 9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6156325" y="3213100"/>
            <a:ext cx="1014413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103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73419" name="Oval 11"/>
          <p:cNvSpPr>
            <a:spLocks noChangeArrowheads="1"/>
          </p:cNvSpPr>
          <p:nvPr/>
        </p:nvSpPr>
        <p:spPr bwMode="auto">
          <a:xfrm rot="-5292943">
            <a:off x="4529138" y="13938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6161088" y="17732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3422" name="Oval 14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25" name="Text Box 17"/>
          <p:cNvSpPr txBox="1">
            <a:spLocks noChangeArrowheads="1"/>
          </p:cNvSpPr>
          <p:nvPr/>
        </p:nvSpPr>
        <p:spPr bwMode="auto">
          <a:xfrm>
            <a:off x="2843213" y="11969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46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 flipH="1" flipV="1">
            <a:off x="6156325" y="3716338"/>
            <a:ext cx="10080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3203575" y="2205038"/>
            <a:ext cx="2881313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3429" name="Freeform 21"/>
          <p:cNvSpPr>
            <a:spLocks/>
          </p:cNvSpPr>
          <p:nvPr/>
        </p:nvSpPr>
        <p:spPr bwMode="auto">
          <a:xfrm>
            <a:off x="4572000" y="1446213"/>
            <a:ext cx="647700" cy="2992437"/>
          </a:xfrm>
          <a:custGeom>
            <a:avLst/>
            <a:gdLst/>
            <a:ahLst/>
            <a:cxnLst>
              <a:cxn ang="0">
                <a:pos x="408" y="1885"/>
              </a:cxn>
              <a:cxn ang="0">
                <a:pos x="0" y="0"/>
              </a:cxn>
            </a:cxnLst>
            <a:rect l="0" t="0" r="r" b="b"/>
            <a:pathLst>
              <a:path w="408" h="1885">
                <a:moveTo>
                  <a:pt x="408" y="1885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3430" name="Line 22"/>
          <p:cNvSpPr>
            <a:spLocks noChangeShapeType="1"/>
          </p:cNvSpPr>
          <p:nvPr/>
        </p:nvSpPr>
        <p:spPr bwMode="auto">
          <a:xfrm flipH="1" flipV="1">
            <a:off x="2771775" y="1700213"/>
            <a:ext cx="10080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73432" name="Object 24"/>
          <p:cNvGraphicFramePr>
            <a:graphicFrameLocks noChangeAspect="1"/>
          </p:cNvGraphicFramePr>
          <p:nvPr/>
        </p:nvGraphicFramePr>
        <p:xfrm>
          <a:off x="6300788" y="5661025"/>
          <a:ext cx="1828800" cy="368300"/>
        </p:xfrm>
        <a:graphic>
          <a:graphicData uri="http://schemas.openxmlformats.org/presentationml/2006/ole">
            <p:oleObj spid="_x0000_s273432" name="Формула" r:id="rId3" imgW="1828800" imgH="368280" progId="Equation.3">
              <p:embed/>
            </p:oleObj>
          </a:graphicData>
        </a:graphic>
      </p:graphicFrame>
      <p:sp>
        <p:nvSpPr>
          <p:cNvPr id="273433" name="Oval 25"/>
          <p:cNvSpPr>
            <a:spLocks noChangeArrowheads="1"/>
          </p:cNvSpPr>
          <p:nvPr/>
        </p:nvSpPr>
        <p:spPr bwMode="auto">
          <a:xfrm rot="-5292943">
            <a:off x="4735513" y="233997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34" name="Text Box 26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28</a:t>
            </a:r>
          </a:p>
        </p:txBody>
      </p:sp>
      <p:sp>
        <p:nvSpPr>
          <p:cNvPr id="273435" name="AutoShap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accent1">
                  <a:alpha val="89999"/>
                </a:schemeClr>
              </a:gs>
              <a:gs pos="50000">
                <a:schemeClr val="bg1">
                  <a:alpha val="96001"/>
                </a:schemeClr>
              </a:gs>
              <a:gs pos="100000">
                <a:schemeClr val="accent1">
                  <a:alpha val="89999"/>
                </a:schemeClr>
              </a:gs>
            </a:gsLst>
            <a:lin ang="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5314950" y="4437063"/>
            <a:ext cx="4175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716463" y="18446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4438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39" name="Line 7"/>
          <p:cNvSpPr>
            <a:spLocks noChangeShapeType="1"/>
          </p:cNvSpPr>
          <p:nvPr/>
        </p:nvSpPr>
        <p:spPr bwMode="auto">
          <a:xfrm>
            <a:off x="6732588" y="5589588"/>
            <a:ext cx="20161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4284663" y="765175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4441" name="Oval 9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4900613" y="2349500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53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74443" name="Oval 11"/>
          <p:cNvSpPr>
            <a:spLocks noChangeArrowheads="1"/>
          </p:cNvSpPr>
          <p:nvPr/>
        </p:nvSpPr>
        <p:spPr bwMode="auto">
          <a:xfrm rot="-5292943">
            <a:off x="4529138" y="1393825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44" name="Text Box 12"/>
          <p:cNvSpPr txBox="1">
            <a:spLocks noChangeArrowheads="1"/>
          </p:cNvSpPr>
          <p:nvPr/>
        </p:nvSpPr>
        <p:spPr bwMode="auto">
          <a:xfrm>
            <a:off x="6161088" y="17732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4445" name="Oval 13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2843213" y="11969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66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graphicFrame>
        <p:nvGraphicFramePr>
          <p:cNvPr id="274447" name="Object 15"/>
          <p:cNvGraphicFramePr>
            <a:graphicFrameLocks noChangeAspect="1"/>
          </p:cNvGraphicFramePr>
          <p:nvPr/>
        </p:nvGraphicFramePr>
        <p:xfrm>
          <a:off x="6732588" y="5734050"/>
          <a:ext cx="1295400" cy="323850"/>
        </p:xfrm>
        <a:graphic>
          <a:graphicData uri="http://schemas.openxmlformats.org/presentationml/2006/ole">
            <p:oleObj spid="_x0000_s274447" name="Формула" r:id="rId3" imgW="1422360" imgH="355320" progId="Equation.3">
              <p:embed/>
            </p:oleObj>
          </a:graphicData>
        </a:graphic>
      </p:graphicFrame>
      <p:sp>
        <p:nvSpPr>
          <p:cNvPr id="274449" name="Line 17"/>
          <p:cNvSpPr>
            <a:spLocks noChangeShapeType="1"/>
          </p:cNvSpPr>
          <p:nvPr/>
        </p:nvSpPr>
        <p:spPr bwMode="auto">
          <a:xfrm flipV="1">
            <a:off x="3203575" y="2205038"/>
            <a:ext cx="2881313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4450" name="Freeform 18"/>
          <p:cNvSpPr>
            <a:spLocks/>
          </p:cNvSpPr>
          <p:nvPr/>
        </p:nvSpPr>
        <p:spPr bwMode="auto">
          <a:xfrm>
            <a:off x="4572000" y="1446213"/>
            <a:ext cx="647700" cy="2992437"/>
          </a:xfrm>
          <a:custGeom>
            <a:avLst/>
            <a:gdLst/>
            <a:ahLst/>
            <a:cxnLst>
              <a:cxn ang="0">
                <a:pos x="408" y="1885"/>
              </a:cxn>
              <a:cxn ang="0">
                <a:pos x="0" y="0"/>
              </a:cxn>
            </a:cxnLst>
            <a:rect l="0" t="0" r="r" b="b"/>
            <a:pathLst>
              <a:path w="408" h="1885">
                <a:moveTo>
                  <a:pt x="408" y="1885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4451" name="Line 19"/>
          <p:cNvSpPr>
            <a:spLocks noChangeShapeType="1"/>
          </p:cNvSpPr>
          <p:nvPr/>
        </p:nvSpPr>
        <p:spPr bwMode="auto">
          <a:xfrm flipH="1" flipV="1">
            <a:off x="2771775" y="1700213"/>
            <a:ext cx="10080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4452" name="Oval 20"/>
          <p:cNvSpPr>
            <a:spLocks noChangeArrowheads="1"/>
          </p:cNvSpPr>
          <p:nvPr/>
        </p:nvSpPr>
        <p:spPr bwMode="auto">
          <a:xfrm rot="-5292943">
            <a:off x="4735513" y="23304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29</a:t>
            </a:r>
          </a:p>
        </p:txBody>
      </p:sp>
      <p:sp>
        <p:nvSpPr>
          <p:cNvPr id="274454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rgbClr val="FCBCD3"/>
              </a:gs>
              <a:gs pos="100000">
                <a:srgbClr val="FFFF8F">
                  <a:alpha val="92000"/>
                </a:srgbClr>
              </a:gs>
            </a:gsLst>
            <a:path path="rect">
              <a:fillToRect l="100000" t="10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5314950" y="4437063"/>
            <a:ext cx="4175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1692275" y="11255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6486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3492500" y="11255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6489" name="Oval 9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4211638" y="1916113"/>
            <a:ext cx="788987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33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76491" name="Oval 11"/>
          <p:cNvSpPr>
            <a:spLocks noChangeArrowheads="1"/>
          </p:cNvSpPr>
          <p:nvPr/>
        </p:nvSpPr>
        <p:spPr bwMode="auto">
          <a:xfrm rot="-5292943">
            <a:off x="3644900" y="17922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6161088" y="1773238"/>
            <a:ext cx="496887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6493" name="Arc 13"/>
          <p:cNvSpPr>
            <a:spLocks/>
          </p:cNvSpPr>
          <p:nvPr/>
        </p:nvSpPr>
        <p:spPr bwMode="auto">
          <a:xfrm rot="4005621">
            <a:off x="3410744" y="2548732"/>
            <a:ext cx="295275" cy="287337"/>
          </a:xfrm>
          <a:custGeom>
            <a:avLst/>
            <a:gdLst>
              <a:gd name="G0" fmla="+- 1671 0 0"/>
              <a:gd name="G1" fmla="+- 21600 0 0"/>
              <a:gd name="G2" fmla="+- 21600 0 0"/>
              <a:gd name="T0" fmla="*/ 0 w 22175"/>
              <a:gd name="T1" fmla="*/ 65 h 21600"/>
              <a:gd name="T2" fmla="*/ 22175 w 22175"/>
              <a:gd name="T3" fmla="*/ 14806 h 21600"/>
              <a:gd name="T4" fmla="*/ 1671 w 2217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75" h="21600" fill="none" extrusionOk="0">
                <a:moveTo>
                  <a:pt x="-1" y="64"/>
                </a:moveTo>
                <a:cubicBezTo>
                  <a:pt x="555" y="21"/>
                  <a:pt x="1113" y="-1"/>
                  <a:pt x="1671" y="0"/>
                </a:cubicBezTo>
                <a:cubicBezTo>
                  <a:pt x="10982" y="0"/>
                  <a:pt x="19245" y="5967"/>
                  <a:pt x="22174" y="14806"/>
                </a:cubicBezTo>
              </a:path>
              <a:path w="22175" h="21600" stroke="0" extrusionOk="0">
                <a:moveTo>
                  <a:pt x="-1" y="64"/>
                </a:moveTo>
                <a:cubicBezTo>
                  <a:pt x="555" y="21"/>
                  <a:pt x="1113" y="-1"/>
                  <a:pt x="1671" y="0"/>
                </a:cubicBezTo>
                <a:cubicBezTo>
                  <a:pt x="10982" y="0"/>
                  <a:pt x="19245" y="5967"/>
                  <a:pt x="22174" y="14806"/>
                </a:cubicBezTo>
                <a:lnTo>
                  <a:pt x="1671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494" name="Oval 14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495" name="Freeform 15"/>
          <p:cNvSpPr>
            <a:spLocks/>
          </p:cNvSpPr>
          <p:nvPr/>
        </p:nvSpPr>
        <p:spPr bwMode="auto">
          <a:xfrm>
            <a:off x="2268538" y="1628775"/>
            <a:ext cx="3852862" cy="2808288"/>
          </a:xfrm>
          <a:custGeom>
            <a:avLst/>
            <a:gdLst/>
            <a:ahLst/>
            <a:cxnLst>
              <a:cxn ang="0">
                <a:pos x="1859" y="1769"/>
              </a:cxn>
              <a:cxn ang="0">
                <a:pos x="0" y="0"/>
              </a:cxn>
              <a:cxn ang="0">
                <a:pos x="2404" y="363"/>
              </a:cxn>
              <a:cxn ang="0">
                <a:pos x="2427" y="367"/>
              </a:cxn>
            </a:cxnLst>
            <a:rect l="0" t="0" r="r" b="b"/>
            <a:pathLst>
              <a:path w="2427" h="1769">
                <a:moveTo>
                  <a:pt x="1859" y="1769"/>
                </a:moveTo>
                <a:lnTo>
                  <a:pt x="0" y="0"/>
                </a:lnTo>
                <a:lnTo>
                  <a:pt x="2404" y="363"/>
                </a:lnTo>
                <a:lnTo>
                  <a:pt x="2427" y="367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3563938" y="2492375"/>
            <a:ext cx="788987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50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76500" name="Line 20"/>
          <p:cNvSpPr>
            <a:spLocks noChangeShapeType="1"/>
          </p:cNvSpPr>
          <p:nvPr/>
        </p:nvSpPr>
        <p:spPr bwMode="auto">
          <a:xfrm flipH="1">
            <a:off x="3203575" y="2205038"/>
            <a:ext cx="2881313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01" name="Arc 21"/>
          <p:cNvSpPr>
            <a:spLocks/>
          </p:cNvSpPr>
          <p:nvPr/>
        </p:nvSpPr>
        <p:spPr bwMode="auto">
          <a:xfrm rot="14037365">
            <a:off x="4930776" y="2055812"/>
            <a:ext cx="279400" cy="282575"/>
          </a:xfrm>
          <a:custGeom>
            <a:avLst/>
            <a:gdLst>
              <a:gd name="G0" fmla="+- 0 0 0"/>
              <a:gd name="G1" fmla="+- 21239 0 0"/>
              <a:gd name="G2" fmla="+- 21600 0 0"/>
              <a:gd name="T0" fmla="*/ 3930 w 21034"/>
              <a:gd name="T1" fmla="*/ 0 h 21239"/>
              <a:gd name="T2" fmla="*/ 21034 w 21034"/>
              <a:gd name="T3" fmla="*/ 16327 h 21239"/>
              <a:gd name="T4" fmla="*/ 0 w 21034"/>
              <a:gd name="T5" fmla="*/ 21239 h 21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34" h="21239" fill="none" extrusionOk="0">
                <a:moveTo>
                  <a:pt x="3930" y="-1"/>
                </a:moveTo>
                <a:cubicBezTo>
                  <a:pt x="12368" y="1560"/>
                  <a:pt x="19082" y="7969"/>
                  <a:pt x="21034" y="16326"/>
                </a:cubicBezTo>
              </a:path>
              <a:path w="21034" h="21239" stroke="0" extrusionOk="0">
                <a:moveTo>
                  <a:pt x="3930" y="-1"/>
                </a:moveTo>
                <a:cubicBezTo>
                  <a:pt x="12368" y="1560"/>
                  <a:pt x="19082" y="7969"/>
                  <a:pt x="21034" y="16326"/>
                </a:cubicBezTo>
                <a:lnTo>
                  <a:pt x="0" y="21239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02" name="Arc 22"/>
          <p:cNvSpPr>
            <a:spLocks/>
          </p:cNvSpPr>
          <p:nvPr/>
        </p:nvSpPr>
        <p:spPr bwMode="auto">
          <a:xfrm rot="14037365">
            <a:off x="5008563" y="2060575"/>
            <a:ext cx="279400" cy="273050"/>
          </a:xfrm>
          <a:custGeom>
            <a:avLst/>
            <a:gdLst>
              <a:gd name="G0" fmla="+- 0 0 0"/>
              <a:gd name="G1" fmla="+- 20554 0 0"/>
              <a:gd name="G2" fmla="+- 21600 0 0"/>
              <a:gd name="T0" fmla="*/ 6641 w 21034"/>
              <a:gd name="T1" fmla="*/ 0 h 20554"/>
              <a:gd name="T2" fmla="*/ 21034 w 21034"/>
              <a:gd name="T3" fmla="*/ 15642 h 20554"/>
              <a:gd name="T4" fmla="*/ 0 w 21034"/>
              <a:gd name="T5" fmla="*/ 20554 h 20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34" h="20554" fill="none" extrusionOk="0">
                <a:moveTo>
                  <a:pt x="6640" y="0"/>
                </a:moveTo>
                <a:cubicBezTo>
                  <a:pt x="13849" y="2329"/>
                  <a:pt x="19311" y="8264"/>
                  <a:pt x="21034" y="15641"/>
                </a:cubicBezTo>
              </a:path>
              <a:path w="21034" h="20554" stroke="0" extrusionOk="0">
                <a:moveTo>
                  <a:pt x="6640" y="0"/>
                </a:moveTo>
                <a:cubicBezTo>
                  <a:pt x="13849" y="2329"/>
                  <a:pt x="19311" y="8264"/>
                  <a:pt x="21034" y="15641"/>
                </a:cubicBezTo>
                <a:lnTo>
                  <a:pt x="0" y="20554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76503" name="Object 23"/>
          <p:cNvGraphicFramePr>
            <a:graphicFrameLocks noChangeAspect="1"/>
          </p:cNvGraphicFramePr>
          <p:nvPr/>
        </p:nvGraphicFramePr>
        <p:xfrm>
          <a:off x="6227763" y="5805488"/>
          <a:ext cx="1828800" cy="368300"/>
        </p:xfrm>
        <a:graphic>
          <a:graphicData uri="http://schemas.openxmlformats.org/presentationml/2006/ole">
            <p:oleObj spid="_x0000_s276503" name="Формула" r:id="rId3" imgW="1828800" imgH="368280" progId="Equation.3">
              <p:embed/>
            </p:oleObj>
          </a:graphicData>
        </a:graphic>
      </p:graphicFrame>
      <p:sp>
        <p:nvSpPr>
          <p:cNvPr id="276504" name="Text Box 24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30</a:t>
            </a:r>
          </a:p>
        </p:txBody>
      </p:sp>
      <p:sp>
        <p:nvSpPr>
          <p:cNvPr id="276505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Oval 2"/>
          <p:cNvSpPr>
            <a:spLocks noChangeArrowheads="1"/>
          </p:cNvSpPr>
          <p:nvPr/>
        </p:nvSpPr>
        <p:spPr bwMode="auto">
          <a:xfrm>
            <a:off x="3203575" y="1412875"/>
            <a:ext cx="3095625" cy="3095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alpha val="87000"/>
                </a:schemeClr>
              </a:gs>
            </a:gsLst>
            <a:path path="rect">
              <a:fillToRect r="100000" b="10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2771775" y="2133600"/>
            <a:ext cx="4175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F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492500" y="19891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6156325" y="1628775"/>
            <a:ext cx="468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7510" name="Oval 6"/>
          <p:cNvSpPr>
            <a:spLocks noChangeArrowheads="1"/>
          </p:cNvSpPr>
          <p:nvPr/>
        </p:nvSpPr>
        <p:spPr bwMode="auto">
          <a:xfrm rot="-5292943">
            <a:off x="3213100" y="252095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6300788" y="5589588"/>
            <a:ext cx="24479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5219700" y="4437063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 rot="-5292943">
            <a:off x="6065838" y="216693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3608388" y="2616200"/>
            <a:ext cx="7000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latin typeface="Verdana" pitchFamily="34" charset="0"/>
              </a:rPr>
              <a:t>30</a:t>
            </a:r>
            <a:r>
              <a:rPr lang="en-US" sz="2400" i="0" baseline="30000">
                <a:latin typeface="Verdana" pitchFamily="34" charset="0"/>
              </a:rPr>
              <a:t>0</a:t>
            </a:r>
            <a:endParaRPr lang="ru-RU" sz="2400" i="0" baseline="30000">
              <a:latin typeface="Verdana" pitchFamily="34" charset="0"/>
            </a:endParaRPr>
          </a:p>
        </p:txBody>
      </p:sp>
      <p:sp>
        <p:nvSpPr>
          <p:cNvPr id="277515" name="Oval 11"/>
          <p:cNvSpPr>
            <a:spLocks noChangeArrowheads="1"/>
          </p:cNvSpPr>
          <p:nvPr/>
        </p:nvSpPr>
        <p:spPr bwMode="auto">
          <a:xfrm rot="-5292943">
            <a:off x="3644900" y="1792288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16" name="Text Box 12"/>
          <p:cNvSpPr txBox="1">
            <a:spLocks noChangeArrowheads="1"/>
          </p:cNvSpPr>
          <p:nvPr/>
        </p:nvSpPr>
        <p:spPr bwMode="auto">
          <a:xfrm>
            <a:off x="3203575" y="1196975"/>
            <a:ext cx="496888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D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77517" name="Arc 13"/>
          <p:cNvSpPr>
            <a:spLocks/>
          </p:cNvSpPr>
          <p:nvPr/>
        </p:nvSpPr>
        <p:spPr bwMode="auto">
          <a:xfrm rot="4628028">
            <a:off x="3406775" y="2549525"/>
            <a:ext cx="312738" cy="287338"/>
          </a:xfrm>
          <a:custGeom>
            <a:avLst/>
            <a:gdLst>
              <a:gd name="G0" fmla="+- 4100 0 0"/>
              <a:gd name="G1" fmla="+- 21600 0 0"/>
              <a:gd name="G2" fmla="+- 21600 0 0"/>
              <a:gd name="T0" fmla="*/ 0 w 23581"/>
              <a:gd name="T1" fmla="*/ 393 h 21600"/>
              <a:gd name="T2" fmla="*/ 23581 w 23581"/>
              <a:gd name="T3" fmla="*/ 12270 h 21600"/>
              <a:gd name="T4" fmla="*/ 4100 w 235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81" h="21600" fill="none" extrusionOk="0">
                <a:moveTo>
                  <a:pt x="-1" y="392"/>
                </a:moveTo>
                <a:cubicBezTo>
                  <a:pt x="1350" y="131"/>
                  <a:pt x="2723" y="-1"/>
                  <a:pt x="4100" y="0"/>
                </a:cubicBezTo>
                <a:cubicBezTo>
                  <a:pt x="12413" y="0"/>
                  <a:pt x="19989" y="4771"/>
                  <a:pt x="23581" y="12269"/>
                </a:cubicBezTo>
              </a:path>
              <a:path w="23581" h="21600" stroke="0" extrusionOk="0">
                <a:moveTo>
                  <a:pt x="-1" y="392"/>
                </a:moveTo>
                <a:cubicBezTo>
                  <a:pt x="1350" y="131"/>
                  <a:pt x="2723" y="-1"/>
                  <a:pt x="4100" y="0"/>
                </a:cubicBezTo>
                <a:cubicBezTo>
                  <a:pt x="12413" y="0"/>
                  <a:pt x="19989" y="4771"/>
                  <a:pt x="23581" y="12269"/>
                </a:cubicBezTo>
                <a:lnTo>
                  <a:pt x="410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18" name="Oval 14"/>
          <p:cNvSpPr>
            <a:spLocks noChangeArrowheads="1"/>
          </p:cNvSpPr>
          <p:nvPr/>
        </p:nvSpPr>
        <p:spPr bwMode="auto">
          <a:xfrm rot="-5292943">
            <a:off x="5186363" y="4394200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4211638" y="1916113"/>
            <a:ext cx="7000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latin typeface="Verdana" pitchFamily="34" charset="0"/>
              </a:rPr>
              <a:t>20</a:t>
            </a:r>
            <a:r>
              <a:rPr lang="en-US" sz="2400" i="0" baseline="30000">
                <a:latin typeface="Verdana" pitchFamily="34" charset="0"/>
              </a:rPr>
              <a:t>0</a:t>
            </a:r>
            <a:endParaRPr lang="ru-RU" sz="2400" i="0" baseline="30000">
              <a:latin typeface="Verdana" pitchFamily="34" charset="0"/>
            </a:endParaRPr>
          </a:p>
        </p:txBody>
      </p:sp>
      <p:grpSp>
        <p:nvGrpSpPr>
          <p:cNvPr id="277525" name="Group 21"/>
          <p:cNvGrpSpPr>
            <a:grpSpLocks/>
          </p:cNvGrpSpPr>
          <p:nvPr/>
        </p:nvGrpSpPr>
        <p:grpSpPr bwMode="auto">
          <a:xfrm>
            <a:off x="4932363" y="2060575"/>
            <a:ext cx="347662" cy="282575"/>
            <a:chOff x="3105" y="1296"/>
            <a:chExt cx="219" cy="178"/>
          </a:xfrm>
        </p:grpSpPr>
        <p:sp>
          <p:nvSpPr>
            <p:cNvPr id="277522" name="Arc 18"/>
            <p:cNvSpPr>
              <a:spLocks/>
            </p:cNvSpPr>
            <p:nvPr/>
          </p:nvSpPr>
          <p:spPr bwMode="auto">
            <a:xfrm rot="14037365">
              <a:off x="3106" y="1295"/>
              <a:ext cx="176" cy="178"/>
            </a:xfrm>
            <a:custGeom>
              <a:avLst/>
              <a:gdLst>
                <a:gd name="G0" fmla="+- 0 0 0"/>
                <a:gd name="G1" fmla="+- 21239 0 0"/>
                <a:gd name="G2" fmla="+- 21600 0 0"/>
                <a:gd name="T0" fmla="*/ 3930 w 21034"/>
                <a:gd name="T1" fmla="*/ 0 h 21239"/>
                <a:gd name="T2" fmla="*/ 21034 w 21034"/>
                <a:gd name="T3" fmla="*/ 16327 h 21239"/>
                <a:gd name="T4" fmla="*/ 0 w 21034"/>
                <a:gd name="T5" fmla="*/ 21239 h 2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4" h="21239" fill="none" extrusionOk="0">
                  <a:moveTo>
                    <a:pt x="3930" y="-1"/>
                  </a:moveTo>
                  <a:cubicBezTo>
                    <a:pt x="12368" y="1560"/>
                    <a:pt x="19082" y="7969"/>
                    <a:pt x="21034" y="16326"/>
                  </a:cubicBezTo>
                </a:path>
                <a:path w="21034" h="21239" stroke="0" extrusionOk="0">
                  <a:moveTo>
                    <a:pt x="3930" y="-1"/>
                  </a:moveTo>
                  <a:cubicBezTo>
                    <a:pt x="12368" y="1560"/>
                    <a:pt x="19082" y="7969"/>
                    <a:pt x="21034" y="16326"/>
                  </a:cubicBezTo>
                  <a:lnTo>
                    <a:pt x="0" y="2123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23" name="Arc 19"/>
            <p:cNvSpPr>
              <a:spLocks/>
            </p:cNvSpPr>
            <p:nvPr/>
          </p:nvSpPr>
          <p:spPr bwMode="auto">
            <a:xfrm rot="14037365">
              <a:off x="3150" y="1300"/>
              <a:ext cx="176" cy="172"/>
            </a:xfrm>
            <a:custGeom>
              <a:avLst/>
              <a:gdLst>
                <a:gd name="G0" fmla="+- 0 0 0"/>
                <a:gd name="G1" fmla="+- 20554 0 0"/>
                <a:gd name="G2" fmla="+- 21600 0 0"/>
                <a:gd name="T0" fmla="*/ 6641 w 21034"/>
                <a:gd name="T1" fmla="*/ 0 h 20554"/>
                <a:gd name="T2" fmla="*/ 21034 w 21034"/>
                <a:gd name="T3" fmla="*/ 15642 h 20554"/>
                <a:gd name="T4" fmla="*/ 0 w 21034"/>
                <a:gd name="T5" fmla="*/ 20554 h 20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4" h="20554" fill="none" extrusionOk="0">
                  <a:moveTo>
                    <a:pt x="6640" y="0"/>
                  </a:moveTo>
                  <a:cubicBezTo>
                    <a:pt x="13849" y="2329"/>
                    <a:pt x="19311" y="8264"/>
                    <a:pt x="21034" y="15641"/>
                  </a:cubicBezTo>
                </a:path>
                <a:path w="21034" h="20554" stroke="0" extrusionOk="0">
                  <a:moveTo>
                    <a:pt x="6640" y="0"/>
                  </a:moveTo>
                  <a:cubicBezTo>
                    <a:pt x="13849" y="2329"/>
                    <a:pt x="19311" y="8264"/>
                    <a:pt x="21034" y="15641"/>
                  </a:cubicBezTo>
                  <a:lnTo>
                    <a:pt x="0" y="2055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277524" name="Object 20"/>
          <p:cNvGraphicFramePr>
            <a:graphicFrameLocks noChangeAspect="1"/>
          </p:cNvGraphicFramePr>
          <p:nvPr/>
        </p:nvGraphicFramePr>
        <p:xfrm>
          <a:off x="6300788" y="5734050"/>
          <a:ext cx="1828800" cy="368300"/>
        </p:xfrm>
        <a:graphic>
          <a:graphicData uri="http://schemas.openxmlformats.org/presentationml/2006/ole">
            <p:oleObj spid="_x0000_s277524" name="Формула" r:id="rId3" imgW="1828800" imgH="368280" progId="Equation.3">
              <p:embed/>
            </p:oleObj>
          </a:graphicData>
        </a:graphic>
      </p:graphicFrame>
      <p:sp>
        <p:nvSpPr>
          <p:cNvPr id="277526" name="Freeform 22"/>
          <p:cNvSpPr>
            <a:spLocks/>
          </p:cNvSpPr>
          <p:nvPr/>
        </p:nvSpPr>
        <p:spPr bwMode="auto">
          <a:xfrm>
            <a:off x="3276600" y="1844675"/>
            <a:ext cx="2808288" cy="2592388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1769" y="227"/>
              </a:cxn>
              <a:cxn ang="0">
                <a:pos x="272" y="0"/>
              </a:cxn>
              <a:cxn ang="0">
                <a:pos x="1224" y="1633"/>
              </a:cxn>
              <a:cxn ang="0">
                <a:pos x="0" y="454"/>
              </a:cxn>
            </a:cxnLst>
            <a:rect l="0" t="0" r="r" b="b"/>
            <a:pathLst>
              <a:path w="1769" h="1633">
                <a:moveTo>
                  <a:pt x="0" y="454"/>
                </a:moveTo>
                <a:lnTo>
                  <a:pt x="1769" y="227"/>
                </a:lnTo>
                <a:lnTo>
                  <a:pt x="272" y="0"/>
                </a:lnTo>
                <a:lnTo>
                  <a:pt x="1224" y="1633"/>
                </a:lnTo>
                <a:lnTo>
                  <a:pt x="0" y="454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527" name="Oval 23"/>
          <p:cNvSpPr>
            <a:spLocks noChangeArrowheads="1"/>
          </p:cNvSpPr>
          <p:nvPr/>
        </p:nvSpPr>
        <p:spPr bwMode="auto">
          <a:xfrm rot="-5292943">
            <a:off x="4024313" y="2411413"/>
            <a:ext cx="79375" cy="79375"/>
          </a:xfrm>
          <a:prstGeom prst="ellipse">
            <a:avLst/>
          </a:prstGeom>
          <a:solidFill>
            <a:schemeClr val="tx1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528" name="Text Box 24"/>
          <p:cNvSpPr txBox="1">
            <a:spLocks noChangeArrowheads="1"/>
          </p:cNvSpPr>
          <p:nvPr/>
        </p:nvSpPr>
        <p:spPr bwMode="auto">
          <a:xfrm>
            <a:off x="7134225" y="115888"/>
            <a:ext cx="18653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31</a:t>
            </a:r>
          </a:p>
        </p:txBody>
      </p:sp>
      <p:sp>
        <p:nvSpPr>
          <p:cNvPr id="277529" name="AutoShape 2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5111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Список литературы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166813" y="236378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sz="1800" i="0">
              <a:latin typeface="Verdana" pitchFamily="34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684213" y="1268413"/>
            <a:ext cx="6527800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1800" b="1" i="0">
                <a:solidFill>
                  <a:srgbClr val="72009A"/>
                </a:solidFill>
                <a:latin typeface="Verdana" pitchFamily="34" charset="0"/>
              </a:rPr>
              <a:t>1.Ершова А.П., Голобородько В.В, Ершова А.С</a:t>
            </a:r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 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Самостоятельные и контрольные работы по алгебре 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и геометрии для 7 класса.-М:Илекса, 2004.-176с.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611188" y="2205038"/>
            <a:ext cx="6518275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1800" b="1" i="0">
                <a:solidFill>
                  <a:srgbClr val="72009A"/>
                </a:solidFill>
                <a:latin typeface="Verdana" pitchFamily="34" charset="0"/>
              </a:rPr>
              <a:t>2.Саврасова С.М.,Ястребинецкий Г.А.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Упражнения по планиметрии на готовых чертежах.-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 М.: просвещение, 1987.-112 с.: ил.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611188" y="3141663"/>
            <a:ext cx="7929562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1800" b="1" i="0">
                <a:solidFill>
                  <a:srgbClr val="72009A"/>
                </a:solidFill>
                <a:latin typeface="Verdana" pitchFamily="34" charset="0"/>
              </a:rPr>
              <a:t>3. Зив Б.Г. и др.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Задачи по геометрии: Пособие для учащихся 7-11 кл.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общеобразоват.учреждений.-М.:Просвещение, 2000.-271 с.: ил.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611188" y="4221163"/>
            <a:ext cx="63404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1800" b="1" i="0">
                <a:solidFill>
                  <a:srgbClr val="72009A"/>
                </a:solidFill>
                <a:latin typeface="Verdana" pitchFamily="34" charset="0"/>
              </a:rPr>
              <a:t>4. Рабинович Е.М. 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Сборник задач на готовых чертежах.-К.:1996.-56с.</a:t>
            </a:r>
          </a:p>
        </p:txBody>
      </p:sp>
      <p:sp>
        <p:nvSpPr>
          <p:cNvPr id="13927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649287" cy="647700"/>
          </a:xfrm>
          <a:prstGeom prst="actionButtonHome">
            <a:avLst/>
          </a:prstGeom>
          <a:solidFill>
            <a:srgbClr val="DB67B4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611188" y="4941888"/>
            <a:ext cx="6910387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ru-RU" sz="1800" b="1" i="0">
                <a:solidFill>
                  <a:srgbClr val="72009A"/>
                </a:solidFill>
                <a:latin typeface="Verdana" pitchFamily="34" charset="0"/>
              </a:rPr>
              <a:t>5. Гаврилова Н.Ф. 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Поурочные разработки по геометрии: 8 класс.-2-е изд.,</a:t>
            </a:r>
          </a:p>
          <a:p>
            <a:pPr marL="342900" indent="-342900" algn="l"/>
            <a:r>
              <a:rPr lang="ru-RU" sz="1800" i="0">
                <a:solidFill>
                  <a:srgbClr val="72009A"/>
                </a:solidFill>
                <a:latin typeface="Verdana" pitchFamily="34" charset="0"/>
              </a:rPr>
              <a:t>перераб. и доп.-М.: ВАКО,2009.-304 с.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2484438" y="2636838"/>
            <a:ext cx="46355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4284663" y="3573463"/>
            <a:ext cx="4683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 rot="-975307">
            <a:off x="3132138" y="692150"/>
            <a:ext cx="2951162" cy="2879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chemeClr val="folHlink"/>
              </a:gs>
              <a:gs pos="100000">
                <a:schemeClr val="hlink"/>
              </a:gs>
            </a:gsLst>
            <a:lin ang="27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42" name="Oval 6"/>
          <p:cNvSpPr>
            <a:spLocks noChangeArrowheads="1"/>
          </p:cNvSpPr>
          <p:nvPr/>
        </p:nvSpPr>
        <p:spPr bwMode="auto">
          <a:xfrm>
            <a:off x="3906838" y="8207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4449763" y="3522663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3419475" y="404813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4746" name="Object 10"/>
          <p:cNvGraphicFramePr>
            <a:graphicFrameLocks noChangeAspect="1"/>
          </p:cNvGraphicFramePr>
          <p:nvPr/>
        </p:nvGraphicFramePr>
        <p:xfrm>
          <a:off x="5748338" y="3098800"/>
          <a:ext cx="127000" cy="228600"/>
        </p:xfrm>
        <a:graphic>
          <a:graphicData uri="http://schemas.openxmlformats.org/presentationml/2006/ole">
            <p:oleObj spid="_x0000_s244746" name="Формула" r:id="rId3" imgW="126720" imgH="228600" progId="Equation.3">
              <p:embed/>
            </p:oleObj>
          </a:graphicData>
        </a:graphic>
      </p:graphicFrame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5651500" y="5589588"/>
            <a:ext cx="31686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8" name="Oval 12"/>
          <p:cNvSpPr>
            <a:spLocks noChangeArrowheads="1"/>
          </p:cNvSpPr>
          <p:nvPr/>
        </p:nvSpPr>
        <p:spPr bwMode="auto">
          <a:xfrm>
            <a:off x="3198813" y="26368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4750" name="Object 14"/>
          <p:cNvGraphicFramePr>
            <a:graphicFrameLocks noChangeAspect="1"/>
          </p:cNvGraphicFramePr>
          <p:nvPr/>
        </p:nvGraphicFramePr>
        <p:xfrm>
          <a:off x="5795963" y="5734050"/>
          <a:ext cx="1803400" cy="368300"/>
        </p:xfrm>
        <a:graphic>
          <a:graphicData uri="http://schemas.openxmlformats.org/presentationml/2006/ole">
            <p:oleObj spid="_x0000_s244750" name="Формула" r:id="rId4" imgW="1803240" imgH="368280" progId="Equation.3">
              <p:embed/>
            </p:oleObj>
          </a:graphicData>
        </a:graphic>
      </p:graphicFrame>
      <p:sp>
        <p:nvSpPr>
          <p:cNvPr id="244752" name="Freeform 16"/>
          <p:cNvSpPr>
            <a:spLocks/>
          </p:cNvSpPr>
          <p:nvPr/>
        </p:nvSpPr>
        <p:spPr bwMode="auto">
          <a:xfrm>
            <a:off x="3924300" y="836613"/>
            <a:ext cx="5619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4" y="1700"/>
              </a:cxn>
            </a:cxnLst>
            <a:rect l="0" t="0" r="r" b="b"/>
            <a:pathLst>
              <a:path w="354" h="1700">
                <a:moveTo>
                  <a:pt x="0" y="0"/>
                </a:moveTo>
                <a:lnTo>
                  <a:pt x="354" y="170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3" name="Freeform 17"/>
          <p:cNvSpPr>
            <a:spLocks/>
          </p:cNvSpPr>
          <p:nvPr/>
        </p:nvSpPr>
        <p:spPr bwMode="auto">
          <a:xfrm>
            <a:off x="3249613" y="869950"/>
            <a:ext cx="682625" cy="1806575"/>
          </a:xfrm>
          <a:custGeom>
            <a:avLst/>
            <a:gdLst/>
            <a:ahLst/>
            <a:cxnLst>
              <a:cxn ang="0">
                <a:pos x="430" y="0"/>
              </a:cxn>
              <a:cxn ang="0">
                <a:pos x="0" y="1138"/>
              </a:cxn>
            </a:cxnLst>
            <a:rect l="0" t="0" r="r" b="b"/>
            <a:pathLst>
              <a:path w="430" h="1138">
                <a:moveTo>
                  <a:pt x="430" y="0"/>
                </a:moveTo>
                <a:lnTo>
                  <a:pt x="0" y="1138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4762" name="Object 26"/>
          <p:cNvGraphicFramePr>
            <a:graphicFrameLocks noChangeAspect="1"/>
          </p:cNvGraphicFramePr>
          <p:nvPr/>
        </p:nvGraphicFramePr>
        <p:xfrm>
          <a:off x="2555875" y="3644900"/>
          <a:ext cx="647700" cy="419100"/>
        </p:xfrm>
        <a:graphic>
          <a:graphicData uri="http://schemas.openxmlformats.org/presentationml/2006/ole">
            <p:oleObj spid="_x0000_s244762" name="Формула" r:id="rId5" imgW="647640" imgH="419040" progId="Equation.3">
              <p:embed/>
            </p:oleObj>
          </a:graphicData>
        </a:graphic>
      </p:graphicFrame>
      <p:graphicFrame>
        <p:nvGraphicFramePr>
          <p:cNvPr id="244767" name="Object 31"/>
          <p:cNvGraphicFramePr>
            <a:graphicFrameLocks noChangeAspect="1"/>
          </p:cNvGraphicFramePr>
          <p:nvPr/>
        </p:nvGraphicFramePr>
        <p:xfrm>
          <a:off x="4495800" y="3390900"/>
          <a:ext cx="152400" cy="76200"/>
        </p:xfrm>
        <a:graphic>
          <a:graphicData uri="http://schemas.openxmlformats.org/presentationml/2006/ole">
            <p:oleObj spid="_x0000_s244767" name="Формула" r:id="rId6" imgW="152280" imgH="75960" progId="Equation.3">
              <p:embed/>
            </p:oleObj>
          </a:graphicData>
        </a:graphic>
      </p:graphicFrame>
      <p:sp>
        <p:nvSpPr>
          <p:cNvPr id="244768" name="Text Box 32"/>
          <p:cNvSpPr txBox="1">
            <a:spLocks noChangeArrowheads="1"/>
          </p:cNvSpPr>
          <p:nvPr/>
        </p:nvSpPr>
        <p:spPr bwMode="auto">
          <a:xfrm>
            <a:off x="3419475" y="321310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X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4769" name="Object 33"/>
          <p:cNvGraphicFramePr>
            <a:graphicFrameLocks noChangeAspect="1"/>
          </p:cNvGraphicFramePr>
          <p:nvPr/>
        </p:nvGraphicFramePr>
        <p:xfrm>
          <a:off x="5795963" y="4868863"/>
          <a:ext cx="2324100" cy="419100"/>
        </p:xfrm>
        <a:graphic>
          <a:graphicData uri="http://schemas.openxmlformats.org/presentationml/2006/ole">
            <p:oleObj spid="_x0000_s244769" name="Формула" r:id="rId7" imgW="2323800" imgH="419040" progId="Equation.3">
              <p:embed/>
            </p:oleObj>
          </a:graphicData>
        </a:graphic>
      </p:graphicFrame>
      <p:cxnSp>
        <p:nvCxnSpPr>
          <p:cNvPr id="244771" name="AutoShape 35"/>
          <p:cNvCxnSpPr>
            <a:cxnSpLocks noChangeShapeType="1"/>
            <a:stCxn id="244741" idx="3"/>
          </p:cNvCxnSpPr>
          <p:nvPr/>
        </p:nvCxnSpPr>
        <p:spPr bwMode="auto">
          <a:xfrm rot="5400000">
            <a:off x="2747169" y="3002756"/>
            <a:ext cx="739775" cy="1554163"/>
          </a:xfrm>
          <a:prstGeom prst="bentConnector2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cxnSp>
      <p:sp>
        <p:nvSpPr>
          <p:cNvPr id="244772" name="Text Box 36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2</a:t>
            </a:r>
          </a:p>
        </p:txBody>
      </p:sp>
      <p:sp>
        <p:nvSpPr>
          <p:cNvPr id="244773" name="AutoShape 3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844800" y="2925763"/>
            <a:ext cx="46355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6229350" y="1844675"/>
            <a:ext cx="468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67269" name="Oval 5"/>
          <p:cNvSpPr>
            <a:spLocks noChangeArrowheads="1"/>
          </p:cNvSpPr>
          <p:nvPr/>
        </p:nvSpPr>
        <p:spPr bwMode="auto">
          <a:xfrm rot="-975307">
            <a:off x="3276600" y="1268413"/>
            <a:ext cx="2951163" cy="2879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chemeClr val="folHlink"/>
              </a:gs>
              <a:gs pos="100000">
                <a:schemeClr val="hlink"/>
              </a:gs>
            </a:gsLst>
            <a:lin ang="27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5076825" y="7651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67273" name="Object 9"/>
          <p:cNvGraphicFramePr>
            <a:graphicFrameLocks noChangeAspect="1"/>
          </p:cNvGraphicFramePr>
          <p:nvPr/>
        </p:nvGraphicFramePr>
        <p:xfrm>
          <a:off x="5892800" y="3675063"/>
          <a:ext cx="127000" cy="228600"/>
        </p:xfrm>
        <a:graphic>
          <a:graphicData uri="http://schemas.openxmlformats.org/presentationml/2006/ole">
            <p:oleObj spid="_x0000_s267273" name="Формула" r:id="rId3" imgW="126720" imgH="228600" progId="Equation.3">
              <p:embed/>
            </p:oleObj>
          </a:graphicData>
        </a:graphic>
      </p:graphicFrame>
      <p:sp>
        <p:nvSpPr>
          <p:cNvPr id="267274" name="Line 10"/>
          <p:cNvSpPr>
            <a:spLocks noChangeShapeType="1"/>
          </p:cNvSpPr>
          <p:nvPr/>
        </p:nvSpPr>
        <p:spPr bwMode="auto">
          <a:xfrm>
            <a:off x="5940425" y="5589588"/>
            <a:ext cx="24479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75" name="Oval 11"/>
          <p:cNvSpPr>
            <a:spLocks noChangeArrowheads="1"/>
          </p:cNvSpPr>
          <p:nvPr/>
        </p:nvSpPr>
        <p:spPr bwMode="auto">
          <a:xfrm>
            <a:off x="3338513" y="315118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7276" name="Object 12"/>
          <p:cNvGraphicFramePr>
            <a:graphicFrameLocks noChangeAspect="1"/>
          </p:cNvGraphicFramePr>
          <p:nvPr/>
        </p:nvGraphicFramePr>
        <p:xfrm>
          <a:off x="5940425" y="5734050"/>
          <a:ext cx="1905000" cy="368300"/>
        </p:xfrm>
        <a:graphic>
          <a:graphicData uri="http://schemas.openxmlformats.org/presentationml/2006/ole">
            <p:oleObj spid="_x0000_s267276" name="Формула" r:id="rId4" imgW="1904760" imgH="368280" progId="Equation.3">
              <p:embed/>
            </p:oleObj>
          </a:graphicData>
        </a:graphic>
      </p:graphicFrame>
      <p:graphicFrame>
        <p:nvGraphicFramePr>
          <p:cNvPr id="267280" name="Object 16"/>
          <p:cNvGraphicFramePr>
            <a:graphicFrameLocks noChangeAspect="1"/>
          </p:cNvGraphicFramePr>
          <p:nvPr/>
        </p:nvGraphicFramePr>
        <p:xfrm>
          <a:off x="4640263" y="3967163"/>
          <a:ext cx="152400" cy="76200"/>
        </p:xfrm>
        <a:graphic>
          <a:graphicData uri="http://schemas.openxmlformats.org/presentationml/2006/ole">
            <p:oleObj spid="_x0000_s267280" name="Формула" r:id="rId5" imgW="152280" imgH="75960" progId="Equation.3">
              <p:embed/>
            </p:oleObj>
          </a:graphicData>
        </a:graphic>
      </p:graphicFrame>
      <p:sp>
        <p:nvSpPr>
          <p:cNvPr id="267284" name="Freeform 20" descr="Светлый диагональный 1"/>
          <p:cNvSpPr>
            <a:spLocks/>
          </p:cNvSpPr>
          <p:nvPr/>
        </p:nvSpPr>
        <p:spPr bwMode="auto">
          <a:xfrm>
            <a:off x="3363913" y="1341438"/>
            <a:ext cx="2827337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781" y="623"/>
              </a:cxn>
              <a:cxn ang="0">
                <a:pos x="1215" y="0"/>
              </a:cxn>
              <a:cxn ang="0">
                <a:pos x="0" y="1152"/>
              </a:cxn>
            </a:cxnLst>
            <a:rect l="0" t="0" r="r" b="b"/>
            <a:pathLst>
              <a:path w="1781" h="1152">
                <a:moveTo>
                  <a:pt x="0" y="1152"/>
                </a:moveTo>
                <a:lnTo>
                  <a:pt x="1781" y="623"/>
                </a:lnTo>
                <a:lnTo>
                  <a:pt x="1215" y="0"/>
                </a:lnTo>
                <a:lnTo>
                  <a:pt x="0" y="1152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70" name="Oval 6"/>
          <p:cNvSpPr>
            <a:spLocks noChangeArrowheads="1"/>
          </p:cNvSpPr>
          <p:nvPr/>
        </p:nvSpPr>
        <p:spPr bwMode="auto">
          <a:xfrm>
            <a:off x="5264150" y="1322388"/>
            <a:ext cx="71438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7271" name="Oval 7"/>
          <p:cNvSpPr>
            <a:spLocks noChangeArrowheads="1"/>
          </p:cNvSpPr>
          <p:nvPr/>
        </p:nvSpPr>
        <p:spPr bwMode="auto">
          <a:xfrm>
            <a:off x="6122988" y="2286000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7285" name="Oval 21"/>
          <p:cNvSpPr>
            <a:spLocks noChangeArrowheads="1"/>
          </p:cNvSpPr>
          <p:nvPr/>
        </p:nvSpPr>
        <p:spPr bwMode="auto">
          <a:xfrm>
            <a:off x="4787900" y="2709863"/>
            <a:ext cx="71438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7286" name="Text Box 22"/>
          <p:cNvSpPr txBox="1">
            <a:spLocks noChangeArrowheads="1"/>
          </p:cNvSpPr>
          <p:nvPr/>
        </p:nvSpPr>
        <p:spPr bwMode="auto">
          <a:xfrm>
            <a:off x="4645025" y="2781300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0">
                <a:latin typeface="Verdana" pitchFamily="34" charset="0"/>
              </a:rPr>
              <a:t>О</a:t>
            </a:r>
          </a:p>
        </p:txBody>
      </p:sp>
      <p:sp>
        <p:nvSpPr>
          <p:cNvPr id="267287" name="Text Box 23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3</a:t>
            </a:r>
          </a:p>
        </p:txBody>
      </p:sp>
      <p:sp>
        <p:nvSpPr>
          <p:cNvPr id="267288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5580063" y="47625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4932363" y="3429000"/>
            <a:ext cx="46831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2693" name="Oval 5"/>
          <p:cNvSpPr>
            <a:spLocks noChangeArrowheads="1"/>
          </p:cNvSpPr>
          <p:nvPr/>
        </p:nvSpPr>
        <p:spPr bwMode="auto">
          <a:xfrm>
            <a:off x="3132138" y="692150"/>
            <a:ext cx="2951162" cy="2879725"/>
          </a:xfrm>
          <a:prstGeom prst="ellipse">
            <a:avLst/>
          </a:prstGeom>
          <a:gradFill rotWithShape="1">
            <a:gsLst>
              <a:gs pos="0">
                <a:srgbClr val="DBB7FF"/>
              </a:gs>
              <a:gs pos="100000">
                <a:schemeClr val="bg1"/>
              </a:gs>
            </a:gsLst>
            <a:lin ang="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694" name="Oval 6"/>
          <p:cNvSpPr>
            <a:spLocks noChangeArrowheads="1"/>
          </p:cNvSpPr>
          <p:nvPr/>
        </p:nvSpPr>
        <p:spPr bwMode="auto">
          <a:xfrm>
            <a:off x="3122613" y="1816100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5508625" y="981075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4716463" y="35004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2627313" y="1484313"/>
            <a:ext cx="46196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2698" name="Object 10"/>
          <p:cNvGraphicFramePr>
            <a:graphicFrameLocks noChangeAspect="1"/>
          </p:cNvGraphicFramePr>
          <p:nvPr/>
        </p:nvGraphicFramePr>
        <p:xfrm>
          <a:off x="5748338" y="3098800"/>
          <a:ext cx="127000" cy="228600"/>
        </p:xfrm>
        <a:graphic>
          <a:graphicData uri="http://schemas.openxmlformats.org/presentationml/2006/ole">
            <p:oleObj spid="_x0000_s242698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242699" name="Object 11"/>
          <p:cNvGraphicFramePr>
            <a:graphicFrameLocks noChangeAspect="1"/>
          </p:cNvGraphicFramePr>
          <p:nvPr/>
        </p:nvGraphicFramePr>
        <p:xfrm>
          <a:off x="4427538" y="4508500"/>
          <a:ext cx="3530600" cy="368300"/>
        </p:xfrm>
        <a:graphic>
          <a:graphicData uri="http://schemas.openxmlformats.org/presentationml/2006/ole">
            <p:oleObj spid="_x0000_s242699" name="Формула" r:id="rId4" imgW="3530520" imgH="368280" progId="Equation.3">
              <p:embed/>
            </p:oleObj>
          </a:graphicData>
        </a:graphic>
      </p:graphicFrame>
      <p:sp>
        <p:nvSpPr>
          <p:cNvPr id="242700" name="Line 12"/>
          <p:cNvSpPr>
            <a:spLocks noChangeShapeType="1"/>
          </p:cNvSpPr>
          <p:nvPr/>
        </p:nvSpPr>
        <p:spPr bwMode="auto">
          <a:xfrm>
            <a:off x="4427538" y="5589588"/>
            <a:ext cx="453866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2" name="Oval 14"/>
          <p:cNvSpPr>
            <a:spLocks noChangeArrowheads="1"/>
          </p:cNvSpPr>
          <p:nvPr/>
        </p:nvSpPr>
        <p:spPr bwMode="auto">
          <a:xfrm>
            <a:off x="4572000" y="2060575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03" name="Text Box 15"/>
          <p:cNvSpPr txBox="1">
            <a:spLocks noChangeArrowheads="1"/>
          </p:cNvSpPr>
          <p:nvPr/>
        </p:nvSpPr>
        <p:spPr bwMode="auto">
          <a:xfrm>
            <a:off x="4067175" y="2060575"/>
            <a:ext cx="504825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2705" name="Freeform 17"/>
          <p:cNvSpPr>
            <a:spLocks/>
          </p:cNvSpPr>
          <p:nvPr/>
        </p:nvSpPr>
        <p:spPr bwMode="auto">
          <a:xfrm>
            <a:off x="3162300" y="1857375"/>
            <a:ext cx="1455738" cy="233363"/>
          </a:xfrm>
          <a:custGeom>
            <a:avLst/>
            <a:gdLst/>
            <a:ahLst/>
            <a:cxnLst>
              <a:cxn ang="0">
                <a:pos x="917" y="147"/>
              </a:cxn>
              <a:cxn ang="0">
                <a:pos x="0" y="0"/>
              </a:cxn>
            </a:cxnLst>
            <a:rect l="0" t="0" r="r" b="b"/>
            <a:pathLst>
              <a:path w="917" h="147">
                <a:moveTo>
                  <a:pt x="917" y="147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2706" name="Object 18"/>
          <p:cNvGraphicFramePr>
            <a:graphicFrameLocks noChangeAspect="1"/>
          </p:cNvGraphicFramePr>
          <p:nvPr/>
        </p:nvGraphicFramePr>
        <p:xfrm>
          <a:off x="4427538" y="5013325"/>
          <a:ext cx="2336800" cy="419100"/>
        </p:xfrm>
        <a:graphic>
          <a:graphicData uri="http://schemas.openxmlformats.org/presentationml/2006/ole">
            <p:oleObj spid="_x0000_s242706" name="Формула" r:id="rId5" imgW="2336760" imgH="419040" progId="Equation.3">
              <p:embed/>
            </p:oleObj>
          </a:graphicData>
        </a:graphic>
      </p:graphicFrame>
      <p:graphicFrame>
        <p:nvGraphicFramePr>
          <p:cNvPr id="242708" name="Object 20"/>
          <p:cNvGraphicFramePr>
            <a:graphicFrameLocks noChangeAspect="1"/>
          </p:cNvGraphicFramePr>
          <p:nvPr/>
        </p:nvGraphicFramePr>
        <p:xfrm>
          <a:off x="4500563" y="5734050"/>
          <a:ext cx="4343400" cy="431800"/>
        </p:xfrm>
        <a:graphic>
          <a:graphicData uri="http://schemas.openxmlformats.org/presentationml/2006/ole">
            <p:oleObj spid="_x0000_s242708" name="Формула" r:id="rId6" imgW="4343400" imgH="431640" progId="Equation.3">
              <p:embed/>
            </p:oleObj>
          </a:graphicData>
        </a:graphic>
      </p:graphicFrame>
      <p:sp>
        <p:nvSpPr>
          <p:cNvPr id="242709" name="Freeform 21"/>
          <p:cNvSpPr>
            <a:spLocks/>
          </p:cNvSpPr>
          <p:nvPr/>
        </p:nvSpPr>
        <p:spPr bwMode="auto">
          <a:xfrm>
            <a:off x="3144838" y="1004888"/>
            <a:ext cx="2420937" cy="2559050"/>
          </a:xfrm>
          <a:custGeom>
            <a:avLst/>
            <a:gdLst/>
            <a:ahLst/>
            <a:cxnLst>
              <a:cxn ang="0">
                <a:pos x="0" y="537"/>
              </a:cxn>
              <a:cxn ang="0">
                <a:pos x="1525" y="0"/>
              </a:cxn>
              <a:cxn ang="0">
                <a:pos x="1011" y="1612"/>
              </a:cxn>
            </a:cxnLst>
            <a:rect l="0" t="0" r="r" b="b"/>
            <a:pathLst>
              <a:path w="1525" h="1612">
                <a:moveTo>
                  <a:pt x="0" y="537"/>
                </a:moveTo>
                <a:lnTo>
                  <a:pt x="1525" y="0"/>
                </a:lnTo>
                <a:lnTo>
                  <a:pt x="1011" y="1612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0" name="Freeform 22"/>
          <p:cNvSpPr>
            <a:spLocks/>
          </p:cNvSpPr>
          <p:nvPr/>
        </p:nvSpPr>
        <p:spPr bwMode="auto">
          <a:xfrm>
            <a:off x="4618038" y="2098675"/>
            <a:ext cx="112712" cy="1455738"/>
          </a:xfrm>
          <a:custGeom>
            <a:avLst/>
            <a:gdLst/>
            <a:ahLst/>
            <a:cxnLst>
              <a:cxn ang="0">
                <a:pos x="71" y="917"/>
              </a:cxn>
              <a:cxn ang="0">
                <a:pos x="0" y="0"/>
              </a:cxn>
            </a:cxnLst>
            <a:rect l="0" t="0" r="r" b="b"/>
            <a:pathLst>
              <a:path w="71" h="917">
                <a:moveTo>
                  <a:pt x="71" y="917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4356100" y="1412875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>
                <a:latin typeface="Verdana" pitchFamily="34" charset="0"/>
              </a:rPr>
              <a:t>50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42713" name="Arc 25"/>
          <p:cNvSpPr>
            <a:spLocks/>
          </p:cNvSpPr>
          <p:nvPr/>
        </p:nvSpPr>
        <p:spPr bwMode="auto">
          <a:xfrm rot="10647183">
            <a:off x="5003800" y="1196975"/>
            <a:ext cx="360363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14" name="Text Box 26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4</a:t>
            </a:r>
          </a:p>
        </p:txBody>
      </p:sp>
      <p:sp>
        <p:nvSpPr>
          <p:cNvPr id="242715" name="AutoShape 2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Oval 2"/>
          <p:cNvSpPr>
            <a:spLocks noChangeArrowheads="1"/>
          </p:cNvSpPr>
          <p:nvPr/>
        </p:nvSpPr>
        <p:spPr bwMode="auto">
          <a:xfrm>
            <a:off x="3276600" y="1052513"/>
            <a:ext cx="2952750" cy="29527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rgbClr val="2FFFD7">
                  <a:alpha val="46001"/>
                </a:srgbClr>
              </a:gs>
              <a:gs pos="100000">
                <a:schemeClr val="accent2"/>
              </a:gs>
            </a:gsLst>
            <a:lin ang="27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59" name="Oval 3"/>
          <p:cNvSpPr>
            <a:spLocks noChangeArrowheads="1"/>
          </p:cNvSpPr>
          <p:nvPr/>
        </p:nvSpPr>
        <p:spPr bwMode="auto">
          <a:xfrm>
            <a:off x="5197475" y="1096963"/>
            <a:ext cx="71438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60" name="Oval 4"/>
          <p:cNvSpPr>
            <a:spLocks noChangeArrowheads="1"/>
          </p:cNvSpPr>
          <p:nvPr/>
        </p:nvSpPr>
        <p:spPr bwMode="auto">
          <a:xfrm>
            <a:off x="5891213" y="337978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61" name="Oval 5"/>
          <p:cNvSpPr>
            <a:spLocks noChangeArrowheads="1"/>
          </p:cNvSpPr>
          <p:nvPr/>
        </p:nvSpPr>
        <p:spPr bwMode="auto">
          <a:xfrm>
            <a:off x="3254375" y="2592388"/>
            <a:ext cx="71438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2771775" y="2205038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5148263" y="476250"/>
            <a:ext cx="46196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3044825" y="885825"/>
            <a:ext cx="1014413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0">
                <a:latin typeface="Verdana" pitchFamily="34" charset="0"/>
              </a:rPr>
              <a:t>12</a:t>
            </a:r>
            <a:r>
              <a:rPr lang="en-US" sz="2800" i="0">
                <a:latin typeface="Verdana" pitchFamily="34" charset="0"/>
              </a:rPr>
              <a:t>0</a:t>
            </a:r>
            <a:r>
              <a:rPr lang="en-US" sz="2800" i="0" baseline="30000">
                <a:latin typeface="Verdana" pitchFamily="34" charset="0"/>
              </a:rPr>
              <a:t>0</a:t>
            </a:r>
            <a:endParaRPr lang="ru-RU" sz="2800" i="0" baseline="30000">
              <a:latin typeface="Verdana" pitchFamily="34" charset="0"/>
            </a:endParaRPr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5940425" y="3213100"/>
            <a:ext cx="468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9870" name="Object 14"/>
          <p:cNvGraphicFramePr>
            <a:graphicFrameLocks noChangeAspect="1"/>
          </p:cNvGraphicFramePr>
          <p:nvPr/>
        </p:nvGraphicFramePr>
        <p:xfrm>
          <a:off x="4048125" y="4868863"/>
          <a:ext cx="4851400" cy="482600"/>
        </p:xfrm>
        <a:graphic>
          <a:graphicData uri="http://schemas.openxmlformats.org/presentationml/2006/ole">
            <p:oleObj spid="_x0000_s249870" name="Формула" r:id="rId3" imgW="4851360" imgH="482400" progId="Equation.3">
              <p:embed/>
            </p:oleObj>
          </a:graphicData>
        </a:graphic>
      </p:graphicFrame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3995738" y="5589588"/>
            <a:ext cx="46815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9872" name="Object 16"/>
          <p:cNvGraphicFramePr>
            <a:graphicFrameLocks noChangeAspect="1"/>
          </p:cNvGraphicFramePr>
          <p:nvPr/>
        </p:nvGraphicFramePr>
        <p:xfrm>
          <a:off x="4067175" y="5734050"/>
          <a:ext cx="1447800" cy="368300"/>
        </p:xfrm>
        <a:graphic>
          <a:graphicData uri="http://schemas.openxmlformats.org/presentationml/2006/ole">
            <p:oleObj spid="_x0000_s249872" name="Формула" r:id="rId4" imgW="1447560" imgH="368280" progId="Equation.3">
              <p:embed/>
            </p:oleObj>
          </a:graphicData>
        </a:graphic>
      </p:graphicFrame>
      <p:sp>
        <p:nvSpPr>
          <p:cNvPr id="249873" name="Freeform 17"/>
          <p:cNvSpPr>
            <a:spLocks/>
          </p:cNvSpPr>
          <p:nvPr/>
        </p:nvSpPr>
        <p:spPr bwMode="auto">
          <a:xfrm>
            <a:off x="3276600" y="1125538"/>
            <a:ext cx="2663825" cy="2303462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1224" y="0"/>
              </a:cxn>
              <a:cxn ang="0">
                <a:pos x="1678" y="1451"/>
              </a:cxn>
            </a:cxnLst>
            <a:rect l="0" t="0" r="r" b="b"/>
            <a:pathLst>
              <a:path w="1678" h="1451">
                <a:moveTo>
                  <a:pt x="0" y="952"/>
                </a:moveTo>
                <a:lnTo>
                  <a:pt x="1224" y="0"/>
                </a:lnTo>
                <a:lnTo>
                  <a:pt x="1678" y="1451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74" name="Arc 18"/>
          <p:cNvSpPr>
            <a:spLocks/>
          </p:cNvSpPr>
          <p:nvPr/>
        </p:nvSpPr>
        <p:spPr bwMode="auto">
          <a:xfrm rot="10290664">
            <a:off x="4787900" y="1412875"/>
            <a:ext cx="647700" cy="431800"/>
          </a:xfrm>
          <a:custGeom>
            <a:avLst/>
            <a:gdLst>
              <a:gd name="G0" fmla="+- 0 0 0"/>
              <a:gd name="G1" fmla="+- 21536 0 0"/>
              <a:gd name="G2" fmla="+- 21600 0 0"/>
              <a:gd name="T0" fmla="*/ 1664 w 21562"/>
              <a:gd name="T1" fmla="*/ 0 h 21536"/>
              <a:gd name="T2" fmla="*/ 21562 w 21562"/>
              <a:gd name="T3" fmla="*/ 20249 h 21536"/>
              <a:gd name="T4" fmla="*/ 0 w 21562"/>
              <a:gd name="T5" fmla="*/ 21536 h 2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2" h="21536" fill="none" extrusionOk="0">
                <a:moveTo>
                  <a:pt x="1663" y="0"/>
                </a:moveTo>
                <a:cubicBezTo>
                  <a:pt x="12423" y="831"/>
                  <a:pt x="20918" y="9476"/>
                  <a:pt x="21561" y="20249"/>
                </a:cubicBezTo>
              </a:path>
              <a:path w="21562" h="21536" stroke="0" extrusionOk="0">
                <a:moveTo>
                  <a:pt x="1663" y="0"/>
                </a:moveTo>
                <a:cubicBezTo>
                  <a:pt x="12423" y="831"/>
                  <a:pt x="20918" y="9476"/>
                  <a:pt x="21561" y="20249"/>
                </a:cubicBezTo>
                <a:lnTo>
                  <a:pt x="0" y="21536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4527550" y="1822450"/>
            <a:ext cx="788988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0">
                <a:latin typeface="Verdana" pitchFamily="34" charset="0"/>
              </a:rPr>
              <a:t>70</a:t>
            </a:r>
            <a:r>
              <a:rPr lang="ru-RU" sz="2800" i="0" baseline="30000">
                <a:latin typeface="Verdana" pitchFamily="34" charset="0"/>
              </a:rPr>
              <a:t>0</a:t>
            </a:r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5</a:t>
            </a:r>
          </a:p>
        </p:txBody>
      </p:sp>
      <p:sp>
        <p:nvSpPr>
          <p:cNvPr id="249878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2484438" y="2636838"/>
            <a:ext cx="46355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5292725" y="3357563"/>
            <a:ext cx="4683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5765" name="Oval 5"/>
          <p:cNvSpPr>
            <a:spLocks noChangeArrowheads="1"/>
          </p:cNvSpPr>
          <p:nvPr/>
        </p:nvSpPr>
        <p:spPr bwMode="auto">
          <a:xfrm rot="-975307">
            <a:off x="3132138" y="692150"/>
            <a:ext cx="2951162" cy="28797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2FFFD7"/>
              </a:gs>
            </a:gsLst>
            <a:lin ang="5400000" scaled="1"/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66" name="Oval 6"/>
          <p:cNvSpPr>
            <a:spLocks noChangeArrowheads="1"/>
          </p:cNvSpPr>
          <p:nvPr/>
        </p:nvSpPr>
        <p:spPr bwMode="auto">
          <a:xfrm>
            <a:off x="3906838" y="8207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67" name="Oval 7"/>
          <p:cNvSpPr>
            <a:spLocks noChangeArrowheads="1"/>
          </p:cNvSpPr>
          <p:nvPr/>
        </p:nvSpPr>
        <p:spPr bwMode="auto">
          <a:xfrm>
            <a:off x="5275263" y="3346450"/>
            <a:ext cx="71437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708400" y="333375"/>
            <a:ext cx="46196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5769" name="Object 9"/>
          <p:cNvGraphicFramePr>
            <a:graphicFrameLocks noChangeAspect="1"/>
          </p:cNvGraphicFramePr>
          <p:nvPr/>
        </p:nvGraphicFramePr>
        <p:xfrm>
          <a:off x="5748338" y="3098800"/>
          <a:ext cx="127000" cy="228600"/>
        </p:xfrm>
        <a:graphic>
          <a:graphicData uri="http://schemas.openxmlformats.org/presentationml/2006/ole">
            <p:oleObj spid="_x0000_s245769" name="Формула" r:id="rId3" imgW="126720" imgH="228600" progId="Equation.3">
              <p:embed/>
            </p:oleObj>
          </a:graphicData>
        </a:graphic>
      </p:graphicFrame>
      <p:sp>
        <p:nvSpPr>
          <p:cNvPr id="245770" name="Line 10"/>
          <p:cNvSpPr>
            <a:spLocks noChangeShapeType="1"/>
          </p:cNvSpPr>
          <p:nvPr/>
        </p:nvSpPr>
        <p:spPr bwMode="auto">
          <a:xfrm flipV="1">
            <a:off x="4716463" y="5589588"/>
            <a:ext cx="42481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1" name="Oval 11"/>
          <p:cNvSpPr>
            <a:spLocks noChangeArrowheads="1"/>
          </p:cNvSpPr>
          <p:nvPr/>
        </p:nvSpPr>
        <p:spPr bwMode="auto">
          <a:xfrm>
            <a:off x="3198813" y="2636838"/>
            <a:ext cx="71437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73" name="Freeform 13"/>
          <p:cNvSpPr>
            <a:spLocks/>
          </p:cNvSpPr>
          <p:nvPr/>
        </p:nvSpPr>
        <p:spPr bwMode="auto">
          <a:xfrm>
            <a:off x="3957638" y="836613"/>
            <a:ext cx="1363662" cy="255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9" y="1610"/>
              </a:cxn>
            </a:cxnLst>
            <a:rect l="0" t="0" r="r" b="b"/>
            <a:pathLst>
              <a:path w="859" h="1610">
                <a:moveTo>
                  <a:pt x="0" y="0"/>
                </a:moveTo>
                <a:lnTo>
                  <a:pt x="859" y="161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4" name="Freeform 14"/>
          <p:cNvSpPr>
            <a:spLocks/>
          </p:cNvSpPr>
          <p:nvPr/>
        </p:nvSpPr>
        <p:spPr bwMode="auto">
          <a:xfrm>
            <a:off x="3249613" y="869950"/>
            <a:ext cx="682625" cy="1806575"/>
          </a:xfrm>
          <a:custGeom>
            <a:avLst/>
            <a:gdLst/>
            <a:ahLst/>
            <a:cxnLst>
              <a:cxn ang="0">
                <a:pos x="430" y="0"/>
              </a:cxn>
              <a:cxn ang="0">
                <a:pos x="0" y="1138"/>
              </a:cxn>
            </a:cxnLst>
            <a:rect l="0" t="0" r="r" b="b"/>
            <a:pathLst>
              <a:path w="430" h="1138">
                <a:moveTo>
                  <a:pt x="430" y="0"/>
                </a:moveTo>
                <a:lnTo>
                  <a:pt x="0" y="1138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5" name="Arc 15"/>
          <p:cNvSpPr>
            <a:spLocks/>
          </p:cNvSpPr>
          <p:nvPr/>
        </p:nvSpPr>
        <p:spPr bwMode="auto">
          <a:xfrm flipH="1" flipV="1">
            <a:off x="3708400" y="1484313"/>
            <a:ext cx="644525" cy="144462"/>
          </a:xfrm>
          <a:custGeom>
            <a:avLst/>
            <a:gdLst>
              <a:gd name="G0" fmla="+- 17160 0 0"/>
              <a:gd name="G1" fmla="+- 21600 0 0"/>
              <a:gd name="G2" fmla="+- 21600 0 0"/>
              <a:gd name="T0" fmla="*/ 0 w 38760"/>
              <a:gd name="T1" fmla="*/ 8482 h 21600"/>
              <a:gd name="T2" fmla="*/ 38760 w 38760"/>
              <a:gd name="T3" fmla="*/ 21600 h 21600"/>
              <a:gd name="T4" fmla="*/ 17160 w 387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60" h="21600" fill="none" extrusionOk="0">
                <a:moveTo>
                  <a:pt x="-1" y="8481"/>
                </a:moveTo>
                <a:cubicBezTo>
                  <a:pt x="4086" y="3135"/>
                  <a:pt x="10431" y="-1"/>
                  <a:pt x="17160" y="0"/>
                </a:cubicBezTo>
                <a:cubicBezTo>
                  <a:pt x="29089" y="0"/>
                  <a:pt x="38760" y="9670"/>
                  <a:pt x="38760" y="21600"/>
                </a:cubicBezTo>
              </a:path>
              <a:path w="38760" h="21600" stroke="0" extrusionOk="0">
                <a:moveTo>
                  <a:pt x="-1" y="8481"/>
                </a:moveTo>
                <a:cubicBezTo>
                  <a:pt x="4086" y="3135"/>
                  <a:pt x="10431" y="-1"/>
                  <a:pt x="17160" y="0"/>
                </a:cubicBezTo>
                <a:cubicBezTo>
                  <a:pt x="29089" y="0"/>
                  <a:pt x="38760" y="9670"/>
                  <a:pt x="38760" y="21600"/>
                </a:cubicBezTo>
                <a:lnTo>
                  <a:pt x="1716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5778" name="Object 18"/>
          <p:cNvGraphicFramePr>
            <a:graphicFrameLocks noChangeAspect="1"/>
          </p:cNvGraphicFramePr>
          <p:nvPr/>
        </p:nvGraphicFramePr>
        <p:xfrm>
          <a:off x="4787900" y="5734050"/>
          <a:ext cx="1800225" cy="366713"/>
        </p:xfrm>
        <a:graphic>
          <a:graphicData uri="http://schemas.openxmlformats.org/presentationml/2006/ole">
            <p:oleObj spid="_x0000_s245778" name="Формула" r:id="rId4" imgW="1803240" imgH="368280" progId="Equation.3">
              <p:embed/>
            </p:oleObj>
          </a:graphicData>
        </a:graphic>
      </p:graphicFrame>
      <p:graphicFrame>
        <p:nvGraphicFramePr>
          <p:cNvPr id="245779" name="Object 19"/>
          <p:cNvGraphicFramePr>
            <a:graphicFrameLocks noChangeAspect="1"/>
          </p:cNvGraphicFramePr>
          <p:nvPr/>
        </p:nvGraphicFramePr>
        <p:xfrm>
          <a:off x="4495800" y="3390900"/>
          <a:ext cx="152400" cy="76200"/>
        </p:xfrm>
        <a:graphic>
          <a:graphicData uri="http://schemas.openxmlformats.org/presentationml/2006/ole">
            <p:oleObj spid="_x0000_s245779" name="Формула" r:id="rId5" imgW="152280" imgH="75960" progId="Equation.3">
              <p:embed/>
            </p:oleObj>
          </a:graphicData>
        </a:graphic>
      </p:graphicFrame>
      <p:sp>
        <p:nvSpPr>
          <p:cNvPr id="245780" name="Text Box 20"/>
          <p:cNvSpPr txBox="1">
            <a:spLocks noChangeArrowheads="1"/>
          </p:cNvSpPr>
          <p:nvPr/>
        </p:nvSpPr>
        <p:spPr bwMode="auto">
          <a:xfrm>
            <a:off x="3779838" y="342900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X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5782" name="Object 22"/>
          <p:cNvGraphicFramePr>
            <a:graphicFrameLocks noChangeAspect="1"/>
          </p:cNvGraphicFramePr>
          <p:nvPr/>
        </p:nvGraphicFramePr>
        <p:xfrm>
          <a:off x="4787900" y="4868863"/>
          <a:ext cx="4051300" cy="368300"/>
        </p:xfrm>
        <a:graphic>
          <a:graphicData uri="http://schemas.openxmlformats.org/presentationml/2006/ole">
            <p:oleObj spid="_x0000_s245782" name="Формула" r:id="rId6" imgW="4051080" imgH="368280" progId="Equation.3">
              <p:embed/>
            </p:oleObj>
          </a:graphicData>
        </a:graphic>
      </p:graphicFrame>
      <p:sp>
        <p:nvSpPr>
          <p:cNvPr id="245783" name="Text Box 23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6</a:t>
            </a:r>
          </a:p>
        </p:txBody>
      </p:sp>
      <p:sp>
        <p:nvSpPr>
          <p:cNvPr id="245784" name="AutoShape 2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580063" y="476250"/>
            <a:ext cx="463550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B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4932363" y="3429000"/>
            <a:ext cx="468312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C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1670" name="Oval 6"/>
          <p:cNvSpPr>
            <a:spLocks noChangeArrowheads="1"/>
          </p:cNvSpPr>
          <p:nvPr/>
        </p:nvSpPr>
        <p:spPr bwMode="auto">
          <a:xfrm>
            <a:off x="3132138" y="692150"/>
            <a:ext cx="2951162" cy="28797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B9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671" name="Oval 7"/>
          <p:cNvSpPr>
            <a:spLocks noChangeArrowheads="1"/>
          </p:cNvSpPr>
          <p:nvPr/>
        </p:nvSpPr>
        <p:spPr bwMode="auto">
          <a:xfrm>
            <a:off x="3635375" y="981075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672" name="Oval 8"/>
          <p:cNvSpPr>
            <a:spLocks noChangeArrowheads="1"/>
          </p:cNvSpPr>
          <p:nvPr/>
        </p:nvSpPr>
        <p:spPr bwMode="auto">
          <a:xfrm>
            <a:off x="5508625" y="981075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673" name="Oval 9"/>
          <p:cNvSpPr>
            <a:spLocks noChangeArrowheads="1"/>
          </p:cNvSpPr>
          <p:nvPr/>
        </p:nvSpPr>
        <p:spPr bwMode="auto">
          <a:xfrm>
            <a:off x="5292725" y="3357563"/>
            <a:ext cx="71438" cy="71437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674" name="Text Box 10"/>
          <p:cNvSpPr txBox="1">
            <a:spLocks noChangeArrowheads="1"/>
          </p:cNvSpPr>
          <p:nvPr/>
        </p:nvSpPr>
        <p:spPr bwMode="auto">
          <a:xfrm>
            <a:off x="3203575" y="404813"/>
            <a:ext cx="46196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A</a:t>
            </a:r>
            <a:endParaRPr lang="ru-RU" sz="3200" i="0">
              <a:latin typeface="Verdana" pitchFamily="34" charset="0"/>
            </a:endParaRPr>
          </a:p>
        </p:txBody>
      </p:sp>
      <p:graphicFrame>
        <p:nvGraphicFramePr>
          <p:cNvPr id="241676" name="Object 12"/>
          <p:cNvGraphicFramePr>
            <a:graphicFrameLocks noChangeAspect="1"/>
          </p:cNvGraphicFramePr>
          <p:nvPr/>
        </p:nvGraphicFramePr>
        <p:xfrm>
          <a:off x="5748338" y="3098800"/>
          <a:ext cx="127000" cy="228600"/>
        </p:xfrm>
        <a:graphic>
          <a:graphicData uri="http://schemas.openxmlformats.org/presentationml/2006/ole">
            <p:oleObj spid="_x0000_s241676" name="Формула" r:id="rId3" imgW="126720" imgH="228600" progId="Equation.3">
              <p:embed/>
            </p:oleObj>
          </a:graphicData>
        </a:graphic>
      </p:graphicFrame>
      <p:graphicFrame>
        <p:nvGraphicFramePr>
          <p:cNvPr id="241677" name="Object 13"/>
          <p:cNvGraphicFramePr>
            <a:graphicFrameLocks noChangeAspect="1"/>
          </p:cNvGraphicFramePr>
          <p:nvPr/>
        </p:nvGraphicFramePr>
        <p:xfrm>
          <a:off x="3635375" y="4868863"/>
          <a:ext cx="5334000" cy="368300"/>
        </p:xfrm>
        <a:graphic>
          <a:graphicData uri="http://schemas.openxmlformats.org/presentationml/2006/ole">
            <p:oleObj spid="_x0000_s241677" name="Формула" r:id="rId4" imgW="5333760" imgH="368280" progId="Equation.3">
              <p:embed/>
            </p:oleObj>
          </a:graphicData>
        </a:graphic>
      </p:graphicFrame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3563938" y="5589588"/>
            <a:ext cx="5329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1679" name="Object 15"/>
          <p:cNvGraphicFramePr>
            <a:graphicFrameLocks noChangeAspect="1"/>
          </p:cNvGraphicFramePr>
          <p:nvPr/>
        </p:nvGraphicFramePr>
        <p:xfrm>
          <a:off x="3635375" y="5734050"/>
          <a:ext cx="4025900" cy="431800"/>
        </p:xfrm>
        <a:graphic>
          <a:graphicData uri="http://schemas.openxmlformats.org/presentationml/2006/ole">
            <p:oleObj spid="_x0000_s241679" name="Формула" r:id="rId5" imgW="4025880" imgH="431640" progId="Equation.3">
              <p:embed/>
            </p:oleObj>
          </a:graphicData>
        </a:graphic>
      </p:graphicFrame>
      <p:sp>
        <p:nvSpPr>
          <p:cNvPr id="241680" name="Oval 16"/>
          <p:cNvSpPr>
            <a:spLocks noChangeArrowheads="1"/>
          </p:cNvSpPr>
          <p:nvPr/>
        </p:nvSpPr>
        <p:spPr bwMode="auto">
          <a:xfrm>
            <a:off x="4572000" y="2060575"/>
            <a:ext cx="71438" cy="71438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4859338" y="1773238"/>
            <a:ext cx="504825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latin typeface="Verdana" pitchFamily="34" charset="0"/>
              </a:rPr>
              <a:t>O</a:t>
            </a:r>
            <a:endParaRPr lang="ru-RU" sz="3200" i="0">
              <a:latin typeface="Verdana" pitchFamily="34" charset="0"/>
            </a:endParaRPr>
          </a:p>
        </p:txBody>
      </p:sp>
      <p:sp>
        <p:nvSpPr>
          <p:cNvPr id="241682" name="Freeform 18"/>
          <p:cNvSpPr>
            <a:spLocks/>
          </p:cNvSpPr>
          <p:nvPr/>
        </p:nvSpPr>
        <p:spPr bwMode="auto">
          <a:xfrm>
            <a:off x="4605338" y="1012825"/>
            <a:ext cx="947737" cy="2370138"/>
          </a:xfrm>
          <a:custGeom>
            <a:avLst/>
            <a:gdLst/>
            <a:ahLst/>
            <a:cxnLst>
              <a:cxn ang="0">
                <a:pos x="597" y="0"/>
              </a:cxn>
              <a:cxn ang="0">
                <a:pos x="0" y="687"/>
              </a:cxn>
              <a:cxn ang="0">
                <a:pos x="451" y="1493"/>
              </a:cxn>
            </a:cxnLst>
            <a:rect l="0" t="0" r="r" b="b"/>
            <a:pathLst>
              <a:path w="597" h="1493">
                <a:moveTo>
                  <a:pt x="597" y="0"/>
                </a:moveTo>
                <a:lnTo>
                  <a:pt x="0" y="687"/>
                </a:lnTo>
                <a:lnTo>
                  <a:pt x="451" y="1493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3" name="Freeform 19"/>
          <p:cNvSpPr>
            <a:spLocks/>
          </p:cNvSpPr>
          <p:nvPr/>
        </p:nvSpPr>
        <p:spPr bwMode="auto">
          <a:xfrm>
            <a:off x="3679825" y="1012825"/>
            <a:ext cx="892175" cy="1049338"/>
          </a:xfrm>
          <a:custGeom>
            <a:avLst/>
            <a:gdLst/>
            <a:ahLst/>
            <a:cxnLst>
              <a:cxn ang="0">
                <a:pos x="562" y="661"/>
              </a:cxn>
              <a:cxn ang="0">
                <a:pos x="0" y="0"/>
              </a:cxn>
            </a:cxnLst>
            <a:rect l="0" t="0" r="r" b="b"/>
            <a:pathLst>
              <a:path w="562" h="661">
                <a:moveTo>
                  <a:pt x="562" y="661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7235825" y="115888"/>
            <a:ext cx="166211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DB67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7</a:t>
            </a:r>
          </a:p>
        </p:txBody>
      </p:sp>
      <p:sp>
        <p:nvSpPr>
          <p:cNvPr id="241685" name="AutoShape 2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308725"/>
            <a:ext cx="431800" cy="431800"/>
          </a:xfrm>
          <a:prstGeom prst="actionButtonReturn">
            <a:avLst/>
          </a:prstGeom>
          <a:solidFill>
            <a:srgbClr val="DB67B4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1"/>
            </a:gs>
            <a:gs pos="100000">
              <a:srgbClr val="2FFFD7"/>
            </a:gs>
          </a:gsLst>
          <a:lin ang="2700000" scaled="1"/>
        </a:gra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1"/>
            </a:gs>
            <a:gs pos="100000">
              <a:srgbClr val="2FFFD7"/>
            </a:gs>
          </a:gsLst>
          <a:lin ang="2700000" scaled="1"/>
        </a:gra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3">
        <a:dk1>
          <a:srgbClr val="000000"/>
        </a:dk1>
        <a:lt1>
          <a:srgbClr val="FFFFFF"/>
        </a:lt1>
        <a:dk2>
          <a:srgbClr val="FFFFFF"/>
        </a:dk2>
        <a:lt2>
          <a:srgbClr val="CCCCFF"/>
        </a:lt2>
        <a:accent1>
          <a:srgbClr val="C9C9FF"/>
        </a:accent1>
        <a:accent2>
          <a:srgbClr val="A5EBE9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95D5D3"/>
        </a:accent6>
        <a:hlink>
          <a:srgbClr val="AB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4">
        <a:dk1>
          <a:srgbClr val="000000"/>
        </a:dk1>
        <a:lt1>
          <a:srgbClr val="FFFFFF"/>
        </a:lt1>
        <a:dk2>
          <a:srgbClr val="FFFFFF"/>
        </a:dk2>
        <a:lt2>
          <a:srgbClr val="CCCCFF"/>
        </a:lt2>
        <a:accent1>
          <a:srgbClr val="C9C9FF"/>
        </a:accent1>
        <a:accent2>
          <a:srgbClr val="A5EBE9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95D5D3"/>
        </a:accent6>
        <a:hlink>
          <a:srgbClr val="ABFFFF"/>
        </a:hlink>
        <a:folHlink>
          <a:srgbClr val="FF8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422</Words>
  <Application>Microsoft Office PowerPoint</Application>
  <PresentationFormat>Экран (4:3)</PresentationFormat>
  <Paragraphs>258</Paragraphs>
  <Slides>34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Verdana</vt:lpstr>
      <vt:lpstr>Cambria</vt:lpstr>
      <vt:lpstr>Tahoma</vt:lpstr>
      <vt:lpstr>Специальное оформление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 Обухова</dc:creator>
  <cp:lastModifiedBy>ASUS</cp:lastModifiedBy>
  <cp:revision>57</cp:revision>
  <dcterms:created xsi:type="dcterms:W3CDTF">2009-03-21T11:51:42Z</dcterms:created>
  <dcterms:modified xsi:type="dcterms:W3CDTF">2013-04-16T19:25:58Z</dcterms:modified>
</cp:coreProperties>
</file>