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  <p:sldId id="258" r:id="rId9"/>
    <p:sldId id="259" r:id="rId10"/>
    <p:sldId id="260" r:id="rId11"/>
    <p:sldId id="262" r:id="rId12"/>
    <p:sldId id="263" r:id="rId13"/>
    <p:sldId id="267" r:id="rId14"/>
    <p:sldId id="273" r:id="rId15"/>
    <p:sldId id="274" r:id="rId16"/>
    <p:sldId id="275" r:id="rId17"/>
    <p:sldId id="276" r:id="rId18"/>
    <p:sldId id="278" r:id="rId19"/>
    <p:sldId id="277" r:id="rId20"/>
    <p:sldId id="279" r:id="rId21"/>
    <p:sldId id="261" r:id="rId2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84" autoAdjust="0"/>
    <p:restoredTop sz="94660"/>
  </p:normalViewPr>
  <p:slideViewPr>
    <p:cSldViewPr>
      <p:cViewPr varScale="1">
        <p:scale>
          <a:sx n="54" d="100"/>
          <a:sy n="54" d="100"/>
        </p:scale>
        <p:origin x="-4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7811DE-BBE6-4179-8102-C53B893DCAF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88D8B786-BA27-4805-BA2F-ABBF641BEE18}">
      <dgm:prSet phldrT="[Текст]"/>
      <dgm:spPr/>
      <dgm:t>
        <a:bodyPr/>
        <a:lstStyle/>
        <a:p>
          <a:r>
            <a:rPr lang="ru-RU" dirty="0" smtClean="0"/>
            <a:t>циклы</a:t>
          </a:r>
          <a:endParaRPr lang="ru-RU" dirty="0"/>
        </a:p>
      </dgm:t>
    </dgm:pt>
    <dgm:pt modelId="{039FA53A-7FE9-4320-B0F6-9F77D1E9A472}" type="parTrans" cxnId="{866010BA-6C89-4E7D-99D2-25774DE94AC8}">
      <dgm:prSet/>
      <dgm:spPr/>
      <dgm:t>
        <a:bodyPr/>
        <a:lstStyle/>
        <a:p>
          <a:endParaRPr lang="ru-RU"/>
        </a:p>
      </dgm:t>
    </dgm:pt>
    <dgm:pt modelId="{ED9C7B0C-D038-4FD9-A46E-6F17660FFC0D}" type="sibTrans" cxnId="{866010BA-6C89-4E7D-99D2-25774DE94AC8}">
      <dgm:prSet/>
      <dgm:spPr/>
      <dgm:t>
        <a:bodyPr/>
        <a:lstStyle/>
        <a:p>
          <a:endParaRPr lang="ru-RU"/>
        </a:p>
      </dgm:t>
    </dgm:pt>
    <dgm:pt modelId="{2D5B8364-0C93-4EA6-AD3E-AAB9B778CAFF}">
      <dgm:prSet phldrT="[Текст]"/>
      <dgm:spPr/>
      <dgm:t>
        <a:bodyPr/>
        <a:lstStyle/>
        <a:p>
          <a:r>
            <a:rPr lang="ru-RU" dirty="0" smtClean="0"/>
            <a:t>С  предусловием</a:t>
          </a:r>
          <a:endParaRPr lang="ru-RU" dirty="0"/>
        </a:p>
      </dgm:t>
    </dgm:pt>
    <dgm:pt modelId="{DD5E8AA4-481A-43AC-8B4B-627F838E8510}" type="parTrans" cxnId="{CBAB8FBA-78F8-4F2E-83D7-213C89804348}">
      <dgm:prSet/>
      <dgm:spPr/>
      <dgm:t>
        <a:bodyPr/>
        <a:lstStyle/>
        <a:p>
          <a:endParaRPr lang="ru-RU"/>
        </a:p>
      </dgm:t>
    </dgm:pt>
    <dgm:pt modelId="{7F028B31-1ECA-4170-992A-96CB5EA9554C}" type="sibTrans" cxnId="{CBAB8FBA-78F8-4F2E-83D7-213C89804348}">
      <dgm:prSet/>
      <dgm:spPr/>
      <dgm:t>
        <a:bodyPr/>
        <a:lstStyle/>
        <a:p>
          <a:endParaRPr lang="ru-RU"/>
        </a:p>
      </dgm:t>
    </dgm:pt>
    <dgm:pt modelId="{8699051B-F4FE-41C0-AA38-152FA5CF4145}">
      <dgm:prSet phldrT="[Текст]"/>
      <dgm:spPr/>
      <dgm:t>
        <a:bodyPr/>
        <a:lstStyle/>
        <a:p>
          <a:r>
            <a:rPr lang="ru-RU" dirty="0" smtClean="0"/>
            <a:t>С постусловием </a:t>
          </a:r>
          <a:endParaRPr lang="ru-RU" dirty="0"/>
        </a:p>
      </dgm:t>
    </dgm:pt>
    <dgm:pt modelId="{1EC6C98F-2C29-4C1E-853D-3904EEB657BB}" type="parTrans" cxnId="{3171D7E2-05B2-49C4-8EB6-D6CB6FAD9B85}">
      <dgm:prSet/>
      <dgm:spPr/>
      <dgm:t>
        <a:bodyPr/>
        <a:lstStyle/>
        <a:p>
          <a:endParaRPr lang="ru-RU"/>
        </a:p>
      </dgm:t>
    </dgm:pt>
    <dgm:pt modelId="{6FDF38FC-0D0B-42C3-ACDD-DCE248486715}" type="sibTrans" cxnId="{3171D7E2-05B2-49C4-8EB6-D6CB6FAD9B85}">
      <dgm:prSet/>
      <dgm:spPr/>
      <dgm:t>
        <a:bodyPr/>
        <a:lstStyle/>
        <a:p>
          <a:endParaRPr lang="ru-RU"/>
        </a:p>
      </dgm:t>
    </dgm:pt>
    <dgm:pt modelId="{620CFA22-499F-4DC9-A2CD-81AB0A07D9BC}" type="pres">
      <dgm:prSet presAssocID="{F07811DE-BBE6-4179-8102-C53B893DCAFF}" presName="compositeShape" presStyleCnt="0">
        <dgm:presLayoutVars>
          <dgm:chMax val="7"/>
          <dgm:dir/>
          <dgm:resizeHandles val="exact"/>
        </dgm:presLayoutVars>
      </dgm:prSet>
      <dgm:spPr/>
    </dgm:pt>
    <dgm:pt modelId="{3326EDD9-6B34-4B65-AFCA-827D8839A8B2}" type="pres">
      <dgm:prSet presAssocID="{88D8B786-BA27-4805-BA2F-ABBF641BEE18}" presName="circ1" presStyleLbl="vennNode1" presStyleIdx="0" presStyleCnt="3"/>
      <dgm:spPr/>
    </dgm:pt>
    <dgm:pt modelId="{4DD74AB8-BDC8-4E6A-8B33-B0F860D86718}" type="pres">
      <dgm:prSet presAssocID="{88D8B786-BA27-4805-BA2F-ABBF641BEE1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772063B-32D7-43B2-9B6F-63A5F3F54359}" type="pres">
      <dgm:prSet presAssocID="{2D5B8364-0C93-4EA6-AD3E-AAB9B778CAFF}" presName="circ2" presStyleLbl="vennNode1" presStyleIdx="1" presStyleCnt="3"/>
      <dgm:spPr/>
    </dgm:pt>
    <dgm:pt modelId="{B9681EEA-5C6C-4B78-A811-49A8396EB453}" type="pres">
      <dgm:prSet presAssocID="{2D5B8364-0C93-4EA6-AD3E-AAB9B778CAF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984C92A-FCAA-4CFC-A24B-27D7F312B7BA}" type="pres">
      <dgm:prSet presAssocID="{8699051B-F4FE-41C0-AA38-152FA5CF4145}" presName="circ3" presStyleLbl="vennNode1" presStyleIdx="2" presStyleCnt="3"/>
      <dgm:spPr/>
    </dgm:pt>
    <dgm:pt modelId="{5CF1878A-F821-49F9-98C8-778EE29DD844}" type="pres">
      <dgm:prSet presAssocID="{8699051B-F4FE-41C0-AA38-152FA5CF414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866010BA-6C89-4E7D-99D2-25774DE94AC8}" srcId="{F07811DE-BBE6-4179-8102-C53B893DCAFF}" destId="{88D8B786-BA27-4805-BA2F-ABBF641BEE18}" srcOrd="0" destOrd="0" parTransId="{039FA53A-7FE9-4320-B0F6-9F77D1E9A472}" sibTransId="{ED9C7B0C-D038-4FD9-A46E-6F17660FFC0D}"/>
    <dgm:cxn modelId="{C43BD676-5AD8-4AA9-8F85-44F53490283A}" type="presOf" srcId="{8699051B-F4FE-41C0-AA38-152FA5CF4145}" destId="{5CF1878A-F821-49F9-98C8-778EE29DD844}" srcOrd="1" destOrd="0" presId="urn:microsoft.com/office/officeart/2005/8/layout/venn1"/>
    <dgm:cxn modelId="{B0EFB359-F908-4360-87D2-97B73FE8BD3A}" type="presOf" srcId="{88D8B786-BA27-4805-BA2F-ABBF641BEE18}" destId="{4DD74AB8-BDC8-4E6A-8B33-B0F860D86718}" srcOrd="1" destOrd="0" presId="urn:microsoft.com/office/officeart/2005/8/layout/venn1"/>
    <dgm:cxn modelId="{83AB7AB6-979F-40F3-A0B0-E07C9C8B41C5}" type="presOf" srcId="{8699051B-F4FE-41C0-AA38-152FA5CF4145}" destId="{A984C92A-FCAA-4CFC-A24B-27D7F312B7BA}" srcOrd="0" destOrd="0" presId="urn:microsoft.com/office/officeart/2005/8/layout/venn1"/>
    <dgm:cxn modelId="{3171D7E2-05B2-49C4-8EB6-D6CB6FAD9B85}" srcId="{F07811DE-BBE6-4179-8102-C53B893DCAFF}" destId="{8699051B-F4FE-41C0-AA38-152FA5CF4145}" srcOrd="2" destOrd="0" parTransId="{1EC6C98F-2C29-4C1E-853D-3904EEB657BB}" sibTransId="{6FDF38FC-0D0B-42C3-ACDD-DCE248486715}"/>
    <dgm:cxn modelId="{2AD3DBA7-9186-430E-8C76-E3CCF2F7E56E}" type="presOf" srcId="{88D8B786-BA27-4805-BA2F-ABBF641BEE18}" destId="{3326EDD9-6B34-4B65-AFCA-827D8839A8B2}" srcOrd="0" destOrd="0" presId="urn:microsoft.com/office/officeart/2005/8/layout/venn1"/>
    <dgm:cxn modelId="{16824168-5A5B-4100-8A9E-03E4BCB981E3}" type="presOf" srcId="{F07811DE-BBE6-4179-8102-C53B893DCAFF}" destId="{620CFA22-499F-4DC9-A2CD-81AB0A07D9BC}" srcOrd="0" destOrd="0" presId="urn:microsoft.com/office/officeart/2005/8/layout/venn1"/>
    <dgm:cxn modelId="{A09C88A3-F849-4028-9101-D8E99931FE18}" type="presOf" srcId="{2D5B8364-0C93-4EA6-AD3E-AAB9B778CAFF}" destId="{9772063B-32D7-43B2-9B6F-63A5F3F54359}" srcOrd="0" destOrd="0" presId="urn:microsoft.com/office/officeart/2005/8/layout/venn1"/>
    <dgm:cxn modelId="{FEC84D79-D02C-47D3-867B-25061F77FB3E}" type="presOf" srcId="{2D5B8364-0C93-4EA6-AD3E-AAB9B778CAFF}" destId="{B9681EEA-5C6C-4B78-A811-49A8396EB453}" srcOrd="1" destOrd="0" presId="urn:microsoft.com/office/officeart/2005/8/layout/venn1"/>
    <dgm:cxn modelId="{CBAB8FBA-78F8-4F2E-83D7-213C89804348}" srcId="{F07811DE-BBE6-4179-8102-C53B893DCAFF}" destId="{2D5B8364-0C93-4EA6-AD3E-AAB9B778CAFF}" srcOrd="1" destOrd="0" parTransId="{DD5E8AA4-481A-43AC-8B4B-627F838E8510}" sibTransId="{7F028B31-1ECA-4170-992A-96CB5EA9554C}"/>
    <dgm:cxn modelId="{C617B99D-3E61-4AD0-9AAA-D7ADEF821E18}" type="presParOf" srcId="{620CFA22-499F-4DC9-A2CD-81AB0A07D9BC}" destId="{3326EDD9-6B34-4B65-AFCA-827D8839A8B2}" srcOrd="0" destOrd="0" presId="urn:microsoft.com/office/officeart/2005/8/layout/venn1"/>
    <dgm:cxn modelId="{2C02B47F-D6B7-4DF6-8DAC-5CE280760880}" type="presParOf" srcId="{620CFA22-499F-4DC9-A2CD-81AB0A07D9BC}" destId="{4DD74AB8-BDC8-4E6A-8B33-B0F860D86718}" srcOrd="1" destOrd="0" presId="urn:microsoft.com/office/officeart/2005/8/layout/venn1"/>
    <dgm:cxn modelId="{82F7383D-57D5-4C90-BF73-03D73E1C91FC}" type="presParOf" srcId="{620CFA22-499F-4DC9-A2CD-81AB0A07D9BC}" destId="{9772063B-32D7-43B2-9B6F-63A5F3F54359}" srcOrd="2" destOrd="0" presId="urn:microsoft.com/office/officeart/2005/8/layout/venn1"/>
    <dgm:cxn modelId="{CBDDB909-B3DF-4934-8EC4-FC7BBFCDBAFC}" type="presParOf" srcId="{620CFA22-499F-4DC9-A2CD-81AB0A07D9BC}" destId="{B9681EEA-5C6C-4B78-A811-49A8396EB453}" srcOrd="3" destOrd="0" presId="urn:microsoft.com/office/officeart/2005/8/layout/venn1"/>
    <dgm:cxn modelId="{054D4345-9BDF-467F-8B8F-1382C6B8622B}" type="presParOf" srcId="{620CFA22-499F-4DC9-A2CD-81AB0A07D9BC}" destId="{A984C92A-FCAA-4CFC-A24B-27D7F312B7BA}" srcOrd="4" destOrd="0" presId="urn:microsoft.com/office/officeart/2005/8/layout/venn1"/>
    <dgm:cxn modelId="{59D22789-E5C4-4CC8-AE19-11B26962C871}" type="presParOf" srcId="{620CFA22-499F-4DC9-A2CD-81AB0A07D9BC}" destId="{5CF1878A-F821-49F9-98C8-778EE29DD844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9729B4-2991-4DC5-98DC-BE56CF16A1D1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C7AFE0-634D-4D00-BE1F-236EDACF8831}">
      <dgm:prSet phldrT="[Текст]"/>
      <dgm:spPr/>
      <dgm:t>
        <a:bodyPr/>
        <a:lstStyle/>
        <a:p>
          <a:r>
            <a:rPr lang="ru-RU" dirty="0" smtClean="0"/>
            <a:t>Цикл </a:t>
          </a:r>
          <a:r>
            <a:rPr lang="en-US" dirty="0" smtClean="0"/>
            <a:t>for</a:t>
          </a:r>
          <a:endParaRPr lang="ru-RU" dirty="0"/>
        </a:p>
      </dgm:t>
    </dgm:pt>
    <dgm:pt modelId="{6E6B1583-E538-4542-9F2D-79B6E3141D1F}" type="parTrans" cxnId="{A0BB5CD4-2856-40ED-82C3-980D41A1B246}">
      <dgm:prSet/>
      <dgm:spPr/>
      <dgm:t>
        <a:bodyPr/>
        <a:lstStyle/>
        <a:p>
          <a:endParaRPr lang="ru-RU"/>
        </a:p>
      </dgm:t>
    </dgm:pt>
    <dgm:pt modelId="{4B185123-7A5A-4EB9-BAC0-6DA55D48CD5B}" type="sibTrans" cxnId="{A0BB5CD4-2856-40ED-82C3-980D41A1B246}">
      <dgm:prSet/>
      <dgm:spPr/>
      <dgm:t>
        <a:bodyPr/>
        <a:lstStyle/>
        <a:p>
          <a:endParaRPr lang="ru-RU"/>
        </a:p>
      </dgm:t>
    </dgm:pt>
    <dgm:pt modelId="{7D9E7C0E-32C7-4277-981C-03F8D9E3E5A0}">
      <dgm:prSet phldrT="[Текст]" phldr="1"/>
      <dgm:spPr/>
      <dgm:t>
        <a:bodyPr/>
        <a:lstStyle/>
        <a:p>
          <a:endParaRPr lang="ru-RU" dirty="0"/>
        </a:p>
      </dgm:t>
    </dgm:pt>
    <dgm:pt modelId="{65DA6593-434C-465E-9D7D-31DA41984862}" type="parTrans" cxnId="{9B5F9844-815B-47BC-B4BE-96EAB819220F}">
      <dgm:prSet/>
      <dgm:spPr/>
      <dgm:t>
        <a:bodyPr/>
        <a:lstStyle/>
        <a:p>
          <a:endParaRPr lang="ru-RU"/>
        </a:p>
      </dgm:t>
    </dgm:pt>
    <dgm:pt modelId="{0BC89C61-940D-403E-A2FC-6C21F8B2D4F8}" type="sibTrans" cxnId="{9B5F9844-815B-47BC-B4BE-96EAB819220F}">
      <dgm:prSet/>
      <dgm:spPr/>
      <dgm:t>
        <a:bodyPr/>
        <a:lstStyle/>
        <a:p>
          <a:endParaRPr lang="ru-RU"/>
        </a:p>
      </dgm:t>
    </dgm:pt>
    <dgm:pt modelId="{7C5F0A43-D045-4667-BB8B-C61A8DD0086C}">
      <dgm:prSet phldrT="[Текст]" phldr="1"/>
      <dgm:spPr/>
      <dgm:t>
        <a:bodyPr/>
        <a:lstStyle/>
        <a:p>
          <a:endParaRPr lang="ru-RU"/>
        </a:p>
      </dgm:t>
    </dgm:pt>
    <dgm:pt modelId="{E9065191-D266-4545-BE3D-013126A26A9E}" type="parTrans" cxnId="{808D4ED4-41C0-4AEC-9E6A-168D940C2B6F}">
      <dgm:prSet/>
      <dgm:spPr/>
      <dgm:t>
        <a:bodyPr/>
        <a:lstStyle/>
        <a:p>
          <a:endParaRPr lang="ru-RU"/>
        </a:p>
      </dgm:t>
    </dgm:pt>
    <dgm:pt modelId="{CD26BEE2-F2A8-415A-BBA0-8EB06EECBF11}" type="sibTrans" cxnId="{808D4ED4-41C0-4AEC-9E6A-168D940C2B6F}">
      <dgm:prSet/>
      <dgm:spPr/>
      <dgm:t>
        <a:bodyPr/>
        <a:lstStyle/>
        <a:p>
          <a:endParaRPr lang="ru-RU"/>
        </a:p>
      </dgm:t>
    </dgm:pt>
    <dgm:pt modelId="{20F52D8B-DA93-4780-9C18-FEF20092E06E}">
      <dgm:prSet phldrT="[Текст]"/>
      <dgm:spPr/>
      <dgm:t>
        <a:bodyPr/>
        <a:lstStyle/>
        <a:p>
          <a:r>
            <a:rPr lang="ru-RU" dirty="0" smtClean="0"/>
            <a:t>Цикл </a:t>
          </a:r>
          <a:r>
            <a:rPr lang="en-US" dirty="0" smtClean="0"/>
            <a:t>while</a:t>
          </a:r>
          <a:endParaRPr lang="ru-RU" dirty="0"/>
        </a:p>
      </dgm:t>
    </dgm:pt>
    <dgm:pt modelId="{C6AE8641-BF17-47AC-ABCB-791E9EADA116}" type="parTrans" cxnId="{A445BE55-F4EA-4792-AD55-944C775FDCD1}">
      <dgm:prSet/>
      <dgm:spPr/>
      <dgm:t>
        <a:bodyPr/>
        <a:lstStyle/>
        <a:p>
          <a:endParaRPr lang="ru-RU"/>
        </a:p>
      </dgm:t>
    </dgm:pt>
    <dgm:pt modelId="{2CD25BC4-D972-46E5-9597-15278E7A1831}" type="sibTrans" cxnId="{A445BE55-F4EA-4792-AD55-944C775FDCD1}">
      <dgm:prSet/>
      <dgm:spPr/>
      <dgm:t>
        <a:bodyPr/>
        <a:lstStyle/>
        <a:p>
          <a:endParaRPr lang="ru-RU"/>
        </a:p>
      </dgm:t>
    </dgm:pt>
    <dgm:pt modelId="{7D5F3FA5-581F-4717-9372-C4B4B1BDF4E4}">
      <dgm:prSet phldrT="[Текст]" phldr="1"/>
      <dgm:spPr/>
      <dgm:t>
        <a:bodyPr/>
        <a:lstStyle/>
        <a:p>
          <a:endParaRPr lang="ru-RU"/>
        </a:p>
      </dgm:t>
    </dgm:pt>
    <dgm:pt modelId="{B6E9A32F-0574-41AD-BF1C-5FCECFC50884}" type="parTrans" cxnId="{1EEEA49B-86AA-4041-B192-D734C553C20D}">
      <dgm:prSet/>
      <dgm:spPr/>
      <dgm:t>
        <a:bodyPr/>
        <a:lstStyle/>
        <a:p>
          <a:endParaRPr lang="ru-RU"/>
        </a:p>
      </dgm:t>
    </dgm:pt>
    <dgm:pt modelId="{D35A8A0C-B274-4C8C-8CEF-D9DEE089C038}" type="sibTrans" cxnId="{1EEEA49B-86AA-4041-B192-D734C553C20D}">
      <dgm:prSet/>
      <dgm:spPr/>
      <dgm:t>
        <a:bodyPr/>
        <a:lstStyle/>
        <a:p>
          <a:endParaRPr lang="ru-RU"/>
        </a:p>
      </dgm:t>
    </dgm:pt>
    <dgm:pt modelId="{34B316E4-3274-4A0B-BCAE-80F820EAD6E9}">
      <dgm:prSet phldrT="[Текст]" phldr="1"/>
      <dgm:spPr/>
      <dgm:t>
        <a:bodyPr/>
        <a:lstStyle/>
        <a:p>
          <a:endParaRPr lang="ru-RU"/>
        </a:p>
      </dgm:t>
    </dgm:pt>
    <dgm:pt modelId="{16B5C7B4-9015-4C1F-B425-6C2A49530F86}" type="parTrans" cxnId="{689D9E9F-278E-4A1A-AB88-1D75D8D73F1B}">
      <dgm:prSet/>
      <dgm:spPr/>
      <dgm:t>
        <a:bodyPr/>
        <a:lstStyle/>
        <a:p>
          <a:endParaRPr lang="ru-RU"/>
        </a:p>
      </dgm:t>
    </dgm:pt>
    <dgm:pt modelId="{8470FAF4-16B8-4860-8CC5-F46A7E895073}" type="sibTrans" cxnId="{689D9E9F-278E-4A1A-AB88-1D75D8D73F1B}">
      <dgm:prSet/>
      <dgm:spPr/>
      <dgm:t>
        <a:bodyPr/>
        <a:lstStyle/>
        <a:p>
          <a:endParaRPr lang="ru-RU"/>
        </a:p>
      </dgm:t>
    </dgm:pt>
    <dgm:pt modelId="{FD919220-19F0-4D3E-A325-3A1999E36CBA}">
      <dgm:prSet phldrT="[Текст]"/>
      <dgm:spPr/>
      <dgm:t>
        <a:bodyPr/>
        <a:lstStyle/>
        <a:p>
          <a:r>
            <a:rPr lang="ru-RU" dirty="0" smtClean="0"/>
            <a:t>Цикл </a:t>
          </a:r>
          <a:r>
            <a:rPr lang="en-US" dirty="0" smtClean="0"/>
            <a:t>repeat</a:t>
          </a:r>
          <a:endParaRPr lang="ru-RU" dirty="0"/>
        </a:p>
      </dgm:t>
    </dgm:pt>
    <dgm:pt modelId="{5107F21C-50B9-4450-9976-94ADC99B648A}" type="parTrans" cxnId="{9818D667-8101-4FF7-B5E3-6B01D9C3A902}">
      <dgm:prSet/>
      <dgm:spPr/>
      <dgm:t>
        <a:bodyPr/>
        <a:lstStyle/>
        <a:p>
          <a:endParaRPr lang="ru-RU"/>
        </a:p>
      </dgm:t>
    </dgm:pt>
    <dgm:pt modelId="{51DA25ED-12E6-4230-95FC-485F84DF2A9F}" type="sibTrans" cxnId="{9818D667-8101-4FF7-B5E3-6B01D9C3A902}">
      <dgm:prSet/>
      <dgm:spPr/>
      <dgm:t>
        <a:bodyPr/>
        <a:lstStyle/>
        <a:p>
          <a:endParaRPr lang="ru-RU"/>
        </a:p>
      </dgm:t>
    </dgm:pt>
    <dgm:pt modelId="{87B1C1E1-7AC4-44F7-9DB0-DEFB5E9E4F6F}">
      <dgm:prSet phldrT="[Текст]" phldr="1"/>
      <dgm:spPr/>
      <dgm:t>
        <a:bodyPr/>
        <a:lstStyle/>
        <a:p>
          <a:endParaRPr lang="ru-RU"/>
        </a:p>
      </dgm:t>
    </dgm:pt>
    <dgm:pt modelId="{1D2D210F-C4BC-4D63-B1F0-B42D715E0C9F}" type="parTrans" cxnId="{69341BA1-C55B-40CC-9133-89F95ADA5009}">
      <dgm:prSet/>
      <dgm:spPr/>
      <dgm:t>
        <a:bodyPr/>
        <a:lstStyle/>
        <a:p>
          <a:endParaRPr lang="ru-RU"/>
        </a:p>
      </dgm:t>
    </dgm:pt>
    <dgm:pt modelId="{01BB521C-F21A-4935-9213-BF7397861E59}" type="sibTrans" cxnId="{69341BA1-C55B-40CC-9133-89F95ADA5009}">
      <dgm:prSet/>
      <dgm:spPr/>
      <dgm:t>
        <a:bodyPr/>
        <a:lstStyle/>
        <a:p>
          <a:endParaRPr lang="ru-RU"/>
        </a:p>
      </dgm:t>
    </dgm:pt>
    <dgm:pt modelId="{7D6FA38C-0DE9-4202-9863-51A0C4ED8B72}">
      <dgm:prSet phldrT="[Текст]" phldr="1"/>
      <dgm:spPr/>
      <dgm:t>
        <a:bodyPr/>
        <a:lstStyle/>
        <a:p>
          <a:endParaRPr lang="ru-RU"/>
        </a:p>
      </dgm:t>
    </dgm:pt>
    <dgm:pt modelId="{CA439D25-A197-41E0-9AE0-28D26DA42265}" type="parTrans" cxnId="{7655FDC6-E140-4232-B7F0-C66E48185DD8}">
      <dgm:prSet/>
      <dgm:spPr/>
      <dgm:t>
        <a:bodyPr/>
        <a:lstStyle/>
        <a:p>
          <a:endParaRPr lang="ru-RU"/>
        </a:p>
      </dgm:t>
    </dgm:pt>
    <dgm:pt modelId="{A9F1EC62-D2A1-424F-9FCF-7031AADF5B74}" type="sibTrans" cxnId="{7655FDC6-E140-4232-B7F0-C66E48185DD8}">
      <dgm:prSet/>
      <dgm:spPr/>
      <dgm:t>
        <a:bodyPr/>
        <a:lstStyle/>
        <a:p>
          <a:endParaRPr lang="ru-RU"/>
        </a:p>
      </dgm:t>
    </dgm:pt>
    <dgm:pt modelId="{B120D667-6732-4C0D-B625-49DB84F3F338}" type="pres">
      <dgm:prSet presAssocID="{D09729B4-2991-4DC5-98DC-BE56CF16A1D1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4A3B74C1-38D1-40D9-BC9D-E151CAF4FEAB}" type="pres">
      <dgm:prSet presAssocID="{D09729B4-2991-4DC5-98DC-BE56CF16A1D1}" presName="cycle" presStyleCnt="0"/>
      <dgm:spPr/>
    </dgm:pt>
    <dgm:pt modelId="{293AB9FF-DBAF-4DE6-AE01-F4F1184E12E3}" type="pres">
      <dgm:prSet presAssocID="{D09729B4-2991-4DC5-98DC-BE56CF16A1D1}" presName="centerShape" presStyleCnt="0"/>
      <dgm:spPr/>
    </dgm:pt>
    <dgm:pt modelId="{C23DACD4-95AD-4D89-8941-06ADA0915E63}" type="pres">
      <dgm:prSet presAssocID="{D09729B4-2991-4DC5-98DC-BE56CF16A1D1}" presName="connSite" presStyleLbl="node1" presStyleIdx="0" presStyleCnt="4"/>
      <dgm:spPr/>
    </dgm:pt>
    <dgm:pt modelId="{D6800D5C-0514-45D0-AD7A-00DD04A95B20}" type="pres">
      <dgm:prSet presAssocID="{D09729B4-2991-4DC5-98DC-BE56CF16A1D1}" presName="visible" presStyleLbl="node1" presStyleIdx="0" presStyleCnt="4" custLinFactNeighborX="-22915" custLinFactNeighborY="-4878"/>
      <dgm:spPr/>
    </dgm:pt>
    <dgm:pt modelId="{6C28584B-D4BA-49A8-AD39-62BD60855871}" type="pres">
      <dgm:prSet presAssocID="{6E6B1583-E538-4542-9F2D-79B6E3141D1F}" presName="Name25" presStyleLbl="parChTrans1D1" presStyleIdx="0" presStyleCnt="3"/>
      <dgm:spPr/>
    </dgm:pt>
    <dgm:pt modelId="{F96B0E16-EF83-45F0-B5BB-E3D231665BA6}" type="pres">
      <dgm:prSet presAssocID="{02C7AFE0-634D-4D00-BE1F-236EDACF8831}" presName="node" presStyleCnt="0"/>
      <dgm:spPr/>
    </dgm:pt>
    <dgm:pt modelId="{26F9E8AD-9F81-48BA-B9A5-B5601B6F8A3C}" type="pres">
      <dgm:prSet presAssocID="{02C7AFE0-634D-4D00-BE1F-236EDACF8831}" presName="parentNode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FFCAAF-94CA-43FC-A3CD-F9633AB5F6A0}" type="pres">
      <dgm:prSet presAssocID="{02C7AFE0-634D-4D00-BE1F-236EDACF8831}" presName="childNode" presStyleLbl="revTx" presStyleIdx="0" presStyleCnt="3">
        <dgm:presLayoutVars>
          <dgm:bulletEnabled val="1"/>
        </dgm:presLayoutVars>
      </dgm:prSet>
      <dgm:spPr/>
    </dgm:pt>
    <dgm:pt modelId="{D63E7D34-FE06-4217-B24E-C67790F7353C}" type="pres">
      <dgm:prSet presAssocID="{C6AE8641-BF17-47AC-ABCB-791E9EADA116}" presName="Name25" presStyleLbl="parChTrans1D1" presStyleIdx="1" presStyleCnt="3"/>
      <dgm:spPr/>
    </dgm:pt>
    <dgm:pt modelId="{8219B16A-45B8-4212-AB8B-68EC893271E1}" type="pres">
      <dgm:prSet presAssocID="{20F52D8B-DA93-4780-9C18-FEF20092E06E}" presName="node" presStyleCnt="0"/>
      <dgm:spPr/>
    </dgm:pt>
    <dgm:pt modelId="{76056D60-F8D3-4926-B9EB-694DAB2E30C9}" type="pres">
      <dgm:prSet presAssocID="{20F52D8B-DA93-4780-9C18-FEF20092E06E}" presName="parentNode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BFC3ED-9AD5-41D4-9E69-CE04DE8BC507}" type="pres">
      <dgm:prSet presAssocID="{20F52D8B-DA93-4780-9C18-FEF20092E06E}" presName="childNode" presStyleLbl="revTx" presStyleIdx="1" presStyleCnt="3">
        <dgm:presLayoutVars>
          <dgm:bulletEnabled val="1"/>
        </dgm:presLayoutVars>
      </dgm:prSet>
      <dgm:spPr/>
    </dgm:pt>
    <dgm:pt modelId="{ACC54CCB-B97B-4B49-B5A1-F6B011FAFE53}" type="pres">
      <dgm:prSet presAssocID="{5107F21C-50B9-4450-9976-94ADC99B648A}" presName="Name25" presStyleLbl="parChTrans1D1" presStyleIdx="2" presStyleCnt="3"/>
      <dgm:spPr/>
    </dgm:pt>
    <dgm:pt modelId="{B665E2B6-5D6A-430D-A263-523B536CCF08}" type="pres">
      <dgm:prSet presAssocID="{FD919220-19F0-4D3E-A325-3A1999E36CBA}" presName="node" presStyleCnt="0"/>
      <dgm:spPr/>
    </dgm:pt>
    <dgm:pt modelId="{53F6E087-F62A-4448-85EF-AB97C0E3042C}" type="pres">
      <dgm:prSet presAssocID="{FD919220-19F0-4D3E-A325-3A1999E36CBA}" presName="parentNode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142F1A-534B-4F15-A85C-C57BDF064D6B}" type="pres">
      <dgm:prSet presAssocID="{FD919220-19F0-4D3E-A325-3A1999E36CBA}" presName="childNode" presStyleLbl="revTx" presStyleIdx="2" presStyleCnt="3">
        <dgm:presLayoutVars>
          <dgm:bulletEnabled val="1"/>
        </dgm:presLayoutVars>
      </dgm:prSet>
      <dgm:spPr/>
    </dgm:pt>
  </dgm:ptLst>
  <dgm:cxnLst>
    <dgm:cxn modelId="{808D4ED4-41C0-4AEC-9E6A-168D940C2B6F}" srcId="{02C7AFE0-634D-4D00-BE1F-236EDACF8831}" destId="{7C5F0A43-D045-4667-BB8B-C61A8DD0086C}" srcOrd="1" destOrd="0" parTransId="{E9065191-D266-4545-BE3D-013126A26A9E}" sibTransId="{CD26BEE2-F2A8-415A-BBA0-8EB06EECBF11}"/>
    <dgm:cxn modelId="{99F159C9-1BC2-46EF-A9E3-498344AC7022}" type="presOf" srcId="{02C7AFE0-634D-4D00-BE1F-236EDACF8831}" destId="{26F9E8AD-9F81-48BA-B9A5-B5601B6F8A3C}" srcOrd="0" destOrd="0" presId="urn:microsoft.com/office/officeart/2005/8/layout/radial2"/>
    <dgm:cxn modelId="{A0BB5CD4-2856-40ED-82C3-980D41A1B246}" srcId="{D09729B4-2991-4DC5-98DC-BE56CF16A1D1}" destId="{02C7AFE0-634D-4D00-BE1F-236EDACF8831}" srcOrd="0" destOrd="0" parTransId="{6E6B1583-E538-4542-9F2D-79B6E3141D1F}" sibTransId="{4B185123-7A5A-4EB9-BAC0-6DA55D48CD5B}"/>
    <dgm:cxn modelId="{ACF49944-0BD6-4E76-A1C3-F552B9C00A1C}" type="presOf" srcId="{7C5F0A43-D045-4667-BB8B-C61A8DD0086C}" destId="{44FFCAAF-94CA-43FC-A3CD-F9633AB5F6A0}" srcOrd="0" destOrd="1" presId="urn:microsoft.com/office/officeart/2005/8/layout/radial2"/>
    <dgm:cxn modelId="{3697A263-7AB8-4AC4-93F2-E27EE72CA1DD}" type="presOf" srcId="{7D9E7C0E-32C7-4277-981C-03F8D9E3E5A0}" destId="{44FFCAAF-94CA-43FC-A3CD-F9633AB5F6A0}" srcOrd="0" destOrd="0" presId="urn:microsoft.com/office/officeart/2005/8/layout/radial2"/>
    <dgm:cxn modelId="{69341BA1-C55B-40CC-9133-89F95ADA5009}" srcId="{FD919220-19F0-4D3E-A325-3A1999E36CBA}" destId="{87B1C1E1-7AC4-44F7-9DB0-DEFB5E9E4F6F}" srcOrd="0" destOrd="0" parTransId="{1D2D210F-C4BC-4D63-B1F0-B42D715E0C9F}" sibTransId="{01BB521C-F21A-4935-9213-BF7397861E59}"/>
    <dgm:cxn modelId="{40BDA43A-0EBC-494D-A06B-556C93237138}" type="presOf" srcId="{5107F21C-50B9-4450-9976-94ADC99B648A}" destId="{ACC54CCB-B97B-4B49-B5A1-F6B011FAFE53}" srcOrd="0" destOrd="0" presId="urn:microsoft.com/office/officeart/2005/8/layout/radial2"/>
    <dgm:cxn modelId="{CCB49114-551E-4C82-B8E3-A94072848584}" type="presOf" srcId="{6E6B1583-E538-4542-9F2D-79B6E3141D1F}" destId="{6C28584B-D4BA-49A8-AD39-62BD60855871}" srcOrd="0" destOrd="0" presId="urn:microsoft.com/office/officeart/2005/8/layout/radial2"/>
    <dgm:cxn modelId="{9818D667-8101-4FF7-B5E3-6B01D9C3A902}" srcId="{D09729B4-2991-4DC5-98DC-BE56CF16A1D1}" destId="{FD919220-19F0-4D3E-A325-3A1999E36CBA}" srcOrd="2" destOrd="0" parTransId="{5107F21C-50B9-4450-9976-94ADC99B648A}" sibTransId="{51DA25ED-12E6-4230-95FC-485F84DF2A9F}"/>
    <dgm:cxn modelId="{D515DA02-49DF-4256-8554-0831076D4D56}" type="presOf" srcId="{34B316E4-3274-4A0B-BCAE-80F820EAD6E9}" destId="{84BFC3ED-9AD5-41D4-9E69-CE04DE8BC507}" srcOrd="0" destOrd="1" presId="urn:microsoft.com/office/officeart/2005/8/layout/radial2"/>
    <dgm:cxn modelId="{11C49FFD-0489-43BB-A544-B8305EE9ECE9}" type="presOf" srcId="{20F52D8B-DA93-4780-9C18-FEF20092E06E}" destId="{76056D60-F8D3-4926-B9EB-694DAB2E30C9}" srcOrd="0" destOrd="0" presId="urn:microsoft.com/office/officeart/2005/8/layout/radial2"/>
    <dgm:cxn modelId="{30CDBB0C-0B7C-4831-A168-C68D7B2ABF5E}" type="presOf" srcId="{7D5F3FA5-581F-4717-9372-C4B4B1BDF4E4}" destId="{84BFC3ED-9AD5-41D4-9E69-CE04DE8BC507}" srcOrd="0" destOrd="0" presId="urn:microsoft.com/office/officeart/2005/8/layout/radial2"/>
    <dgm:cxn modelId="{0A539FBA-C53D-477C-AB86-6AE25D98F584}" type="presOf" srcId="{C6AE8641-BF17-47AC-ABCB-791E9EADA116}" destId="{D63E7D34-FE06-4217-B24E-C67790F7353C}" srcOrd="0" destOrd="0" presId="urn:microsoft.com/office/officeart/2005/8/layout/radial2"/>
    <dgm:cxn modelId="{9A578808-1139-450A-8409-B039DAD706A3}" type="presOf" srcId="{FD919220-19F0-4D3E-A325-3A1999E36CBA}" destId="{53F6E087-F62A-4448-85EF-AB97C0E3042C}" srcOrd="0" destOrd="0" presId="urn:microsoft.com/office/officeart/2005/8/layout/radial2"/>
    <dgm:cxn modelId="{A445BE55-F4EA-4792-AD55-944C775FDCD1}" srcId="{D09729B4-2991-4DC5-98DC-BE56CF16A1D1}" destId="{20F52D8B-DA93-4780-9C18-FEF20092E06E}" srcOrd="1" destOrd="0" parTransId="{C6AE8641-BF17-47AC-ABCB-791E9EADA116}" sibTransId="{2CD25BC4-D972-46E5-9597-15278E7A1831}"/>
    <dgm:cxn modelId="{DA7F59FE-803F-44B1-BD8E-3DE7738F1995}" type="presOf" srcId="{7D6FA38C-0DE9-4202-9863-51A0C4ED8B72}" destId="{25142F1A-534B-4F15-A85C-C57BDF064D6B}" srcOrd="0" destOrd="1" presId="urn:microsoft.com/office/officeart/2005/8/layout/radial2"/>
    <dgm:cxn modelId="{DCADF583-45E6-40BE-ADBA-BEAFDC182D57}" type="presOf" srcId="{87B1C1E1-7AC4-44F7-9DB0-DEFB5E9E4F6F}" destId="{25142F1A-534B-4F15-A85C-C57BDF064D6B}" srcOrd="0" destOrd="0" presId="urn:microsoft.com/office/officeart/2005/8/layout/radial2"/>
    <dgm:cxn modelId="{3A9FA182-ED75-4677-A32B-A32BA1B35522}" type="presOf" srcId="{D09729B4-2991-4DC5-98DC-BE56CF16A1D1}" destId="{B120D667-6732-4C0D-B625-49DB84F3F338}" srcOrd="0" destOrd="0" presId="urn:microsoft.com/office/officeart/2005/8/layout/radial2"/>
    <dgm:cxn modelId="{7655FDC6-E140-4232-B7F0-C66E48185DD8}" srcId="{FD919220-19F0-4D3E-A325-3A1999E36CBA}" destId="{7D6FA38C-0DE9-4202-9863-51A0C4ED8B72}" srcOrd="1" destOrd="0" parTransId="{CA439D25-A197-41E0-9AE0-28D26DA42265}" sibTransId="{A9F1EC62-D2A1-424F-9FCF-7031AADF5B74}"/>
    <dgm:cxn modelId="{689D9E9F-278E-4A1A-AB88-1D75D8D73F1B}" srcId="{20F52D8B-DA93-4780-9C18-FEF20092E06E}" destId="{34B316E4-3274-4A0B-BCAE-80F820EAD6E9}" srcOrd="1" destOrd="0" parTransId="{16B5C7B4-9015-4C1F-B425-6C2A49530F86}" sibTransId="{8470FAF4-16B8-4860-8CC5-F46A7E895073}"/>
    <dgm:cxn modelId="{9B5F9844-815B-47BC-B4BE-96EAB819220F}" srcId="{02C7AFE0-634D-4D00-BE1F-236EDACF8831}" destId="{7D9E7C0E-32C7-4277-981C-03F8D9E3E5A0}" srcOrd="0" destOrd="0" parTransId="{65DA6593-434C-465E-9D7D-31DA41984862}" sibTransId="{0BC89C61-940D-403E-A2FC-6C21F8B2D4F8}"/>
    <dgm:cxn modelId="{1EEEA49B-86AA-4041-B192-D734C553C20D}" srcId="{20F52D8B-DA93-4780-9C18-FEF20092E06E}" destId="{7D5F3FA5-581F-4717-9372-C4B4B1BDF4E4}" srcOrd="0" destOrd="0" parTransId="{B6E9A32F-0574-41AD-BF1C-5FCECFC50884}" sibTransId="{D35A8A0C-B274-4C8C-8CEF-D9DEE089C038}"/>
    <dgm:cxn modelId="{80B3E95D-1010-4FCD-B6FE-0D73732464BA}" type="presParOf" srcId="{B120D667-6732-4C0D-B625-49DB84F3F338}" destId="{4A3B74C1-38D1-40D9-BC9D-E151CAF4FEAB}" srcOrd="0" destOrd="0" presId="urn:microsoft.com/office/officeart/2005/8/layout/radial2"/>
    <dgm:cxn modelId="{C7BA1646-84BE-49FF-A83A-4399F5D8CA48}" type="presParOf" srcId="{4A3B74C1-38D1-40D9-BC9D-E151CAF4FEAB}" destId="{293AB9FF-DBAF-4DE6-AE01-F4F1184E12E3}" srcOrd="0" destOrd="0" presId="urn:microsoft.com/office/officeart/2005/8/layout/radial2"/>
    <dgm:cxn modelId="{58A3557B-6902-42CB-80E2-92E1AAAF27BA}" type="presParOf" srcId="{293AB9FF-DBAF-4DE6-AE01-F4F1184E12E3}" destId="{C23DACD4-95AD-4D89-8941-06ADA0915E63}" srcOrd="0" destOrd="0" presId="urn:microsoft.com/office/officeart/2005/8/layout/radial2"/>
    <dgm:cxn modelId="{8A3B9F6F-082A-4BC9-B05B-CCBEFFC847E3}" type="presParOf" srcId="{293AB9FF-DBAF-4DE6-AE01-F4F1184E12E3}" destId="{D6800D5C-0514-45D0-AD7A-00DD04A95B20}" srcOrd="1" destOrd="0" presId="urn:microsoft.com/office/officeart/2005/8/layout/radial2"/>
    <dgm:cxn modelId="{8217FAA8-B3B7-4C3E-8A09-D17AF74D224C}" type="presParOf" srcId="{4A3B74C1-38D1-40D9-BC9D-E151CAF4FEAB}" destId="{6C28584B-D4BA-49A8-AD39-62BD60855871}" srcOrd="1" destOrd="0" presId="urn:microsoft.com/office/officeart/2005/8/layout/radial2"/>
    <dgm:cxn modelId="{8C445644-877F-4FD6-BEA0-C47112008BD8}" type="presParOf" srcId="{4A3B74C1-38D1-40D9-BC9D-E151CAF4FEAB}" destId="{F96B0E16-EF83-45F0-B5BB-E3D231665BA6}" srcOrd="2" destOrd="0" presId="urn:microsoft.com/office/officeart/2005/8/layout/radial2"/>
    <dgm:cxn modelId="{DE4D3EAA-AD24-43BD-9976-F7504DE42855}" type="presParOf" srcId="{F96B0E16-EF83-45F0-B5BB-E3D231665BA6}" destId="{26F9E8AD-9F81-48BA-B9A5-B5601B6F8A3C}" srcOrd="0" destOrd="0" presId="urn:microsoft.com/office/officeart/2005/8/layout/radial2"/>
    <dgm:cxn modelId="{0C16DC39-9EA4-4EE5-BD93-E47D69812E39}" type="presParOf" srcId="{F96B0E16-EF83-45F0-B5BB-E3D231665BA6}" destId="{44FFCAAF-94CA-43FC-A3CD-F9633AB5F6A0}" srcOrd="1" destOrd="0" presId="urn:microsoft.com/office/officeart/2005/8/layout/radial2"/>
    <dgm:cxn modelId="{C903A815-6AD7-4C87-A467-543FDE3EE639}" type="presParOf" srcId="{4A3B74C1-38D1-40D9-BC9D-E151CAF4FEAB}" destId="{D63E7D34-FE06-4217-B24E-C67790F7353C}" srcOrd="3" destOrd="0" presId="urn:microsoft.com/office/officeart/2005/8/layout/radial2"/>
    <dgm:cxn modelId="{40401B5C-FCF1-4A87-B8FC-53F95BA1A3A0}" type="presParOf" srcId="{4A3B74C1-38D1-40D9-BC9D-E151CAF4FEAB}" destId="{8219B16A-45B8-4212-AB8B-68EC893271E1}" srcOrd="4" destOrd="0" presId="urn:microsoft.com/office/officeart/2005/8/layout/radial2"/>
    <dgm:cxn modelId="{0A97D007-1EFF-42D9-BDDA-514032BFF6D3}" type="presParOf" srcId="{8219B16A-45B8-4212-AB8B-68EC893271E1}" destId="{76056D60-F8D3-4926-B9EB-694DAB2E30C9}" srcOrd="0" destOrd="0" presId="urn:microsoft.com/office/officeart/2005/8/layout/radial2"/>
    <dgm:cxn modelId="{D1DA5A9B-BBBD-46E4-81D5-C1DA44F73D6D}" type="presParOf" srcId="{8219B16A-45B8-4212-AB8B-68EC893271E1}" destId="{84BFC3ED-9AD5-41D4-9E69-CE04DE8BC507}" srcOrd="1" destOrd="0" presId="urn:microsoft.com/office/officeart/2005/8/layout/radial2"/>
    <dgm:cxn modelId="{078525F2-F036-4600-9AB5-71E6B591342B}" type="presParOf" srcId="{4A3B74C1-38D1-40D9-BC9D-E151CAF4FEAB}" destId="{ACC54CCB-B97B-4B49-B5A1-F6B011FAFE53}" srcOrd="5" destOrd="0" presId="urn:microsoft.com/office/officeart/2005/8/layout/radial2"/>
    <dgm:cxn modelId="{268A45F9-FE34-4691-BF7D-1426E54AC5B0}" type="presParOf" srcId="{4A3B74C1-38D1-40D9-BC9D-E151CAF4FEAB}" destId="{B665E2B6-5D6A-430D-A263-523B536CCF08}" srcOrd="6" destOrd="0" presId="urn:microsoft.com/office/officeart/2005/8/layout/radial2"/>
    <dgm:cxn modelId="{87EF3547-C4CA-4D78-AD5B-F496C3FDC379}" type="presParOf" srcId="{B665E2B6-5D6A-430D-A263-523B536CCF08}" destId="{53F6E087-F62A-4448-85EF-AB97C0E3042C}" srcOrd="0" destOrd="0" presId="urn:microsoft.com/office/officeart/2005/8/layout/radial2"/>
    <dgm:cxn modelId="{5513416A-1ED8-4C3E-BAD7-C64050A5EE10}" type="presParOf" srcId="{B665E2B6-5D6A-430D-A263-523B536CCF08}" destId="{25142F1A-534B-4F15-A85C-C57BDF064D6B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26EDD9-6B34-4B65-AFCA-827D8839A8B2}">
      <dsp:nvSpPr>
        <dsp:cNvPr id="0" name=""/>
        <dsp:cNvSpPr/>
      </dsp:nvSpPr>
      <dsp:spPr>
        <a:xfrm>
          <a:off x="1828799" y="50799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циклы</a:t>
          </a:r>
          <a:endParaRPr lang="ru-RU" sz="1800" kern="1200" dirty="0"/>
        </a:p>
      </dsp:txBody>
      <dsp:txXfrm>
        <a:off x="2153920" y="477519"/>
        <a:ext cx="1788160" cy="1097280"/>
      </dsp:txXfrm>
    </dsp:sp>
    <dsp:sp modelId="{9772063B-32D7-43B2-9B6F-63A5F3F54359}">
      <dsp:nvSpPr>
        <dsp:cNvPr id="0" name=""/>
        <dsp:cNvSpPr/>
      </dsp:nvSpPr>
      <dsp:spPr>
        <a:xfrm>
          <a:off x="2708656" y="1574800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  предусловием</a:t>
          </a:r>
          <a:endParaRPr lang="ru-RU" sz="1800" kern="1200" dirty="0"/>
        </a:p>
      </dsp:txBody>
      <dsp:txXfrm>
        <a:off x="3454400" y="2204720"/>
        <a:ext cx="1463040" cy="1341120"/>
      </dsp:txXfrm>
    </dsp:sp>
    <dsp:sp modelId="{A984C92A-FCAA-4CFC-A24B-27D7F312B7BA}">
      <dsp:nvSpPr>
        <dsp:cNvPr id="0" name=""/>
        <dsp:cNvSpPr/>
      </dsp:nvSpPr>
      <dsp:spPr>
        <a:xfrm>
          <a:off x="948943" y="1574800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 постусловием </a:t>
          </a:r>
          <a:endParaRPr lang="ru-RU" sz="1800" kern="1200" dirty="0"/>
        </a:p>
      </dsp:txBody>
      <dsp:txXfrm>
        <a:off x="1178560" y="2204720"/>
        <a:ext cx="1463040" cy="13411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C54CCB-B97B-4B49-B5A1-F6B011FAFE53}">
      <dsp:nvSpPr>
        <dsp:cNvPr id="0" name=""/>
        <dsp:cNvSpPr/>
      </dsp:nvSpPr>
      <dsp:spPr>
        <a:xfrm rot="2561600">
          <a:off x="1930133" y="2842888"/>
          <a:ext cx="617111" cy="57656"/>
        </a:xfrm>
        <a:custGeom>
          <a:avLst/>
          <a:gdLst/>
          <a:ahLst/>
          <a:cxnLst/>
          <a:rect l="0" t="0" r="0" b="0"/>
          <a:pathLst>
            <a:path>
              <a:moveTo>
                <a:pt x="0" y="28828"/>
              </a:moveTo>
              <a:lnTo>
                <a:pt x="617111" y="288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3E7D34-FE06-4217-B24E-C67790F7353C}">
      <dsp:nvSpPr>
        <dsp:cNvPr id="0" name=""/>
        <dsp:cNvSpPr/>
      </dsp:nvSpPr>
      <dsp:spPr>
        <a:xfrm>
          <a:off x="2011903" y="2003171"/>
          <a:ext cx="685829" cy="57656"/>
        </a:xfrm>
        <a:custGeom>
          <a:avLst/>
          <a:gdLst/>
          <a:ahLst/>
          <a:cxnLst/>
          <a:rect l="0" t="0" r="0" b="0"/>
          <a:pathLst>
            <a:path>
              <a:moveTo>
                <a:pt x="0" y="28828"/>
              </a:moveTo>
              <a:lnTo>
                <a:pt x="685829" y="288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28584B-D4BA-49A8-AD39-62BD60855871}">
      <dsp:nvSpPr>
        <dsp:cNvPr id="0" name=""/>
        <dsp:cNvSpPr/>
      </dsp:nvSpPr>
      <dsp:spPr>
        <a:xfrm rot="19038400">
          <a:off x="1930133" y="1163454"/>
          <a:ext cx="617111" cy="57656"/>
        </a:xfrm>
        <a:custGeom>
          <a:avLst/>
          <a:gdLst/>
          <a:ahLst/>
          <a:cxnLst/>
          <a:rect l="0" t="0" r="0" b="0"/>
          <a:pathLst>
            <a:path>
              <a:moveTo>
                <a:pt x="0" y="28828"/>
              </a:moveTo>
              <a:lnTo>
                <a:pt x="617111" y="288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800D5C-0514-45D0-AD7A-00DD04A95B20}">
      <dsp:nvSpPr>
        <dsp:cNvPr id="0" name=""/>
        <dsp:cNvSpPr/>
      </dsp:nvSpPr>
      <dsp:spPr>
        <a:xfrm>
          <a:off x="0" y="960438"/>
          <a:ext cx="1952625" cy="19526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9E8AD-9F81-48BA-B9A5-B5601B6F8A3C}">
      <dsp:nvSpPr>
        <dsp:cNvPr id="0" name=""/>
        <dsp:cNvSpPr/>
      </dsp:nvSpPr>
      <dsp:spPr>
        <a:xfrm>
          <a:off x="2310238" y="64"/>
          <a:ext cx="1171575" cy="11715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Цикл </a:t>
          </a:r>
          <a:r>
            <a:rPr lang="en-US" sz="2300" kern="1200" dirty="0" smtClean="0"/>
            <a:t>for</a:t>
          </a:r>
          <a:endParaRPr lang="ru-RU" sz="2300" kern="1200" dirty="0"/>
        </a:p>
      </dsp:txBody>
      <dsp:txXfrm>
        <a:off x="2310238" y="64"/>
        <a:ext cx="1171575" cy="1171575"/>
      </dsp:txXfrm>
    </dsp:sp>
    <dsp:sp modelId="{44FFCAAF-94CA-43FC-A3CD-F9633AB5F6A0}">
      <dsp:nvSpPr>
        <dsp:cNvPr id="0" name=""/>
        <dsp:cNvSpPr/>
      </dsp:nvSpPr>
      <dsp:spPr>
        <a:xfrm>
          <a:off x="3598971" y="64"/>
          <a:ext cx="1757362" cy="1171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800" kern="1200"/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800" kern="1200"/>
        </a:p>
      </dsp:txBody>
      <dsp:txXfrm>
        <a:off x="3598971" y="64"/>
        <a:ext cx="1757362" cy="1171575"/>
      </dsp:txXfrm>
    </dsp:sp>
    <dsp:sp modelId="{76056D60-F8D3-4926-B9EB-694DAB2E30C9}">
      <dsp:nvSpPr>
        <dsp:cNvPr id="0" name=""/>
        <dsp:cNvSpPr/>
      </dsp:nvSpPr>
      <dsp:spPr>
        <a:xfrm>
          <a:off x="2697733" y="1446212"/>
          <a:ext cx="1171575" cy="11715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Цикл </a:t>
          </a:r>
          <a:r>
            <a:rPr lang="en-US" sz="2300" kern="1200" dirty="0" smtClean="0"/>
            <a:t>while</a:t>
          </a:r>
          <a:endParaRPr lang="ru-RU" sz="2300" kern="1200" dirty="0"/>
        </a:p>
      </dsp:txBody>
      <dsp:txXfrm>
        <a:off x="2697733" y="1446212"/>
        <a:ext cx="1171575" cy="1171575"/>
      </dsp:txXfrm>
    </dsp:sp>
    <dsp:sp modelId="{84BFC3ED-9AD5-41D4-9E69-CE04DE8BC507}">
      <dsp:nvSpPr>
        <dsp:cNvPr id="0" name=""/>
        <dsp:cNvSpPr/>
      </dsp:nvSpPr>
      <dsp:spPr>
        <a:xfrm>
          <a:off x="3986465" y="1446212"/>
          <a:ext cx="1757362" cy="1171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800" kern="1200"/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800" kern="1200"/>
        </a:p>
      </dsp:txBody>
      <dsp:txXfrm>
        <a:off x="3986465" y="1446212"/>
        <a:ext cx="1757362" cy="1171575"/>
      </dsp:txXfrm>
    </dsp:sp>
    <dsp:sp modelId="{53F6E087-F62A-4448-85EF-AB97C0E3042C}">
      <dsp:nvSpPr>
        <dsp:cNvPr id="0" name=""/>
        <dsp:cNvSpPr/>
      </dsp:nvSpPr>
      <dsp:spPr>
        <a:xfrm>
          <a:off x="2310238" y="2892360"/>
          <a:ext cx="1171575" cy="11715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Цикл </a:t>
          </a:r>
          <a:r>
            <a:rPr lang="en-US" sz="2300" kern="1200" dirty="0" smtClean="0"/>
            <a:t>repeat</a:t>
          </a:r>
          <a:endParaRPr lang="ru-RU" sz="2300" kern="1200" dirty="0"/>
        </a:p>
      </dsp:txBody>
      <dsp:txXfrm>
        <a:off x="2310238" y="2892360"/>
        <a:ext cx="1171575" cy="1171575"/>
      </dsp:txXfrm>
    </dsp:sp>
    <dsp:sp modelId="{25142F1A-534B-4F15-A85C-C57BDF064D6B}">
      <dsp:nvSpPr>
        <dsp:cNvPr id="0" name=""/>
        <dsp:cNvSpPr/>
      </dsp:nvSpPr>
      <dsp:spPr>
        <a:xfrm>
          <a:off x="3598971" y="2892360"/>
          <a:ext cx="1757362" cy="1171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800" kern="1200"/>
        </a:p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800" kern="1200"/>
        </a:p>
      </dsp:txBody>
      <dsp:txXfrm>
        <a:off x="3598971" y="2892360"/>
        <a:ext cx="1757362" cy="11715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8F047-43DC-426D-B371-91206A6E7F0D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604A4-2598-4A11-B29B-19001678366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604A4-2598-4A11-B29B-19001678366B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604A4-2598-4A11-B29B-19001678366B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CA980-F4BC-4F8E-BD87-D1A969BFAA5E}" type="datetimeFigureOut">
              <a:rPr lang="fr-FR"/>
              <a:pPr>
                <a:defRPr/>
              </a:pPr>
              <a:t>06/04/2014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908E1-7CC4-4CB2-A651-6B2C82001A7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16502-3EF9-4D8A-8104-E02F378BED07}" type="datetimeFigureOut">
              <a:rPr lang="fr-FR"/>
              <a:pPr>
                <a:defRPr/>
              </a:pPr>
              <a:t>06/04/2014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09CBC-3EDF-4C8C-9B56-2E4D10837B7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800FC-C095-4442-8AE0-398B61C81B24}" type="datetimeFigureOut">
              <a:rPr lang="fr-FR"/>
              <a:pPr>
                <a:defRPr/>
              </a:pPr>
              <a:t>06/04/2014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94B9F-EA6F-4D1A-9FF4-7F806453530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041C4-B9DE-4613-8625-965E27FCD419}" type="datetimeFigureOut">
              <a:rPr lang="fr-FR"/>
              <a:pPr>
                <a:defRPr/>
              </a:pPr>
              <a:t>06/04/2014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5F720-A895-42DA-B951-E9BAD18ACC1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159CD-29FB-43EF-90A4-56B86C7E4A78}" type="datetimeFigureOut">
              <a:rPr lang="fr-FR"/>
              <a:pPr>
                <a:defRPr/>
              </a:pPr>
              <a:t>06/04/2014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A5606-B325-49D6-84EF-4A09DA62762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9260B-62DD-4936-91DE-FB19825F3A01}" type="datetimeFigureOut">
              <a:rPr lang="fr-FR"/>
              <a:pPr>
                <a:defRPr/>
              </a:pPr>
              <a:t>06/04/2014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F7A2E-BE3D-41B2-9B2F-24B91591DF9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267F5-691A-49E9-AEB3-9E682239C796}" type="datetimeFigureOut">
              <a:rPr lang="fr-FR"/>
              <a:pPr>
                <a:defRPr/>
              </a:pPr>
              <a:t>06/04/2014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47339-5503-49C5-8A08-A94C62EF40E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AE7B5-C2DA-40EC-B280-D3ADAC96E696}" type="datetimeFigureOut">
              <a:rPr lang="fr-FR"/>
              <a:pPr>
                <a:defRPr/>
              </a:pPr>
              <a:t>06/04/2014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DDF1B-A797-45C4-9381-B6127ABBBCB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4D086-2019-4A1B-99D1-6D147653D3A7}" type="datetimeFigureOut">
              <a:rPr lang="fr-FR"/>
              <a:pPr>
                <a:defRPr/>
              </a:pPr>
              <a:t>06/04/2014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60EA4-4AFB-49E3-9296-CAEE72387F7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7DAF8-42EC-4C57-AA63-1148F44D367D}" type="datetimeFigureOut">
              <a:rPr lang="fr-FR"/>
              <a:pPr>
                <a:defRPr/>
              </a:pPr>
              <a:t>06/04/2014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B52CD-09C6-4B96-8540-162272CB6CD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F8EE1-735B-470C-A041-999799C4E07D}" type="datetimeFigureOut">
              <a:rPr lang="fr-FR"/>
              <a:pPr>
                <a:defRPr/>
              </a:pPr>
              <a:t>06/04/2014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951F8-C42C-401E-9414-4635928B55B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3F4A183-A2F1-47F6-88EF-0984EDC8BFED}" type="datetimeFigureOut">
              <a:rPr lang="fr-FR"/>
              <a:pPr>
                <a:defRPr/>
              </a:pPr>
              <a:t>06/04/2014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62991C6-84C4-48E3-803A-4A2A2D9DB1F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file:///D:\Desktop\&#1047;&#1072;&#1076;&#1072;&#1095;&#1072;%20&#1043;&#1072;&#1091;&#1089;&#1089;&#1072;.doc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life-prog.ru/view_algoritmleng.php?id=84" TargetMode="External"/><Relationship Id="rId7" Type="http://schemas.openxmlformats.org/officeDocument/2006/relationships/hyperlink" Target="http://pers.narod.ru/study/pascal/09.html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nf.&#1089;&#1076;&#1072;&#1084;&#1075;&#1080;&#1072;.&#1088;&#1092;/" TargetMode="External"/><Relationship Id="rId5" Type="http://schemas.openxmlformats.org/officeDocument/2006/relationships/hyperlink" Target="http://www.fipi.ru/" TargetMode="External"/><Relationship Id="rId4" Type="http://schemas.openxmlformats.org/officeDocument/2006/relationships/hyperlink" Target="http://pas1.ru/image/view/17/_origina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785813"/>
          </a:xfrm>
        </p:spPr>
        <p:txBody>
          <a:bodyPr/>
          <a:lstStyle/>
          <a:p>
            <a:r>
              <a:rPr lang="ru-RU" sz="3800" dirty="0" smtClean="0"/>
              <a:t>Циклы на языке Паскаль</a:t>
            </a:r>
            <a:endParaRPr lang="fr-CA" sz="3800" dirty="0" smtClean="0"/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2743200" y="6000768"/>
            <a:ext cx="6400800" cy="609600"/>
          </a:xfrm>
        </p:spPr>
        <p:txBody>
          <a:bodyPr/>
          <a:lstStyle/>
          <a:p>
            <a:pPr algn="r"/>
            <a:r>
              <a:rPr lang="ru-RU" sz="1400" b="1" dirty="0" smtClean="0">
                <a:solidFill>
                  <a:schemeClr val="tx1"/>
                </a:solidFill>
              </a:rPr>
              <a:t>Выполнил учитель информатики и </a:t>
            </a:r>
            <a:r>
              <a:rPr lang="ru-RU" sz="1400" b="1" dirty="0" err="1" smtClean="0">
                <a:solidFill>
                  <a:schemeClr val="tx1"/>
                </a:solidFill>
              </a:rPr>
              <a:t>метематики</a:t>
            </a:r>
            <a:r>
              <a:rPr lang="ru-RU" sz="1400" b="1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ru-RU" sz="1400" b="1" dirty="0" smtClean="0">
                <a:solidFill>
                  <a:schemeClr val="tx1"/>
                </a:solidFill>
              </a:rPr>
              <a:t>ГБОУ гимназии №402 им. </a:t>
            </a:r>
            <a:r>
              <a:rPr lang="ru-RU" sz="1400" b="1" dirty="0" err="1" smtClean="0">
                <a:solidFill>
                  <a:schemeClr val="tx1"/>
                </a:solidFill>
              </a:rPr>
              <a:t>Алии</a:t>
            </a:r>
            <a:r>
              <a:rPr lang="ru-RU" sz="1400" b="1" dirty="0" smtClean="0">
                <a:solidFill>
                  <a:schemeClr val="tx1"/>
                </a:solidFill>
              </a:rPr>
              <a:t> </a:t>
            </a:r>
            <a:r>
              <a:rPr lang="ru-RU" sz="1400" b="1" dirty="0" err="1" smtClean="0">
                <a:solidFill>
                  <a:schemeClr val="tx1"/>
                </a:solidFill>
              </a:rPr>
              <a:t>Молдагуловой</a:t>
            </a:r>
            <a:endParaRPr lang="ru-RU" sz="1400" b="1" dirty="0" smtClean="0">
              <a:solidFill>
                <a:schemeClr val="tx1"/>
              </a:solidFill>
            </a:endParaRPr>
          </a:p>
          <a:p>
            <a:pPr algn="r"/>
            <a:r>
              <a:rPr lang="ru-RU" sz="1400" b="1" dirty="0" smtClean="0">
                <a:solidFill>
                  <a:schemeClr val="tx1"/>
                </a:solidFill>
              </a:rPr>
              <a:t>Санина Марина Сергеевна</a:t>
            </a:r>
          </a:p>
          <a:p>
            <a:r>
              <a:rPr lang="ru-RU" sz="2600" dirty="0" smtClean="0">
                <a:solidFill>
                  <a:schemeClr val="tx1"/>
                </a:solidFill>
              </a:rPr>
              <a:t> </a:t>
            </a:r>
            <a:endParaRPr lang="fr-CA" sz="2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357166"/>
            <a:ext cx="7215206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s,k</a:t>
            </a:r>
            <a:r>
              <a:rPr lang="en-US" dirty="0" smtClean="0"/>
              <a:t>: integer; </a:t>
            </a:r>
          </a:p>
          <a:p>
            <a:pPr>
              <a:buNone/>
            </a:pPr>
            <a:r>
              <a:rPr lang="en-US" dirty="0" smtClean="0"/>
              <a:t>Begin </a:t>
            </a:r>
          </a:p>
          <a:p>
            <a:pPr>
              <a:buNone/>
            </a:pPr>
            <a:r>
              <a:rPr lang="en-US" dirty="0" smtClean="0"/>
              <a:t>s := 0;for k := 3 to 7 do</a:t>
            </a:r>
          </a:p>
          <a:p>
            <a:pPr>
              <a:buNone/>
            </a:pPr>
            <a:r>
              <a:rPr lang="en-US" dirty="0" smtClean="0"/>
              <a:t>s := s + 6; </a:t>
            </a:r>
          </a:p>
          <a:p>
            <a:pPr>
              <a:buNone/>
            </a:pPr>
            <a:r>
              <a:rPr lang="en-US" dirty="0" err="1" smtClean="0"/>
              <a:t>writeln</a:t>
            </a:r>
            <a:r>
              <a:rPr lang="en-US" dirty="0" smtClean="0"/>
              <a:t>(s); </a:t>
            </a:r>
          </a:p>
          <a:p>
            <a:pPr>
              <a:buNone/>
            </a:pPr>
            <a:r>
              <a:rPr lang="en-US" dirty="0" smtClean="0"/>
              <a:t>End.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357290" y="500042"/>
            <a:ext cx="7143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/>
              <a:t>Пример использования цикла </a:t>
            </a:r>
            <a:r>
              <a:rPr lang="en-US" sz="2500" b="1" dirty="0" smtClean="0"/>
              <a:t>for</a:t>
            </a:r>
            <a:endParaRPr lang="ru-RU" sz="2500" b="1" dirty="0"/>
          </a:p>
        </p:txBody>
      </p:sp>
      <p:pic>
        <p:nvPicPr>
          <p:cNvPr id="19458" name="Picture 2" descr="D:\Desktop\для презент\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1500174"/>
            <a:ext cx="3786214" cy="4214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285884"/>
          </a:xfrm>
        </p:spPr>
        <p:txBody>
          <a:bodyPr/>
          <a:lstStyle/>
          <a:p>
            <a:pPr lvl="0"/>
            <a:r>
              <a:rPr lang="ru-RU" b="1" dirty="0" smtClean="0"/>
              <a:t>Цикл </a:t>
            </a:r>
            <a:r>
              <a:rPr lang="en-US" b="1" dirty="0" smtClean="0"/>
              <a:t>While (</a:t>
            </a:r>
            <a:r>
              <a:rPr lang="ru-RU" b="1" dirty="0" smtClean="0"/>
              <a:t>цикл с предусловием</a:t>
            </a:r>
            <a:r>
              <a:rPr lang="en-US" b="1" dirty="0" smtClean="0"/>
              <a:t>)</a:t>
            </a:r>
            <a:endParaRPr lang="fr-CA" b="1" dirty="0" smtClean="0"/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502604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</a:t>
            </a:r>
            <a:r>
              <a:rPr lang="ru-RU" dirty="0" err="1" smtClean="0"/>
              <a:t>лужебные</a:t>
            </a:r>
            <a:r>
              <a:rPr lang="ru-RU" dirty="0" smtClean="0"/>
              <a:t> слова</a:t>
            </a:r>
            <a:r>
              <a:rPr lang="ru-RU" dirty="0" smtClean="0"/>
              <a:t>:</a:t>
            </a:r>
            <a:endParaRPr lang="en-US" dirty="0" smtClean="0"/>
          </a:p>
          <a:p>
            <a:r>
              <a:rPr lang="ru-RU" dirty="0" err="1" smtClean="0"/>
              <a:t>while</a:t>
            </a:r>
            <a:r>
              <a:rPr lang="ru-RU" dirty="0" smtClean="0"/>
              <a:t> (пока),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do</a:t>
            </a:r>
            <a:r>
              <a:rPr lang="ru-RU" dirty="0" smtClean="0"/>
              <a:t> (делать, выполнять) 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Цикл </a:t>
            </a:r>
            <a:r>
              <a:rPr lang="en-US" dirty="0" smtClean="0"/>
              <a:t>while  </a:t>
            </a:r>
            <a:r>
              <a:rPr lang="ru-RU" dirty="0" smtClean="0"/>
              <a:t>предназначен для повторного вычисления блока операторов, пока остается истинным задаваемое в нем выражение-условие. Работу цикла можно описать словами: "пока логическое выражение истинно, повторяется тело цикла".</a:t>
            </a:r>
            <a:endParaRPr lang="ru-RU" dirty="0" smtClean="0"/>
          </a:p>
          <a:p>
            <a:pPr>
              <a:buNone/>
            </a:pPr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0"/>
            <a:ext cx="6929454" cy="6429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229600" cy="5126055"/>
          </a:xfrm>
        </p:spPr>
        <p:txBody>
          <a:bodyPr/>
          <a:lstStyle/>
          <a:p>
            <a:pPr>
              <a:buNone/>
            </a:pPr>
            <a:r>
              <a:rPr lang="en-US" sz="2000" b="1" dirty="0" err="1" smtClean="0"/>
              <a:t>Var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, n: integer;</a:t>
            </a:r>
          </a:p>
          <a:p>
            <a:pPr>
              <a:buNone/>
            </a:pPr>
            <a:r>
              <a:rPr lang="en-US" sz="2000" b="1" dirty="0" smtClean="0"/>
              <a:t> begin</a:t>
            </a:r>
          </a:p>
          <a:p>
            <a:pPr>
              <a:buNone/>
            </a:pPr>
            <a:r>
              <a:rPr lang="en-US" sz="2000" b="1" dirty="0" smtClean="0"/>
              <a:t>    write ('</a:t>
            </a:r>
            <a:r>
              <a:rPr lang="ru-RU" sz="2000" b="1" dirty="0" smtClean="0"/>
              <a:t>Количество знаков: ');</a:t>
            </a:r>
          </a:p>
          <a:p>
            <a:pPr>
              <a:buNone/>
            </a:pPr>
            <a:r>
              <a:rPr lang="ru-RU" sz="2000" b="1" dirty="0" smtClean="0"/>
              <a:t>    </a:t>
            </a:r>
            <a:r>
              <a:rPr lang="en-US" sz="2000" b="1" dirty="0" err="1" smtClean="0"/>
              <a:t>readln</a:t>
            </a:r>
            <a:r>
              <a:rPr lang="en-US" sz="2000" b="1" dirty="0" smtClean="0"/>
              <a:t> (n);</a:t>
            </a:r>
          </a:p>
          <a:p>
            <a:pPr>
              <a:buNone/>
            </a:pPr>
            <a:r>
              <a:rPr lang="en-US" sz="2000" b="1" dirty="0" smtClean="0"/>
              <a:t> 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:= 1;</a:t>
            </a:r>
          </a:p>
          <a:p>
            <a:pPr>
              <a:buNone/>
            </a:pPr>
            <a:r>
              <a:rPr lang="en-US" sz="2000" b="1" dirty="0" smtClean="0"/>
              <a:t>  while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&lt;= n do begin</a:t>
            </a:r>
          </a:p>
          <a:p>
            <a:pPr>
              <a:buNone/>
            </a:pPr>
            <a:r>
              <a:rPr lang="en-US" sz="2000" b="1" dirty="0" smtClean="0"/>
              <a:t>        write ('(*) ');</a:t>
            </a:r>
          </a:p>
          <a:p>
            <a:pPr>
              <a:buNone/>
            </a:pPr>
            <a:r>
              <a:rPr lang="en-US" sz="2000" b="1" dirty="0" smtClean="0"/>
              <a:t>       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:=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+ 1</a:t>
            </a:r>
          </a:p>
          <a:p>
            <a:pPr>
              <a:buNone/>
            </a:pPr>
            <a:r>
              <a:rPr lang="en-US" sz="2000" b="1" dirty="0" smtClean="0"/>
              <a:t>    end;</a:t>
            </a:r>
          </a:p>
          <a:p>
            <a:pPr>
              <a:buNone/>
            </a:pPr>
            <a:r>
              <a:rPr lang="en-US" sz="2000" b="1" dirty="0" smtClean="0"/>
              <a:t> </a:t>
            </a:r>
            <a:r>
              <a:rPr lang="en-US" sz="2000" b="1" dirty="0" err="1" smtClean="0"/>
              <a:t>readln</a:t>
            </a: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end</a:t>
            </a:r>
            <a:r>
              <a:rPr lang="en-US" sz="2800" b="1" dirty="0" smtClean="0"/>
              <a:t>.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357290" y="500042"/>
            <a:ext cx="7143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/>
              <a:t>Пример использования цикла </a:t>
            </a:r>
            <a:r>
              <a:rPr lang="en-US" sz="2500" b="1" dirty="0" smtClean="0"/>
              <a:t>while</a:t>
            </a:r>
            <a:endParaRPr lang="ru-RU" sz="2500" b="1" dirty="0"/>
          </a:p>
        </p:txBody>
      </p:sp>
      <p:pic>
        <p:nvPicPr>
          <p:cNvPr id="5" name="Рисунок 4" descr="12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86182" y="928670"/>
            <a:ext cx="5000660" cy="4572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285884"/>
          </a:xfrm>
        </p:spPr>
        <p:txBody>
          <a:bodyPr/>
          <a:lstStyle/>
          <a:p>
            <a:pPr lvl="0"/>
            <a:r>
              <a:rPr lang="ru-RU" b="1" dirty="0" smtClean="0"/>
              <a:t>Цикл </a:t>
            </a:r>
            <a:r>
              <a:rPr lang="en-US" b="1" dirty="0" smtClean="0"/>
              <a:t>REPEAT(</a:t>
            </a:r>
            <a:r>
              <a:rPr lang="ru-RU" b="1" dirty="0" smtClean="0"/>
              <a:t>цикл с постусловием</a:t>
            </a:r>
            <a:r>
              <a:rPr lang="en-US" b="1" dirty="0" smtClean="0"/>
              <a:t>)</a:t>
            </a:r>
            <a:endParaRPr lang="fr-CA" b="1" dirty="0" smtClean="0"/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502604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</a:t>
            </a:r>
            <a:r>
              <a:rPr lang="ru-RU" dirty="0" err="1" smtClean="0"/>
              <a:t>лужебные</a:t>
            </a:r>
            <a:r>
              <a:rPr lang="ru-RU" dirty="0" smtClean="0"/>
              <a:t> слова</a:t>
            </a:r>
            <a:r>
              <a:rPr lang="ru-RU" dirty="0" smtClean="0"/>
              <a:t>:</a:t>
            </a:r>
            <a:endParaRPr lang="en-US" dirty="0" smtClean="0"/>
          </a:p>
          <a:p>
            <a:r>
              <a:rPr lang="ru-RU" dirty="0" err="1" smtClean="0"/>
              <a:t>repeat</a:t>
            </a:r>
            <a:r>
              <a:rPr lang="ru-RU" dirty="0" smtClean="0"/>
              <a:t> (повторять) 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until</a:t>
            </a:r>
            <a:r>
              <a:rPr lang="ru-RU" dirty="0" smtClean="0"/>
              <a:t> (до)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sz="2800" dirty="0" smtClean="0"/>
              <a:t>     </a:t>
            </a:r>
            <a:r>
              <a:rPr lang="ru-RU" dirty="0" smtClean="0"/>
              <a:t>При выполнении этого оператора цикла последовательность операторов, находящихся между словами </a:t>
            </a:r>
            <a:r>
              <a:rPr lang="ru-RU" dirty="0" err="1" smtClean="0"/>
              <a:t>repeat</a:t>
            </a:r>
            <a:r>
              <a:rPr lang="ru-RU" dirty="0" smtClean="0"/>
              <a:t> и </a:t>
            </a:r>
            <a:r>
              <a:rPr lang="ru-RU" dirty="0" err="1" smtClean="0"/>
              <a:t>until</a:t>
            </a:r>
            <a:r>
              <a:rPr lang="ru-RU" dirty="0" smtClean="0"/>
              <a:t>, выполнится один или более раз. Этот процесс завершается, когда логическое выражение  примет (впервые) значение </a:t>
            </a:r>
            <a:r>
              <a:rPr lang="ru-RU" dirty="0" err="1" smtClean="0"/>
              <a:t>true</a:t>
            </a:r>
            <a:r>
              <a:rPr lang="ru-RU" dirty="0" smtClean="0"/>
              <a:t>.</a:t>
            </a:r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5984" y="357166"/>
            <a:ext cx="6643734" cy="5620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229600" cy="5126055"/>
          </a:xfrm>
        </p:spPr>
        <p:txBody>
          <a:bodyPr/>
          <a:lstStyle/>
          <a:p>
            <a:pPr>
              <a:buNone/>
            </a:pPr>
            <a:r>
              <a:rPr lang="en-US" sz="2000" b="1" dirty="0" err="1" smtClean="0"/>
              <a:t>Var</a:t>
            </a:r>
            <a:r>
              <a:rPr lang="en-US" sz="2000" b="1" dirty="0" smtClean="0"/>
              <a:t> 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, n: integer;</a:t>
            </a:r>
          </a:p>
          <a:p>
            <a:pPr>
              <a:buNone/>
            </a:pPr>
            <a:r>
              <a:rPr lang="en-US" sz="2000" b="1" dirty="0" smtClean="0"/>
              <a:t> begin</a:t>
            </a:r>
          </a:p>
          <a:p>
            <a:pPr>
              <a:buNone/>
            </a:pPr>
            <a:r>
              <a:rPr lang="en-US" sz="2000" b="1" dirty="0" smtClean="0"/>
              <a:t>    write ('</a:t>
            </a:r>
            <a:r>
              <a:rPr lang="ru-RU" sz="2000" b="1" dirty="0" smtClean="0"/>
              <a:t>Количество знаков: ');</a:t>
            </a:r>
          </a:p>
          <a:p>
            <a:pPr>
              <a:buNone/>
            </a:pPr>
            <a:r>
              <a:rPr lang="ru-RU" sz="2000" b="1" dirty="0" smtClean="0"/>
              <a:t>    </a:t>
            </a:r>
            <a:r>
              <a:rPr lang="en-US" sz="2000" b="1" dirty="0" err="1" smtClean="0"/>
              <a:t>readln</a:t>
            </a:r>
            <a:r>
              <a:rPr lang="en-US" sz="2000" b="1" dirty="0" smtClean="0"/>
              <a:t> (n);</a:t>
            </a:r>
          </a:p>
          <a:p>
            <a:pPr>
              <a:buNone/>
            </a:pPr>
            <a:r>
              <a:rPr lang="en-US" sz="2000" b="1" dirty="0" smtClean="0"/>
              <a:t> 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:= 1;</a:t>
            </a:r>
          </a:p>
          <a:p>
            <a:pPr>
              <a:buNone/>
            </a:pPr>
            <a:r>
              <a:rPr lang="en-US" sz="2000" b="1" dirty="0" smtClean="0"/>
              <a:t>    repeat</a:t>
            </a:r>
          </a:p>
          <a:p>
            <a:pPr>
              <a:buNone/>
            </a:pPr>
            <a:r>
              <a:rPr lang="en-US" sz="2000" b="1" dirty="0" smtClean="0"/>
              <a:t>        write ('(*) ');</a:t>
            </a:r>
          </a:p>
          <a:p>
            <a:pPr>
              <a:buNone/>
            </a:pPr>
            <a:r>
              <a:rPr lang="en-US" sz="2000" b="1" dirty="0" smtClean="0"/>
              <a:t>       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:=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+ 1</a:t>
            </a:r>
          </a:p>
          <a:p>
            <a:pPr>
              <a:buNone/>
            </a:pPr>
            <a:r>
              <a:rPr lang="en-US" sz="2000" b="1" dirty="0" smtClean="0"/>
              <a:t>    until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&gt; n;</a:t>
            </a:r>
          </a:p>
          <a:p>
            <a:pPr>
              <a:buNone/>
            </a:pPr>
            <a:r>
              <a:rPr lang="en-US" sz="2000" b="1" dirty="0" smtClean="0"/>
              <a:t> </a:t>
            </a:r>
            <a:r>
              <a:rPr lang="en-US" sz="2000" b="1" dirty="0" err="1" smtClean="0"/>
              <a:t>readln</a:t>
            </a: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end.</a:t>
            </a:r>
            <a:endParaRPr lang="ru-RU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357290" y="500042"/>
            <a:ext cx="7143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/>
              <a:t>Пример использования цикла </a:t>
            </a:r>
            <a:r>
              <a:rPr lang="en-US" sz="2500" b="1" dirty="0" smtClean="0"/>
              <a:t>repeat</a:t>
            </a:r>
            <a:endParaRPr lang="ru-RU" sz="2500" b="1" dirty="0"/>
          </a:p>
        </p:txBody>
      </p:sp>
      <p:pic>
        <p:nvPicPr>
          <p:cNvPr id="6" name="Рисунок 5" descr="123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4810" y="1142984"/>
            <a:ext cx="4572027" cy="4357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Найти среднее арифметическое N первых натуральных чисел.</a:t>
            </a:r>
          </a:p>
          <a:p>
            <a:r>
              <a:rPr lang="en-US" dirty="0" smtClean="0">
                <a:hlinkClick r:id="rId2" action="ppaction://hlinkfile"/>
              </a:rPr>
              <a:t>D:\Desktop\</a:t>
            </a:r>
            <a:r>
              <a:rPr lang="ru-RU" dirty="0" smtClean="0">
                <a:hlinkClick r:id="rId2" action="ppaction://hlinkfile"/>
              </a:rPr>
              <a:t>Задача Гаусса.</a:t>
            </a:r>
            <a:r>
              <a:rPr lang="en-US" dirty="0" err="1" smtClean="0">
                <a:hlinkClick r:id="rId2" action="ppaction://hlinkfile"/>
              </a:rPr>
              <a:t>docx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Что нового вы узнали? </a:t>
            </a:r>
          </a:p>
          <a:p>
            <a:pPr lvl="0"/>
            <a:r>
              <a:rPr lang="ru-RU" dirty="0" smtClean="0"/>
              <a:t>Какие знания вам помогли усвоить материал урока? </a:t>
            </a:r>
          </a:p>
          <a:p>
            <a:pPr lvl="0"/>
            <a:r>
              <a:rPr lang="ru-RU" dirty="0" smtClean="0"/>
              <a:t>Что на ваш взгляд вам удалось освоить лучше, а что нет? </a:t>
            </a:r>
          </a:p>
          <a:p>
            <a:pPr lvl="0"/>
            <a:r>
              <a:rPr lang="ru-RU" dirty="0" smtClean="0"/>
              <a:t>Над чем вам необходимо поработать?</a:t>
            </a:r>
          </a:p>
          <a:p>
            <a:pPr lvl="0"/>
            <a:r>
              <a:rPr lang="ru-RU" dirty="0" smtClean="0"/>
              <a:t>Оцените свою работу на уроке.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14282" y="1071545"/>
            <a:ext cx="8929718" cy="578645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Познакомиться </a:t>
            </a:r>
            <a:r>
              <a:rPr lang="ru-RU" dirty="0" smtClean="0"/>
              <a:t>с понятием цикла, видами циклических алгоритмов, сформировать умения пользоваться операторами цикла, сформировать умение решать задачи с использованием </a:t>
            </a:r>
            <a:r>
              <a:rPr lang="ru-RU" dirty="0" smtClean="0"/>
              <a:t>цикла.</a:t>
            </a:r>
            <a:endParaRPr lang="ru-RU" dirty="0" smtClean="0"/>
          </a:p>
        </p:txBody>
      </p:sp>
      <p:pic>
        <p:nvPicPr>
          <p:cNvPr id="5" name="Рисунок 4" descr="i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14942" y="3428952"/>
            <a:ext cx="3714744" cy="3429048"/>
          </a:xfrm>
          <a:prstGeom prst="rect">
            <a:avLst/>
          </a:prstGeom>
        </p:spPr>
      </p:pic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6400800" cy="1143000"/>
          </a:xfrm>
        </p:spPr>
        <p:txBody>
          <a:bodyPr/>
          <a:lstStyle/>
          <a:p>
            <a:pPr algn="l"/>
            <a:r>
              <a:rPr lang="ru-RU" dirty="0" smtClean="0"/>
              <a:t>Цели:</a:t>
            </a:r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1234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57356" y="1643050"/>
            <a:ext cx="5286411" cy="4786346"/>
          </a:xfrm>
        </p:spPr>
      </p:pic>
      <p:sp>
        <p:nvSpPr>
          <p:cNvPr id="4" name="Прямоугольник 3"/>
          <p:cNvSpPr/>
          <p:nvPr/>
        </p:nvSpPr>
        <p:spPr>
          <a:xfrm>
            <a:off x="0" y="571480"/>
            <a:ext cx="92885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Используемы ресурсы</a:t>
            </a:r>
            <a:endParaRPr lang="fr-CA" dirty="0" smtClean="0"/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4525963"/>
          </a:xfrm>
        </p:spPr>
        <p:txBody>
          <a:bodyPr/>
          <a:lstStyle/>
          <a:p>
            <a:r>
              <a:rPr lang="fr-CA" dirty="0" smtClean="0">
                <a:hlinkClick r:id="rId3"/>
              </a:rPr>
              <a:t>http://life-prog.ru/view_algoritmleng.php?id=84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http://pas1.ru/image/view/17/_original</a:t>
            </a:r>
            <a:r>
              <a:rPr lang="en-US" dirty="0" smtClean="0"/>
              <a:t>;</a:t>
            </a:r>
          </a:p>
          <a:p>
            <a:r>
              <a:rPr lang="en-US" dirty="0" smtClean="0">
                <a:hlinkClick r:id="rId5"/>
              </a:rPr>
              <a:t>http://www.fipi.ru/</a:t>
            </a:r>
            <a:r>
              <a:rPr lang="en-US" dirty="0" smtClean="0"/>
              <a:t> ;</a:t>
            </a:r>
            <a:endParaRPr lang="ru-RU" dirty="0" smtClean="0"/>
          </a:p>
          <a:p>
            <a:r>
              <a:rPr lang="en-US" dirty="0" smtClean="0">
                <a:hlinkClick r:id="rId6"/>
              </a:rPr>
              <a:t>http://inf.</a:t>
            </a:r>
            <a:r>
              <a:rPr lang="ru-RU" dirty="0" err="1" smtClean="0">
                <a:hlinkClick r:id="rId6"/>
              </a:rPr>
              <a:t>сдамгиа.рф</a:t>
            </a:r>
            <a:r>
              <a:rPr lang="ru-RU" dirty="0" smtClean="0">
                <a:hlinkClick r:id="rId6"/>
              </a:rPr>
              <a:t>/</a:t>
            </a:r>
            <a:r>
              <a:rPr lang="en-US" dirty="0" smtClean="0"/>
              <a:t>;</a:t>
            </a:r>
          </a:p>
          <a:p>
            <a:r>
              <a:rPr lang="en-US" dirty="0" smtClean="0">
                <a:hlinkClick r:id="rId7"/>
              </a:rPr>
              <a:t>http://pers.narod.ru/study/pascal/09.html</a:t>
            </a:r>
            <a:r>
              <a:rPr lang="ru-RU" dirty="0" smtClean="0"/>
              <a:t> </a:t>
            </a:r>
            <a:r>
              <a:rPr lang="en-US" dirty="0" smtClean="0"/>
              <a:t>.</a:t>
            </a:r>
            <a:endParaRPr lang="ru-RU" dirty="0" smtClean="0"/>
          </a:p>
          <a:p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ru-RU" dirty="0" smtClean="0"/>
              <a:t>Цикл – это многократно повторяющиеся фрагменты программ.</a:t>
            </a:r>
          </a:p>
          <a:p>
            <a:pPr>
              <a:buNone/>
            </a:pPr>
            <a:r>
              <a:rPr lang="ru-RU" dirty="0" smtClean="0"/>
              <a:t>                                           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61818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Циклы с предусловием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В цикле с предусловием сначала проверяется условие, затем, в зависимости от того, истинно оно или ложно, либо выполняется тело цикла, либо следует переход к оператору, следующему за телом цикла. После завершения тела цикла управление вновь передается на проверку условия. Естественно, предполагается, что в теле цикла было обеспечено некоторое изменение входящих в условие переменных -- в противном случае произойдет зацикливание и программа "зависнет".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Циклы с постусловием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Для цикла с постусловием сначала выполняется тело цикла, затем управление передается на проверку условия. В зависимости от истинности или ложности условия, тело цикла выполняется повторно или же происходит переход к оператору, следующему за телом цикла. </a:t>
            </a:r>
            <a:r>
              <a:rPr lang="ru-RU" sz="2800" dirty="0" smtClean="0"/>
              <a:t>предполагается, что в теле цикла было обеспечено некоторое изменение входящих в условие переменных -- в противном случае произойдет зацикливание и программа "зависнет".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u="sng" dirty="0" smtClean="0"/>
              <a:t>Основное отличие цикла с предусловием от цикла с постусловием: </a:t>
            </a:r>
          </a:p>
          <a:p>
            <a:pPr algn="just">
              <a:buNone/>
            </a:pPr>
            <a:r>
              <a:rPr lang="ru-RU" dirty="0" smtClean="0"/>
              <a:t>    цикл с постусловием гарантированно выполняется хотя бы раз, а цикл с предусловием может не выполняться ни разу, если условие сразу же окажется ложным.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mage0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642918"/>
            <a:ext cx="8215370" cy="564360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602617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endParaRPr lang="fr-CA" dirty="0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14480" y="3071810"/>
            <a:ext cx="142876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i="1" dirty="0" smtClean="0"/>
              <a:t>ЦИКЛЫ</a:t>
            </a:r>
            <a:endParaRPr lang="ru-RU" sz="25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7D737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229600" cy="1285884"/>
          </a:xfrm>
        </p:spPr>
        <p:txBody>
          <a:bodyPr/>
          <a:lstStyle/>
          <a:p>
            <a:pPr lvl="0"/>
            <a:r>
              <a:rPr lang="ru-RU" b="1" dirty="0" smtClean="0"/>
              <a:t>Цикл </a:t>
            </a:r>
            <a:r>
              <a:rPr lang="en-US" b="1" dirty="0" smtClean="0"/>
              <a:t>for</a:t>
            </a:r>
            <a:r>
              <a:rPr lang="ru-RU" b="1" dirty="0" smtClean="0"/>
              <a:t> (цикл</a:t>
            </a:r>
            <a:r>
              <a:rPr lang="ru-RU" b="1" dirty="0" smtClean="0"/>
              <a:t> со счетчиком</a:t>
            </a:r>
            <a:r>
              <a:rPr lang="en-US" b="1" dirty="0" smtClean="0"/>
              <a:t>)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fr-CA" b="1" dirty="0" smtClean="0"/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57299"/>
            <a:ext cx="8229600" cy="502604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ru-RU" dirty="0" smtClean="0"/>
              <a:t>Служебные слова:</a:t>
            </a:r>
          </a:p>
          <a:p>
            <a:r>
              <a:rPr lang="ru-RU" dirty="0" err="1" smtClean="0"/>
              <a:t>for</a:t>
            </a:r>
            <a:r>
              <a:rPr lang="ru-RU" dirty="0" smtClean="0"/>
              <a:t> (для)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(увеличиваясь к) 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err="1" smtClean="0"/>
              <a:t>do</a:t>
            </a:r>
            <a:r>
              <a:rPr lang="ru-RU" dirty="0" smtClean="0"/>
              <a:t> (выполнять, делать).</a:t>
            </a:r>
          </a:p>
          <a:p>
            <a:pPr>
              <a:buNone/>
            </a:pPr>
            <a:r>
              <a:rPr lang="ru-RU" dirty="0" smtClean="0"/>
              <a:t>      Цикл </a:t>
            </a:r>
            <a:r>
              <a:rPr lang="ru-RU" dirty="0" err="1" smtClean="0"/>
              <a:t>for</a:t>
            </a:r>
            <a:r>
              <a:rPr lang="ru-RU" dirty="0" smtClean="0"/>
              <a:t> предназначен в основном для таких видов циклов, когда количество операций нам заранее известно или может быть вычислено.</a:t>
            </a:r>
            <a:endParaRPr lang="fr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3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139</Template>
  <TotalTime>134</TotalTime>
  <Words>645</Words>
  <Application>Microsoft Office PowerPoint</Application>
  <PresentationFormat>Экран (4:3)</PresentationFormat>
  <Paragraphs>88</Paragraphs>
  <Slides>21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Calibri</vt:lpstr>
      <vt:lpstr>Arial</vt:lpstr>
      <vt:lpstr>139</vt:lpstr>
      <vt:lpstr>Циклы на языке Паскаль</vt:lpstr>
      <vt:lpstr>Цели:</vt:lpstr>
      <vt:lpstr>Слайд 3</vt:lpstr>
      <vt:lpstr>Циклы с предусловием</vt:lpstr>
      <vt:lpstr>Циклы с постусловием</vt:lpstr>
      <vt:lpstr>Слайд 6</vt:lpstr>
      <vt:lpstr>Слайд 7</vt:lpstr>
      <vt:lpstr>Слайд 8</vt:lpstr>
      <vt:lpstr>Цикл for (цикл со счетчиком) </vt:lpstr>
      <vt:lpstr>Слайд 10</vt:lpstr>
      <vt:lpstr>Слайд 11</vt:lpstr>
      <vt:lpstr>Цикл While (цикл с предусловием)</vt:lpstr>
      <vt:lpstr>Слайд 13</vt:lpstr>
      <vt:lpstr>Слайд 14</vt:lpstr>
      <vt:lpstr>Цикл REPEAT(цикл с постусловием)</vt:lpstr>
      <vt:lpstr>Слайд 16</vt:lpstr>
      <vt:lpstr>Слайд 17</vt:lpstr>
      <vt:lpstr>Решите задачи:</vt:lpstr>
      <vt:lpstr>Вопросы:</vt:lpstr>
      <vt:lpstr>Слайд 20</vt:lpstr>
      <vt:lpstr>Используемы ресурсы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Циклы на языке Паскаль</dc:title>
  <dc:creator>user</dc:creator>
  <cp:lastModifiedBy>user</cp:lastModifiedBy>
  <cp:revision>1</cp:revision>
  <dcterms:created xsi:type="dcterms:W3CDTF">2014-04-06T12:54:17Z</dcterms:created>
  <dcterms:modified xsi:type="dcterms:W3CDTF">2014-04-06T15:09:00Z</dcterms:modified>
</cp:coreProperties>
</file>