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6" r:id="rId2"/>
    <p:sldId id="269" r:id="rId3"/>
    <p:sldId id="270" r:id="rId4"/>
    <p:sldId id="273" r:id="rId5"/>
    <p:sldId id="27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5" r:id="rId16"/>
    <p:sldId id="271" r:id="rId17"/>
    <p:sldId id="272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3300"/>
    <a:srgbClr val="0066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81" autoAdjust="0"/>
  </p:normalViewPr>
  <p:slideViewPr>
    <p:cSldViewPr>
      <p:cViewPr>
        <p:scale>
          <a:sx n="68" d="100"/>
          <a:sy n="68" d="100"/>
        </p:scale>
        <p:origin x="-1224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769BF-CA4F-483E-80AA-7F955D2A5AE7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622AA-2B74-48ED-99B2-12D96F26E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214313"/>
            <a:ext cx="4572000" cy="1752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средняя общеобразовательная школа №13 с углубленным изучением отдельных предметов г.о. Жуковский Московская область</a:t>
            </a:r>
          </a:p>
        </p:txBody>
      </p:sp>
      <p:sp>
        <p:nvSpPr>
          <p:cNvPr id="14339" name="Подзаголовок 2"/>
          <p:cNvSpPr txBox="1">
            <a:spLocks/>
          </p:cNvSpPr>
          <p:nvPr/>
        </p:nvSpPr>
        <p:spPr bwMode="auto">
          <a:xfrm>
            <a:off x="3143250" y="5286375"/>
            <a:ext cx="60007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математики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Зайцева Ольга Ивановна</a:t>
            </a:r>
          </a:p>
        </p:txBody>
      </p:sp>
      <p:pic>
        <p:nvPicPr>
          <p:cNvPr id="14340" name="Picture 2" descr="d:\Мои документы\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428625"/>
            <a:ext cx="2214562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одзаголовок 2"/>
          <p:cNvSpPr txBox="1">
            <a:spLocks/>
          </p:cNvSpPr>
          <p:nvPr/>
        </p:nvSpPr>
        <p:spPr bwMode="auto">
          <a:xfrm>
            <a:off x="1000125" y="2643188"/>
            <a:ext cx="640080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геометрии в 7 классе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теме: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«Смежные и вертикальные углы»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Documents and Settings\User\Рабочий стол\Образование\j021513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29901" cy="996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4786322"/>
            <a:ext cx="4429124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500166" y="2857496"/>
            <a:ext cx="2500330" cy="135732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14612" y="192880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B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86182" y="478632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C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478632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00496" y="0"/>
            <a:ext cx="128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№1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14480" y="478632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O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86348" y="1785926"/>
            <a:ext cx="38576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Дано:</a:t>
            </a:r>
          </a:p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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AOB c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оставляет</a:t>
            </a:r>
          </a:p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    </a:t>
            </a:r>
          </a:p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       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COB</a:t>
            </a:r>
          </a:p>
          <a:p>
            <a:endParaRPr lang="en-US" sz="3200" b="1" i="1" dirty="0" smtClean="0">
              <a:solidFill>
                <a:schemeClr val="tx1">
                  <a:lumMod val="95000"/>
                  <a:lumOff val="5000"/>
                </a:schemeClr>
              </a:solidFill>
              <a:sym typeface="Symbol"/>
            </a:endParaRPr>
          </a:p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Найти: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AOB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;</a:t>
            </a:r>
          </a:p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              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COB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/>
        </p:nvGraphicFramePr>
        <p:xfrm>
          <a:off x="5429256" y="3000372"/>
          <a:ext cx="428628" cy="1107289"/>
        </p:xfrm>
        <a:graphic>
          <a:graphicData uri="http://schemas.openxmlformats.org/presentationml/2006/ole">
            <p:oleObj spid="_x0000_s2050" name="Формула" r:id="rId3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35687" y="1678769"/>
            <a:ext cx="3714776" cy="278608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-49533" y="1906865"/>
            <a:ext cx="4028059" cy="235742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43240" y="100010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B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107154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C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20" y="507207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00496" y="0"/>
            <a:ext cx="128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№2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85852" y="271462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O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14876" y="1714488"/>
            <a:ext cx="38576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Разность двух углов, образовавшихся при  пересечении двух прямых равна 34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. Найдите эти углы.</a:t>
            </a: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478632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D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85918" y="1285860"/>
            <a:ext cx="5214974" cy="32147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500034" y="2786056"/>
            <a:ext cx="7715304" cy="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00496" y="0"/>
            <a:ext cx="128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№3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5720" y="4643446"/>
            <a:ext cx="8501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Докажите, что сумма трех углов, не прилежащих один к другому и образуемых  тремя прямыми, проходящими через одну точку, равна двум прямым углам.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14678" y="228599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1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714480" y="1000108"/>
            <a:ext cx="5286412" cy="3429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4678" y="278605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2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0496" y="292893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3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57752" y="271462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4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29190" y="228599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5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71934" y="214311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6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85918" y="1285860"/>
            <a:ext cx="5214974" cy="32147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500034" y="2786056"/>
            <a:ext cx="7715304" cy="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14678" y="228599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1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714480" y="1000108"/>
            <a:ext cx="5286412" cy="3429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4678" y="278605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2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0496" y="292893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3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57752" y="271462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4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2066" y="228599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5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71934" y="214311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</a:rPr>
              <a:t>6</a:t>
            </a:r>
            <a:endParaRPr lang="ru-RU" sz="2800" b="1" i="1" dirty="0">
              <a:solidFill>
                <a:srgbClr val="006600"/>
              </a:solidFill>
            </a:endParaRPr>
          </a:p>
        </p:txBody>
      </p:sp>
      <p:sp>
        <p:nvSpPr>
          <p:cNvPr id="13" name="Дуга 12"/>
          <p:cNvSpPr/>
          <p:nvPr/>
        </p:nvSpPr>
        <p:spPr>
          <a:xfrm rot="12239413">
            <a:off x="3455961" y="2593688"/>
            <a:ext cx="2428892" cy="1000132"/>
          </a:xfrm>
          <a:prstGeom prst="arc">
            <a:avLst>
              <a:gd name="adj1" fmla="val 21062072"/>
              <a:gd name="adj2" fmla="val 490942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4750679">
            <a:off x="2885240" y="1149597"/>
            <a:ext cx="2428892" cy="1337760"/>
          </a:xfrm>
          <a:prstGeom prst="arc">
            <a:avLst>
              <a:gd name="adj1" fmla="val 21203416"/>
              <a:gd name="adj2" fmla="val 974085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4750679">
            <a:off x="3002645" y="887645"/>
            <a:ext cx="2428892" cy="2158676"/>
          </a:xfrm>
          <a:prstGeom prst="arc">
            <a:avLst>
              <a:gd name="adj1" fmla="val 20877171"/>
              <a:gd name="adj2" fmla="val 1929635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9869428">
            <a:off x="2441696" y="1952137"/>
            <a:ext cx="2428892" cy="2158676"/>
          </a:xfrm>
          <a:prstGeom prst="arc">
            <a:avLst>
              <a:gd name="adj1" fmla="val 59668"/>
              <a:gd name="adj2" fmla="val 1019346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9869428">
            <a:off x="2584572" y="1952138"/>
            <a:ext cx="2428892" cy="2158676"/>
          </a:xfrm>
          <a:prstGeom prst="arc">
            <a:avLst>
              <a:gd name="adj1" fmla="val 21408766"/>
              <a:gd name="adj2" fmla="val 950624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9869428">
            <a:off x="2727448" y="1952139"/>
            <a:ext cx="2428892" cy="2158676"/>
          </a:xfrm>
          <a:prstGeom prst="arc">
            <a:avLst>
              <a:gd name="adj1" fmla="val 21312650"/>
              <a:gd name="adj2" fmla="val 1037384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656080">
            <a:off x="2593774" y="1934498"/>
            <a:ext cx="2428892" cy="1000132"/>
          </a:xfrm>
          <a:prstGeom prst="arc">
            <a:avLst>
              <a:gd name="adj1" fmla="val 20965391"/>
              <a:gd name="adj2" fmla="val 543847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8592645">
            <a:off x="3404885" y="1441013"/>
            <a:ext cx="2428892" cy="2158676"/>
          </a:xfrm>
          <a:prstGeom prst="arc">
            <a:avLst>
              <a:gd name="adj1" fmla="val 194879"/>
              <a:gd name="adj2" fmla="val 1410186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4945703">
            <a:off x="3158742" y="1552598"/>
            <a:ext cx="2428892" cy="2158676"/>
          </a:xfrm>
          <a:prstGeom prst="arc">
            <a:avLst>
              <a:gd name="adj1" fmla="val 3600058"/>
              <a:gd name="adj2" fmla="val 5417687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4701551">
            <a:off x="3016665" y="1613773"/>
            <a:ext cx="2428892" cy="2158676"/>
          </a:xfrm>
          <a:prstGeom prst="arc">
            <a:avLst>
              <a:gd name="adj1" fmla="val 3802262"/>
              <a:gd name="adj2" fmla="val 5769832"/>
            </a:avLst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571480"/>
            <a:ext cx="552792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Разгадываем</a:t>
            </a:r>
          </a:p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кроссворд 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1506" name="Picture 2" descr="C:\Documents and Settings\User\Рабочий стол\Образование\j01781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500306"/>
            <a:ext cx="2286016" cy="4090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57884" y="5714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21429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9286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128586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164305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857884" y="235743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143504" y="5714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500694" y="5714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86314" y="5714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215074" y="5714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72264" y="5714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42912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07193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00036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35755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28598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64317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200024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285984" y="164305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285984" y="128586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285984" y="235743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271462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285984" y="307181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28598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64317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571604" y="271462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357554" y="271462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285984" y="271462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643174" y="271462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71462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92879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35755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00036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71474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07193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442912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78631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514350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50069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585788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621507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657226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692945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7286644" y="342900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514350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14350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550069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478631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42912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371474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407193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3357554" y="414338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550069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585788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21507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657226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692945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7286644" y="450057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185735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14546" y="114298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14546" y="150017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214546" y="185736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14546" y="221455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Ж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214546" y="257174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214546" y="292893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214546" y="328612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643174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000364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357554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64330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00049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Д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35768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1487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7206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42925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78644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14363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50082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85801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215206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00166" y="257174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857356" y="257174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43174" y="257174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000364" y="257174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286116" y="257174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85735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57173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000364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28611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64330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0049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35768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786314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7206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42925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786446" y="185736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072066" y="4286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429256" y="4286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786446" y="4286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Д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215074" y="4286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500826" y="42860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643438" y="42860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Г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786446" y="221455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786446" y="150017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857884" y="114298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786446" y="78579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786446" y="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5143504" y="3786190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TextBox 122"/>
          <p:cNvSpPr txBox="1"/>
          <p:nvPr/>
        </p:nvSpPr>
        <p:spPr>
          <a:xfrm>
            <a:off x="5000628" y="364331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Г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072066" y="400050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072066" y="435769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286116" y="400050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714744" y="40005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071934" y="40005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357686" y="40005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714876" y="40005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429256" y="400050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429256" y="435769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86446" y="435769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143636" y="435769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500826" y="435769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Й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858016" y="435769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215206" y="435769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24578" name="Picture 2" descr="C:\Documents and Settings\User\Рабочий стол\Образование\j023638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143512"/>
            <a:ext cx="1143008" cy="1075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6429420" cy="1143000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Дополнительное</a:t>
            </a:r>
            <a:br>
              <a:rPr lang="ru-RU" b="1" i="1" u="sng" dirty="0" smtClean="0">
                <a:solidFill>
                  <a:srgbClr val="FF0000"/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 задание: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3400436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Из вершины развернутого угла проведены  три луча, которые делят его на три равные части. Покажите, что биссектриса среднего угла перпендикулярна сторонам развернутого угла.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21507" name="Picture 3" descr="C:\Documents and Settings\User\Рабочий стол\Образование\j034334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85728"/>
            <a:ext cx="1649413" cy="171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714480" y="2071678"/>
            <a:ext cx="3143272" cy="242889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642910" y="4857760"/>
            <a:ext cx="7715304" cy="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4143372" y="2214554"/>
            <a:ext cx="3000396" cy="22860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2393141" y="2750339"/>
            <a:ext cx="421484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Дуга 32"/>
          <p:cNvSpPr/>
          <p:nvPr/>
        </p:nvSpPr>
        <p:spPr>
          <a:xfrm rot="14419933">
            <a:off x="3877232" y="4604674"/>
            <a:ext cx="1643074" cy="1000132"/>
          </a:xfrm>
          <a:prstGeom prst="arc">
            <a:avLst>
              <a:gd name="adj1" fmla="val 21080747"/>
              <a:gd name="adj2" fmla="val 825593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18413522">
            <a:off x="3500568" y="4386233"/>
            <a:ext cx="1643074" cy="1000132"/>
          </a:xfrm>
          <a:prstGeom prst="arc">
            <a:avLst>
              <a:gd name="adj1" fmla="val 20165500"/>
              <a:gd name="adj2" fmla="val 492209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57158" y="492919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A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357290" y="157161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B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86182" y="42860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C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6578" y="1643050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D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3900" y="4857760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E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4810" y="4857760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</a:rPr>
              <a:t>O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1714488"/>
            <a:ext cx="79656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омашнее задание: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5602" name="Picture 2" descr="C:\Documents and Settings\User\Рабочий стол\Образование\j0178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214290"/>
            <a:ext cx="2800380" cy="186692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0" y="3714752"/>
            <a:ext cx="304442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№82,84</a:t>
            </a:r>
            <a:endParaRPr lang="ru-RU" sz="66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Рабочий стол\Образование\j02888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85728"/>
            <a:ext cx="1619257" cy="211749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2571744"/>
            <a:ext cx="7500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chemeClr val="bg2">
                    <a:lumMod val="25000"/>
                  </a:schemeClr>
                </a:solidFill>
              </a:rPr>
              <a:t>Выбрать среди данных утверждений верные:</a:t>
            </a:r>
            <a:endParaRPr lang="ru-RU" sz="5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Рабочий стол\Образование\j02888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8" y="285728"/>
            <a:ext cx="745192" cy="974482"/>
          </a:xfrm>
          <a:prstGeom prst="rect">
            <a:avLst/>
          </a:prstGeom>
          <a:noFill/>
        </p:spPr>
      </p:pic>
      <p:sp>
        <p:nvSpPr>
          <p:cNvPr id="17" name="Пятиугольник 16"/>
          <p:cNvSpPr/>
          <p:nvPr/>
        </p:nvSpPr>
        <p:spPr>
          <a:xfrm>
            <a:off x="214282" y="285728"/>
            <a:ext cx="4500594" cy="1357322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14282" y="428604"/>
            <a:ext cx="4357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993300"/>
                </a:solidFill>
              </a:rPr>
              <a:t>Угол, смежный с тупым углом, тупой</a:t>
            </a:r>
            <a:endParaRPr lang="ru-RU" sz="3200" b="1" i="1" dirty="0">
              <a:solidFill>
                <a:srgbClr val="993300"/>
              </a:solidFill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214282" y="1785926"/>
            <a:ext cx="4643470" cy="1357322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14282" y="1928802"/>
            <a:ext cx="46434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993300"/>
                </a:solidFill>
              </a:rPr>
              <a:t>Если смежные углы равны, то они прямые</a:t>
            </a:r>
            <a:endParaRPr lang="ru-RU" sz="3200" b="1" i="1" dirty="0">
              <a:solidFill>
                <a:srgbClr val="993300"/>
              </a:solidFill>
            </a:endParaRPr>
          </a:p>
        </p:txBody>
      </p:sp>
      <p:sp>
        <p:nvSpPr>
          <p:cNvPr id="26" name="Пятиугольник 25"/>
          <p:cNvSpPr/>
          <p:nvPr/>
        </p:nvSpPr>
        <p:spPr>
          <a:xfrm>
            <a:off x="285720" y="3429000"/>
            <a:ext cx="4500594" cy="1285884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ятиугольник 27"/>
          <p:cNvSpPr/>
          <p:nvPr/>
        </p:nvSpPr>
        <p:spPr>
          <a:xfrm>
            <a:off x="214282" y="4929198"/>
            <a:ext cx="4643470" cy="1285884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ятиугольник 29"/>
          <p:cNvSpPr/>
          <p:nvPr/>
        </p:nvSpPr>
        <p:spPr>
          <a:xfrm>
            <a:off x="4929190" y="1785926"/>
            <a:ext cx="4000528" cy="1285884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929190" y="1857364"/>
            <a:ext cx="371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993300"/>
                </a:solidFill>
              </a:rPr>
              <a:t>Вертикальные углы равны.</a:t>
            </a:r>
            <a:endParaRPr lang="ru-RU" sz="3200" b="1" i="1" dirty="0">
              <a:solidFill>
                <a:srgbClr val="993300"/>
              </a:solidFill>
            </a:endParaRPr>
          </a:p>
        </p:txBody>
      </p:sp>
      <p:sp>
        <p:nvSpPr>
          <p:cNvPr id="32" name="Пятиугольник 31"/>
          <p:cNvSpPr/>
          <p:nvPr/>
        </p:nvSpPr>
        <p:spPr>
          <a:xfrm>
            <a:off x="4929190" y="3214686"/>
            <a:ext cx="4000528" cy="1428760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4857752" y="3214686"/>
            <a:ext cx="4286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993300"/>
                </a:solidFill>
              </a:rPr>
              <a:t>Если два угла равны, то они вертикальные.</a:t>
            </a:r>
            <a:endParaRPr lang="ru-RU" sz="3200" b="1" i="1" dirty="0">
              <a:solidFill>
                <a:srgbClr val="993300"/>
              </a:solidFill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4929190" y="5000636"/>
            <a:ext cx="4000528" cy="1285884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85720" y="3429000"/>
            <a:ext cx="46434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993300"/>
                </a:solidFill>
              </a:rPr>
              <a:t>Если два угла смежные с одним и тем же углом, то они равны.</a:t>
            </a:r>
            <a:endParaRPr lang="ru-RU" sz="2800" b="1" i="1" dirty="0">
              <a:solidFill>
                <a:srgbClr val="9933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282" y="4929198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993300"/>
                </a:solidFill>
              </a:rPr>
              <a:t>При пересечении двух прямых</a:t>
            </a:r>
            <a:r>
              <a:rPr lang="en-US" sz="2400" b="1" i="1" dirty="0" smtClean="0">
                <a:solidFill>
                  <a:srgbClr val="993300"/>
                </a:solidFill>
              </a:rPr>
              <a:t> </a:t>
            </a:r>
            <a:r>
              <a:rPr lang="ru-RU" sz="2400" b="1" i="1" dirty="0" smtClean="0">
                <a:solidFill>
                  <a:srgbClr val="993300"/>
                </a:solidFill>
              </a:rPr>
              <a:t>образуются три тупых угла и один острый</a:t>
            </a:r>
            <a:endParaRPr lang="ru-RU" sz="2400" b="1" i="1" dirty="0">
              <a:solidFill>
                <a:srgbClr val="9933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57752" y="4929198"/>
            <a:ext cx="42862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993300"/>
                </a:solidFill>
              </a:rPr>
              <a:t>Если сумма вертикальных углов 180</a:t>
            </a:r>
            <a:r>
              <a:rPr lang="ru-RU" sz="2800" b="1" i="1" dirty="0" smtClean="0">
                <a:solidFill>
                  <a:srgbClr val="993300"/>
                </a:solidFill>
                <a:sym typeface="Symbol"/>
              </a:rPr>
              <a:t>, то они прямые.</a:t>
            </a:r>
            <a:endParaRPr lang="ru-RU" sz="2800" b="1" i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  <p:bldP spid="28" grpId="0" animBg="1"/>
      <p:bldP spid="32" grpId="0" animBg="1"/>
      <p:bldP spid="3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Рабочий стол\Образование\j02888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8" y="285728"/>
            <a:ext cx="745192" cy="974482"/>
          </a:xfrm>
          <a:prstGeom prst="rect">
            <a:avLst/>
          </a:prstGeom>
          <a:noFill/>
        </p:spPr>
      </p:pic>
      <p:sp>
        <p:nvSpPr>
          <p:cNvPr id="17" name="Пятиугольник 16"/>
          <p:cNvSpPr/>
          <p:nvPr/>
        </p:nvSpPr>
        <p:spPr>
          <a:xfrm>
            <a:off x="214282" y="285728"/>
            <a:ext cx="4500594" cy="1357322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14282" y="428604"/>
            <a:ext cx="4357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993300"/>
                </a:solidFill>
              </a:rPr>
              <a:t>Угол, смежный с тупым углом, тупой</a:t>
            </a:r>
            <a:endParaRPr lang="ru-RU" sz="3200" b="1" i="1" dirty="0">
              <a:solidFill>
                <a:srgbClr val="993300"/>
              </a:solidFill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214282" y="4929198"/>
            <a:ext cx="4643470" cy="1285884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ятиугольник 29"/>
          <p:cNvSpPr/>
          <p:nvPr/>
        </p:nvSpPr>
        <p:spPr>
          <a:xfrm>
            <a:off x="4929190" y="1785926"/>
            <a:ext cx="4000528" cy="1285884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929190" y="1643050"/>
            <a:ext cx="371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993300"/>
                </a:solidFill>
              </a:rPr>
              <a:t>Если два угла равны, то они вертикальны.</a:t>
            </a:r>
            <a:endParaRPr lang="ru-RU" sz="3200" b="1" i="1" dirty="0">
              <a:solidFill>
                <a:srgbClr val="9933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282" y="4929198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993300"/>
                </a:solidFill>
              </a:rPr>
              <a:t>При пересечении двух прямых образуются три тупых угла и один острый</a:t>
            </a:r>
            <a:endParaRPr lang="ru-RU" sz="2400" b="1" i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Рабочий стол\Образование\j02888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85728"/>
            <a:ext cx="1619257" cy="211749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2571744"/>
            <a:ext cx="75009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chemeClr val="bg2">
                    <a:lumMod val="25000"/>
                  </a:schemeClr>
                </a:solidFill>
              </a:rPr>
              <a:t>Есть ли на рисунке ошибка? Объясните ответ.</a:t>
            </a:r>
            <a:endParaRPr lang="ru-RU" sz="5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857356" y="1357298"/>
            <a:ext cx="4929222" cy="307183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250397" y="1678769"/>
            <a:ext cx="2714644" cy="21431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785918" y="3143248"/>
            <a:ext cx="2928958" cy="78581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17135684">
            <a:off x="4645553" y="2216340"/>
            <a:ext cx="1442380" cy="2286016"/>
          </a:xfrm>
          <a:prstGeom prst="arc">
            <a:avLst>
              <a:gd name="adj1" fmla="val 15511903"/>
              <a:gd name="adj2" fmla="val 16649918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21432666">
            <a:off x="4055256" y="2819795"/>
            <a:ext cx="1442380" cy="2286016"/>
          </a:xfrm>
          <a:prstGeom prst="arc">
            <a:avLst>
              <a:gd name="adj1" fmla="val 15153839"/>
              <a:gd name="adj2" fmla="val 1616925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572000" y="14285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M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6314" y="242886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O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86578" y="385762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K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28794" y="64291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L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5852" y="314324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N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328612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6600"/>
                </a:solidFill>
              </a:rPr>
              <a:t>100</a:t>
            </a:r>
            <a:r>
              <a:rPr lang="en-US" sz="2000" b="1" i="1" dirty="0" smtClean="0">
                <a:solidFill>
                  <a:srgbClr val="006600"/>
                </a:solidFill>
                <a:sym typeface="Symbol"/>
              </a:rPr>
              <a:t></a:t>
            </a:r>
            <a:endParaRPr lang="ru-RU" sz="2000" b="1" i="1" dirty="0">
              <a:solidFill>
                <a:srgbClr val="00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29058" y="221455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6600"/>
                </a:solidFill>
              </a:rPr>
              <a:t>70</a:t>
            </a:r>
            <a:r>
              <a:rPr lang="en-US" sz="2000" b="1" i="1" dirty="0" smtClean="0">
                <a:solidFill>
                  <a:srgbClr val="006600"/>
                </a:solidFill>
                <a:sym typeface="Symbol"/>
              </a:rPr>
              <a:t></a:t>
            </a:r>
            <a:endParaRPr lang="ru-RU" sz="2000" b="1" i="1" dirty="0">
              <a:solidFill>
                <a:srgbClr val="00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86182" y="5715016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Рис.1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643042" y="785794"/>
            <a:ext cx="4929222" cy="307183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036083" y="3679033"/>
            <a:ext cx="2571768" cy="35719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785918" y="1643050"/>
            <a:ext cx="6143668" cy="164307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13098280">
            <a:off x="4267976" y="843883"/>
            <a:ext cx="1442380" cy="2286016"/>
          </a:xfrm>
          <a:prstGeom prst="arc">
            <a:avLst>
              <a:gd name="adj1" fmla="val 15644491"/>
              <a:gd name="adj2" fmla="val 1697210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8428861">
            <a:off x="3491406" y="983437"/>
            <a:ext cx="1442380" cy="2286016"/>
          </a:xfrm>
          <a:prstGeom prst="arc">
            <a:avLst>
              <a:gd name="adj1" fmla="val 15719484"/>
              <a:gd name="adj2" fmla="val 1779501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500958" y="85723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B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6314" y="221455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F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43702" y="342900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C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1538" y="35716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4414" y="285749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E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6248" y="2000240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6600"/>
                </a:solidFill>
              </a:rPr>
              <a:t>120</a:t>
            </a:r>
            <a:r>
              <a:rPr lang="en-US" sz="2000" b="1" i="1" dirty="0" smtClean="0">
                <a:solidFill>
                  <a:srgbClr val="006600"/>
                </a:solidFill>
                <a:sym typeface="Symbol"/>
              </a:rPr>
              <a:t></a:t>
            </a:r>
            <a:endParaRPr lang="ru-RU" sz="2000" b="1" i="1" dirty="0">
              <a:solidFill>
                <a:srgbClr val="00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14744" y="27860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6600"/>
                </a:solidFill>
              </a:rPr>
              <a:t>60</a:t>
            </a:r>
            <a:r>
              <a:rPr lang="en-US" sz="2000" b="1" i="1" dirty="0" smtClean="0">
                <a:solidFill>
                  <a:srgbClr val="006600"/>
                </a:solidFill>
                <a:sym typeface="Symbol"/>
              </a:rPr>
              <a:t></a:t>
            </a:r>
            <a:endParaRPr lang="ru-RU" sz="2000" b="1" i="1" dirty="0">
              <a:solidFill>
                <a:srgbClr val="00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86182" y="5715016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Рис.2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43306" y="464344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D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1071538" y="4286256"/>
            <a:ext cx="5500726" cy="7143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250661" y="1821645"/>
            <a:ext cx="3786214" cy="11430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1285852" y="2786058"/>
            <a:ext cx="5286412" cy="150019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86710" y="42860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N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264" y="421481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M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8" y="21429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P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4348" y="264318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L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29190" y="378619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6600"/>
                </a:solidFill>
              </a:rPr>
              <a:t>1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86182" y="5715016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Рис.</a:t>
            </a:r>
            <a:r>
              <a:rPr lang="en-US" sz="4400" b="1" i="1" dirty="0" smtClean="0">
                <a:solidFill>
                  <a:srgbClr val="002060"/>
                </a:solidFill>
              </a:rPr>
              <a:t>3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5786" y="435769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K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16200000" flipV="1">
            <a:off x="4572000" y="2285992"/>
            <a:ext cx="3857652" cy="14287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00826" y="278605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6600"/>
                </a:solidFill>
              </a:rPr>
              <a:t>2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00232" y="4929198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6600"/>
                </a:solidFill>
              </a:rPr>
              <a:t>MK</a:t>
            </a:r>
            <a:r>
              <a:rPr lang="en-US" sz="4400" b="1" dirty="0" smtClean="0">
                <a:solidFill>
                  <a:srgbClr val="006600"/>
                </a:solidFill>
                <a:sym typeface="Symbol"/>
              </a:rPr>
              <a:t></a:t>
            </a:r>
            <a:r>
              <a:rPr lang="en-US" sz="4400" b="1" dirty="0" smtClean="0">
                <a:solidFill>
                  <a:srgbClr val="006600"/>
                </a:solidFill>
              </a:rPr>
              <a:t>MP</a:t>
            </a:r>
            <a:r>
              <a:rPr lang="ru-RU" sz="4400" b="1" dirty="0" smtClean="0">
                <a:solidFill>
                  <a:srgbClr val="006600"/>
                </a:solidFill>
              </a:rPr>
              <a:t>; </a:t>
            </a:r>
            <a:r>
              <a:rPr lang="ru-RU" sz="4400" b="1" dirty="0" smtClean="0">
                <a:solidFill>
                  <a:srgbClr val="006600"/>
                </a:solidFill>
                <a:sym typeface="Symbol"/>
              </a:rPr>
              <a:t>1 =2</a:t>
            </a:r>
            <a:endParaRPr lang="ru-RU" sz="4400" b="1" dirty="0">
              <a:solidFill>
                <a:srgbClr val="006600"/>
              </a:solidFill>
            </a:endParaRPr>
          </a:p>
        </p:txBody>
      </p:sp>
      <p:sp>
        <p:nvSpPr>
          <p:cNvPr id="37" name="Дуга 36"/>
          <p:cNvSpPr/>
          <p:nvPr/>
        </p:nvSpPr>
        <p:spPr>
          <a:xfrm rot="11457874">
            <a:off x="5450492" y="3727137"/>
            <a:ext cx="2500330" cy="1214446"/>
          </a:xfrm>
          <a:prstGeom prst="arc">
            <a:avLst>
              <a:gd name="adj1" fmla="val 21087893"/>
              <a:gd name="adj2" fmla="val 30484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6420470">
            <a:off x="5365252" y="4036850"/>
            <a:ext cx="2500330" cy="1214446"/>
          </a:xfrm>
          <a:prstGeom prst="arc">
            <a:avLst>
              <a:gd name="adj1" fmla="val 21174464"/>
              <a:gd name="adj2" fmla="val 41732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6215074" y="3929066"/>
            <a:ext cx="35719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13863497">
            <a:off x="5722898" y="4175796"/>
            <a:ext cx="2500330" cy="1214446"/>
          </a:xfrm>
          <a:prstGeom prst="arc">
            <a:avLst>
              <a:gd name="adj1" fmla="val 20716767"/>
              <a:gd name="adj2" fmla="val 982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13863497">
            <a:off x="5653287" y="3892371"/>
            <a:ext cx="2500330" cy="1586534"/>
          </a:xfrm>
          <a:prstGeom prst="arc">
            <a:avLst>
              <a:gd name="adj1" fmla="val 20384028"/>
              <a:gd name="adj2" fmla="val 123414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57224" y="571480"/>
            <a:ext cx="4357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Верно ли, что </a:t>
            </a:r>
            <a:r>
              <a:rPr lang="en-US" sz="4400" b="1" i="1" dirty="0" smtClean="0">
                <a:solidFill>
                  <a:srgbClr val="002060"/>
                </a:solidFill>
              </a:rPr>
              <a:t>ML</a:t>
            </a:r>
            <a:r>
              <a:rPr lang="en-US" sz="4400" b="1" dirty="0" smtClean="0">
                <a:solidFill>
                  <a:srgbClr val="002060"/>
                </a:solidFill>
                <a:sym typeface="Symbol"/>
              </a:rPr>
              <a:t></a:t>
            </a:r>
            <a:r>
              <a:rPr lang="en-US" sz="4400" b="1" i="1" dirty="0" smtClean="0">
                <a:solidFill>
                  <a:srgbClr val="002060"/>
                </a:solidFill>
              </a:rPr>
              <a:t>MN</a:t>
            </a:r>
            <a:r>
              <a:rPr lang="ru-RU" sz="4400" b="1" i="1" dirty="0" smtClean="0">
                <a:solidFill>
                  <a:srgbClr val="002060"/>
                </a:solidFill>
              </a:rPr>
              <a:t>?  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1428736"/>
            <a:ext cx="77264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Решение задач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User\Рабочий стол\Образование\j023213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000372"/>
            <a:ext cx="3286148" cy="3371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393</Words>
  <Application>Microsoft Office PowerPoint</Application>
  <PresentationFormat>Экран (4:3)</PresentationFormat>
  <Paragraphs>153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Дополнительное  задание:</vt:lpstr>
      <vt:lpstr>Слайд 17</vt:lpstr>
      <vt:lpstr>Слайд 18</vt:lpstr>
    </vt:vector>
  </TitlesOfParts>
  <Company>Школа №13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 №13</dc:creator>
  <cp:lastModifiedBy>Zaytcev</cp:lastModifiedBy>
  <cp:revision>61</cp:revision>
  <dcterms:created xsi:type="dcterms:W3CDTF">2008-10-07T18:27:15Z</dcterms:created>
  <dcterms:modified xsi:type="dcterms:W3CDTF">2013-10-23T17:42:02Z</dcterms:modified>
</cp:coreProperties>
</file>