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9" r:id="rId4"/>
    <p:sldId id="275" r:id="rId5"/>
    <p:sldId id="260" r:id="rId6"/>
    <p:sldId id="262" r:id="rId7"/>
    <p:sldId id="263" r:id="rId8"/>
    <p:sldId id="276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FC5EA-C59B-44B3-AF4C-385BFFF50C82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A5510-2B24-4119-AB83-E36E3856C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8DCC7AB-AB7E-4B64-AE0E-9D7ADD85A62C}" type="datetime1">
              <a:rPr lang="ru-RU" smtClean="0"/>
              <a:pPr/>
              <a:t>14.03.2014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Семенова Наталья Павловна, учитель истории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29A0082-178D-44D3-BED6-E08DF7BCE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099AEB-8BF1-4583-A77B-0280FA59C8F6}" type="datetime1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Семенова Наталья Павловна, учитель истории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A0082-178D-44D3-BED6-E08DF7BCE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FA76755-C03B-41DF-A5F8-09C6288E5A92}" type="datetime1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ru-RU" smtClean="0"/>
              <a:t>Семенова Наталья Павловна, учитель истории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9A0082-178D-44D3-BED6-E08DF7BCE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70791-F77C-4093-A95D-941860C8EA19}" type="datetime1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Семенова Наталья Павловна, учитель истории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A0082-178D-44D3-BED6-E08DF7BCE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17C46D-D5FF-4750-9F1F-4F1ADF99C482}" type="datetime1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Семенова Наталья Павловна, учитель истории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29A0082-178D-44D3-BED6-E08DF7BCE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8D24A2-E20D-4592-B97C-42075C2A687F}" type="datetime1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Семенова Наталья Павловна, учитель истории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A0082-178D-44D3-BED6-E08DF7BCE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B772C6-E3AD-4518-841F-73E054A79C67}" type="datetime1">
              <a:rPr lang="ru-RU" smtClean="0"/>
              <a:pPr/>
              <a:t>14.03.2014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Семенова Наталья Павловна, учитель истории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A0082-178D-44D3-BED6-E08DF7BCE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1EB0C9-220C-4488-8D54-DC5D10117D3E}" type="datetime1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Семенова Наталья Павловна, учитель истории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A0082-178D-44D3-BED6-E08DF7BCE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99E7C7-6EE9-4A11-BABF-A888334FF353}" type="datetime1">
              <a:rPr lang="ru-RU" smtClean="0"/>
              <a:pPr/>
              <a:t>14.03.2014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Семенова Наталья Павловна, учитель истории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A0082-178D-44D3-BED6-E08DF7BCE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9CCEE2-AFEF-4639-BC42-84B70A9C5BFB}" type="datetime1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Семенова Наталья Павловна, учитель истории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A0082-178D-44D3-BED6-E08DF7BCE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1F740B-3F08-42B6-B456-97A4A0F99C14}" type="datetime1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Семенова Наталья Павловна, учитель истории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A0082-178D-44D3-BED6-E08DF7BCE2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9BD8EEE-2ECF-4006-A1B4-36C360245AF9}" type="datetime1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Семенова Наталья Павловна, учитель истории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29A0082-178D-44D3-BED6-E08DF7BCE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0"/>
            <a:ext cx="5105400" cy="2868168"/>
          </a:xfrm>
        </p:spPr>
        <p:txBody>
          <a:bodyPr/>
          <a:lstStyle/>
          <a:p>
            <a:r>
              <a:rPr lang="ru-RU" dirty="0" smtClean="0"/>
              <a:t>«Знатоки истории»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140968"/>
            <a:ext cx="5114778" cy="1101248"/>
          </a:xfrm>
        </p:spPr>
        <p:txBody>
          <a:bodyPr/>
          <a:lstStyle/>
          <a:p>
            <a:r>
              <a:rPr lang="ru-RU" dirty="0" smtClean="0"/>
              <a:t>Интеллектуальная игра среди 6 классов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4182-47E6-47B4-AF69-B19EE6E4F1FE}" type="datetime1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Семенова Наталья Павловна, учитель истории</a:t>
            </a:r>
            <a:endParaRPr lang="ru-RU"/>
          </a:p>
        </p:txBody>
      </p:sp>
      <p:pic>
        <p:nvPicPr>
          <p:cNvPr id="17410" name="Picture 2" descr="http://www.mugeno.com/_ld/1/062195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57" y="476672"/>
            <a:ext cx="4582324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 когда на востоке забрезжил рассвет, поредела завеса тумана,</a:t>
            </a:r>
            <a:br>
              <a:rPr lang="ru-RU" dirty="0" smtClean="0"/>
            </a:br>
            <a:r>
              <a:rPr lang="ru-RU" dirty="0" smtClean="0"/>
              <a:t>На другом берегу вдруг увидел Ахмат рать московского князя Ивана.</a:t>
            </a:r>
            <a:br>
              <a:rPr lang="ru-RU" dirty="0" smtClean="0"/>
            </a:br>
            <a:r>
              <a:rPr lang="ru-RU" dirty="0" smtClean="0"/>
              <a:t>Государь прочитал и, спокоен  и строг, повернулся к Ахматовым людям,</a:t>
            </a:r>
            <a:br>
              <a:rPr lang="ru-RU" dirty="0" smtClean="0"/>
            </a:br>
            <a:r>
              <a:rPr lang="ru-RU" dirty="0" smtClean="0"/>
              <a:t>Бросил наземь ярлык под сафьянный сапог,</a:t>
            </a:r>
            <a:br>
              <a:rPr lang="ru-RU" dirty="0" smtClean="0"/>
            </a:br>
            <a:r>
              <a:rPr lang="ru-RU" dirty="0" smtClean="0"/>
              <a:t>И сказал: “Дань платить мы не будем!”</a:t>
            </a:r>
            <a:endParaRPr lang="ru-RU" dirty="0"/>
          </a:p>
        </p:txBody>
      </p:sp>
      <p:pic>
        <p:nvPicPr>
          <p:cNvPr id="24578" name="Picture 2" descr="http://www.chelnyltd.ru/images/article/3_14097_pic_11%D0%BD%D0%BE%D1%8F%D0%B1%D1%80%D1%8F%D0%A3%D0%93%D0%A0%D0%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371"/>
            <a:ext cx="9144000" cy="6943371"/>
          </a:xfrm>
          <a:prstGeom prst="rect">
            <a:avLst/>
          </a:prstGeo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734D-5089-476A-BD25-0C5D935258A5}" type="datetime1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Семенова Наталья Павловна, учитель истории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льду летели с лязгом, с громом,</a:t>
            </a:r>
            <a:br>
              <a:rPr lang="ru-RU" dirty="0" smtClean="0"/>
            </a:br>
            <a:r>
              <a:rPr lang="ru-RU" dirty="0" smtClean="0"/>
              <a:t>К мохнатым гривам </a:t>
            </a:r>
            <a:r>
              <a:rPr lang="ru-RU" dirty="0" err="1" smtClean="0"/>
              <a:t>наклонясь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И первым на коне огромном</a:t>
            </a:r>
            <a:br>
              <a:rPr lang="ru-RU" dirty="0" smtClean="0"/>
            </a:br>
            <a:r>
              <a:rPr lang="ru-RU" dirty="0" smtClean="0"/>
              <a:t>В немецкий строй врубился князь.</a:t>
            </a:r>
            <a:br>
              <a:rPr lang="ru-RU" dirty="0" smtClean="0"/>
            </a:br>
            <a:r>
              <a:rPr lang="ru-RU" dirty="0" smtClean="0"/>
              <a:t>И, отступая перед князем,</a:t>
            </a:r>
            <a:br>
              <a:rPr lang="ru-RU" dirty="0" smtClean="0"/>
            </a:br>
            <a:r>
              <a:rPr lang="ru-RU" dirty="0" smtClean="0"/>
              <a:t>Бросая копья и щиты,</a:t>
            </a:r>
            <a:br>
              <a:rPr lang="ru-RU" dirty="0" smtClean="0"/>
            </a:br>
            <a:r>
              <a:rPr lang="ru-RU" dirty="0" smtClean="0"/>
              <a:t>С коней валились немцы наземь,</a:t>
            </a:r>
            <a:br>
              <a:rPr lang="ru-RU" dirty="0" smtClean="0"/>
            </a:br>
            <a:r>
              <a:rPr lang="ru-RU" dirty="0" smtClean="0"/>
              <a:t>Воздев железные персты...</a:t>
            </a:r>
            <a:br>
              <a:rPr lang="ru-RU" dirty="0" smtClean="0"/>
            </a:br>
            <a:r>
              <a:rPr lang="ru-RU" dirty="0" smtClean="0"/>
              <a:t>Под ними лошади тонули,</a:t>
            </a:r>
            <a:br>
              <a:rPr lang="ru-RU" dirty="0" smtClean="0"/>
            </a:br>
            <a:r>
              <a:rPr lang="ru-RU" dirty="0" smtClean="0"/>
              <a:t>Под ними дыбом лед вставал,</a:t>
            </a:r>
            <a:br>
              <a:rPr lang="ru-RU" dirty="0" smtClean="0"/>
            </a:br>
            <a:r>
              <a:rPr lang="ru-RU" dirty="0" smtClean="0"/>
              <a:t>Их стремена на дно тянули,</a:t>
            </a:r>
            <a:br>
              <a:rPr lang="ru-RU" dirty="0" smtClean="0"/>
            </a:br>
            <a:r>
              <a:rPr lang="ru-RU" dirty="0" smtClean="0"/>
              <a:t>Им панцирь выплыть не давал.</a:t>
            </a:r>
            <a:endParaRPr lang="ru-RU" dirty="0"/>
          </a:p>
        </p:txBody>
      </p:sp>
      <p:pic>
        <p:nvPicPr>
          <p:cNvPr id="21506" name="Picture 2" descr="http://stat21.privet.ru/lr/0c24dd23507661e042c58ab480a3bd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9676" cy="6876804"/>
          </a:xfrm>
          <a:prstGeom prst="rect">
            <a:avLst/>
          </a:prstGeo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AD30-2163-41E1-B1F9-7B07D328853B}" type="datetime1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Семенова Наталья Павловна, учитель истории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7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 1 минуту составить как можно больше слов из слова ГОСУДАРСТВО</a:t>
            </a:r>
          </a:p>
          <a:p>
            <a:r>
              <a:rPr lang="ru-RU" dirty="0" smtClean="0"/>
              <a:t>За каждое составленное слово  - 1 балл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6A43-41B3-47A5-9DA4-2E0F449231E7}" type="datetime1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Семенова Наталья Павловна, учитель истории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8.</a:t>
            </a:r>
            <a:br>
              <a:rPr lang="ru-RU" dirty="0" smtClean="0"/>
            </a:br>
            <a:r>
              <a:rPr lang="ru-RU" dirty="0" smtClean="0"/>
              <a:t>Историческая география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Глядя на карту, узнать какое историческое событие на ней отражено. 5 баллов</a:t>
            </a:r>
            <a:endParaRPr lang="ru-RU" dirty="0"/>
          </a:p>
        </p:txBody>
      </p:sp>
      <p:pic>
        <p:nvPicPr>
          <p:cNvPr id="26626" name="Picture 2" descr="http://www.geoin.de/geo/images/erdkunde/fach/professor_of_geograph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99319"/>
            <a:ext cx="5400600" cy="3960441"/>
          </a:xfrm>
          <a:prstGeom prst="rect">
            <a:avLst/>
          </a:prstGeo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8BE4-8A9C-4132-9C09-DF0C81C75EFB}" type="datetime1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Семенова Наталья Павловна, учитель истории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tat21.privet.ru/lr/0c1804e08f1f1c8048a5c548a9ce73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7385246" cy="5544616"/>
          </a:xfrm>
          <a:prstGeom prst="rect">
            <a:avLst/>
          </a:prstGeom>
          <a:noFill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C859-2106-47C6-8098-251E5CC17A07}" type="datetime1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Семенова Наталья Павловна, учитель истории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historyteacher.ru/attachments/Image/0007-007-Osnovnye-deja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13" y="549929"/>
            <a:ext cx="8011579" cy="5543367"/>
          </a:xfrm>
          <a:prstGeom prst="rect">
            <a:avLst/>
          </a:prstGeom>
          <a:noFill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C861-7992-4AE3-A357-DC1017F0BB1F}" type="datetime1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Семенова Наталья Павловна, учитель истории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9.</a:t>
            </a:r>
            <a:br>
              <a:rPr lang="ru-RU" dirty="0" smtClean="0"/>
            </a:br>
            <a:r>
              <a:rPr lang="ru-RU" dirty="0" smtClean="0"/>
              <a:t>«из истории культуры»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Указать </a:t>
            </a:r>
            <a:r>
              <a:rPr lang="ru-RU" dirty="0" smtClean="0">
                <a:solidFill>
                  <a:srgbClr val="FF0000"/>
                </a:solidFill>
              </a:rPr>
              <a:t>название</a:t>
            </a:r>
            <a:r>
              <a:rPr lang="ru-RU" dirty="0" smtClean="0"/>
              <a:t> памятников, </a:t>
            </a:r>
            <a:r>
              <a:rPr lang="ru-RU" dirty="0" smtClean="0">
                <a:solidFill>
                  <a:srgbClr val="FF0000"/>
                </a:solidFill>
              </a:rPr>
              <a:t>в честь каких событий</a:t>
            </a:r>
            <a:r>
              <a:rPr lang="ru-RU" dirty="0" smtClean="0"/>
              <a:t> были построены</a:t>
            </a:r>
          </a:p>
          <a:p>
            <a:r>
              <a:rPr lang="ru-RU" dirty="0" smtClean="0"/>
              <a:t>5 баллов за название+5 баллов за событие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4BA5-BB18-4640-9F72-B1A9590A7F7B}" type="datetime1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Семенова Наталья Павловна, учитель истории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Церковь Вознесения, вид со стороны реки Москв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13"/>
            <a:ext cx="5148263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://img0.liveinternet.ru/images/attach/c/2/70/313/70313168_1287497255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1886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4FECD-7C4D-4C5E-BF4D-183944A55989}" type="datetime1">
              <a:rPr lang="ru-RU" smtClean="0"/>
              <a:pPr/>
              <a:t>14.03.2014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Семенова Наталья Павловна, учитель истории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Приветствие </a:t>
            </a:r>
            <a:endParaRPr lang="ru-RU" dirty="0"/>
          </a:p>
        </p:txBody>
      </p:sp>
      <p:pic>
        <p:nvPicPr>
          <p:cNvPr id="15362" name="Picture 2" descr="http://metodisty.ru/user_upload/11_2013/13840747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98053"/>
            <a:ext cx="2592288" cy="5184579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62DE-77C6-44DA-8BB8-4D7DBE92A360}" type="datetime1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Семенова Наталья Павловна, учитель истории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2.</a:t>
            </a:r>
            <a:br>
              <a:rPr lang="ru-RU" dirty="0" smtClean="0"/>
            </a:br>
            <a:r>
              <a:rPr lang="ru-RU" dirty="0" smtClean="0"/>
              <a:t>блиц.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Принимает участие вся команда. Дается конверт из </a:t>
            </a:r>
            <a:r>
              <a:rPr lang="ru-RU" dirty="0" smtClean="0"/>
              <a:t>7 </a:t>
            </a:r>
            <a:r>
              <a:rPr lang="ru-RU" dirty="0" smtClean="0"/>
              <a:t>вопросов. 1 мин на обсуждение. По 1 баллу за каждый правильный ответ</a:t>
            </a:r>
            <a:endParaRPr lang="ru-RU" dirty="0"/>
          </a:p>
        </p:txBody>
      </p:sp>
      <p:pic>
        <p:nvPicPr>
          <p:cNvPr id="1026" name="Picture 2" descr="http://www.gifmania.com/Gif-Animados-Personas/Imagenes-Profesiones/Piratas/Pirata-Mirando-Por-Telescopio-605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996952"/>
            <a:ext cx="2476500" cy="3352801"/>
          </a:xfrm>
          <a:prstGeom prst="rect">
            <a:avLst/>
          </a:prstGeo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C959-E759-46EE-8620-A0C2B6CB6431}" type="datetime1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Семенова Наталья Павловна, учитель истории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Блиц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B0C9-220C-4488-8D54-DC5D10117D3E}" type="datetime1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Семенова Наталья Павловна, учитель истории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443841"/>
            <a:ext cx="74888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1. Как </a:t>
            </a:r>
            <a:r>
              <a:rPr lang="ru-RU" sz="2000" dirty="0" smtClean="0"/>
              <a:t>назывался сбор дани с покоренных народов киевским князем</a:t>
            </a:r>
          </a:p>
          <a:p>
            <a:pPr lvl="0"/>
            <a:r>
              <a:rPr lang="ru-RU" sz="2000" dirty="0" smtClean="0"/>
              <a:t>2. Назовите </a:t>
            </a:r>
            <a:r>
              <a:rPr lang="ru-RU" sz="2000" dirty="0" smtClean="0"/>
              <a:t>имя главного божества славян до принятия христианства</a:t>
            </a:r>
          </a:p>
          <a:p>
            <a:pPr lvl="0"/>
            <a:r>
              <a:rPr lang="ru-RU" sz="2000" dirty="0" smtClean="0"/>
              <a:t>3. Кого </a:t>
            </a:r>
            <a:r>
              <a:rPr lang="ru-RU" sz="2000" dirty="0" smtClean="0"/>
              <a:t>считают основателем первой правящей династии на Руси</a:t>
            </a:r>
          </a:p>
          <a:p>
            <a:pPr lvl="0"/>
            <a:r>
              <a:rPr lang="ru-RU" sz="2000" dirty="0" smtClean="0"/>
              <a:t>4. Назовите </a:t>
            </a:r>
            <a:r>
              <a:rPr lang="ru-RU" sz="2000" dirty="0" smtClean="0"/>
              <a:t>имена первых русских святых</a:t>
            </a:r>
          </a:p>
          <a:p>
            <a:pPr lvl="0"/>
            <a:r>
              <a:rPr lang="ru-RU" sz="2000" dirty="0" smtClean="0"/>
              <a:t>5. С </a:t>
            </a:r>
            <a:r>
              <a:rPr lang="ru-RU" sz="2000" dirty="0" smtClean="0"/>
              <a:t>каким городом Москва боролась за первенство</a:t>
            </a:r>
          </a:p>
          <a:p>
            <a:pPr lvl="0"/>
            <a:r>
              <a:rPr lang="ru-RU" sz="2000" dirty="0" smtClean="0"/>
              <a:t>6. Кого </a:t>
            </a:r>
            <a:r>
              <a:rPr lang="ru-RU" sz="2000" dirty="0" smtClean="0"/>
              <a:t>считают автором Повести временных лет</a:t>
            </a:r>
          </a:p>
          <a:p>
            <a:pPr lvl="0"/>
            <a:r>
              <a:rPr lang="ru-RU" sz="2000" dirty="0" smtClean="0"/>
              <a:t>7. Какой </a:t>
            </a:r>
            <a:r>
              <a:rPr lang="ru-RU" sz="2000" dirty="0" smtClean="0"/>
              <a:t>русский князь согласно легенде считается основателем Москвы</a:t>
            </a:r>
            <a:endParaRPr lang="ru-RU" sz="2000" dirty="0"/>
          </a:p>
        </p:txBody>
      </p:sp>
      <p:pic>
        <p:nvPicPr>
          <p:cNvPr id="7" name="Picture 2" descr="http://www.gifmania.com/Gif-Animados-Personas/Imagenes-Profesiones/Piratas/Pirata-Mirando-Por-Telescopio-605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212976"/>
            <a:ext cx="2476500" cy="335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3. </a:t>
            </a:r>
            <a:br>
              <a:rPr lang="ru-RU" dirty="0" smtClean="0"/>
            </a:br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Команды инсценируют диалог, участники которого известные исторические личности. Противоположная команда должна угадать кто это. За верно угаданное – 1 балл + 5 балл за подготовку </a:t>
            </a:r>
            <a:r>
              <a:rPr lang="ru-RU" dirty="0" err="1" smtClean="0"/>
              <a:t>д</a:t>
            </a:r>
            <a:r>
              <a:rPr lang="ru-RU" dirty="0" smtClean="0"/>
              <a:t>/</a:t>
            </a:r>
            <a:r>
              <a:rPr lang="ru-RU" dirty="0" err="1" smtClean="0"/>
              <a:t>з</a:t>
            </a:r>
            <a:endParaRPr lang="ru-RU" dirty="0"/>
          </a:p>
        </p:txBody>
      </p:sp>
      <p:pic>
        <p:nvPicPr>
          <p:cNvPr id="17410" name="Picture 2" descr="http://arkylvolnix.clan.su/cml/4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17032"/>
            <a:ext cx="3096344" cy="2852815"/>
          </a:xfrm>
          <a:prstGeom prst="rect">
            <a:avLst/>
          </a:prstGeo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3AC2-1FE9-4698-B4C2-614811D45FEC}" type="datetime1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Семенова Наталья Павловна, учитель истории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4.</a:t>
            </a:r>
            <a:br>
              <a:rPr lang="ru-RU" dirty="0" smtClean="0"/>
            </a:br>
            <a:r>
              <a:rPr lang="ru-RU" dirty="0" smtClean="0"/>
              <a:t>капитанский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Капитаны получают тексты-подсказки, в которых речь идет о том или ином правителе. Дается 3 подсказки.</a:t>
            </a:r>
          </a:p>
          <a:p>
            <a:r>
              <a:rPr lang="ru-RU" dirty="0" smtClean="0"/>
              <a:t>5 баллов за правильный ответ</a:t>
            </a:r>
          </a:p>
        </p:txBody>
      </p:sp>
      <p:pic>
        <p:nvPicPr>
          <p:cNvPr id="18434" name="Picture 2" descr="http://www.lesson-library.com/wp-content/uploads/2011/10/roman-soldier-free-166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2786" y="2924944"/>
            <a:ext cx="1912532" cy="3456384"/>
          </a:xfrm>
          <a:prstGeom prst="rect">
            <a:avLst/>
          </a:prstGeo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868144" y="6631098"/>
            <a:ext cx="2002464" cy="226902"/>
          </a:xfrm>
        </p:spPr>
        <p:txBody>
          <a:bodyPr/>
          <a:lstStyle/>
          <a:p>
            <a:fld id="{33C38BC3-20FD-4149-9714-2DFDD8BD43C5}" type="datetime1">
              <a:rPr lang="ru-RU" smtClean="0"/>
              <a:pPr/>
              <a:t>14.03.2014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0" y="6557946"/>
            <a:ext cx="4834880" cy="300054"/>
          </a:xfrm>
        </p:spPr>
        <p:txBody>
          <a:bodyPr/>
          <a:lstStyle/>
          <a:p>
            <a:r>
              <a:rPr lang="ru-RU" sz="1200" dirty="0" smtClean="0"/>
              <a:t>Семенова Наталья Павловна, учитель истории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5.</a:t>
            </a:r>
            <a:br>
              <a:rPr lang="ru-RU" dirty="0" smtClean="0"/>
            </a:br>
            <a:r>
              <a:rPr lang="ru-RU" dirty="0" smtClean="0"/>
              <a:t>«кто это?»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Команды получают портреты известных исторических лиц. </a:t>
            </a:r>
            <a:r>
              <a:rPr lang="ru-RU" dirty="0" smtClean="0"/>
              <a:t>1 </a:t>
            </a:r>
            <a:r>
              <a:rPr lang="ru-RU" dirty="0" smtClean="0"/>
              <a:t>минута на обсуждение</a:t>
            </a:r>
          </a:p>
          <a:p>
            <a:r>
              <a:rPr lang="ru-RU" dirty="0" smtClean="0"/>
              <a:t>1 балл </a:t>
            </a:r>
            <a:r>
              <a:rPr lang="ru-RU" dirty="0" smtClean="0"/>
              <a:t>за каждый угаданный портрет</a:t>
            </a:r>
            <a:endParaRPr lang="ru-RU" dirty="0"/>
          </a:p>
        </p:txBody>
      </p:sp>
      <p:pic>
        <p:nvPicPr>
          <p:cNvPr id="20484" name="Picture 4" descr="http://aniavatars.com/data/avatars/87/46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573016"/>
            <a:ext cx="2952328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1EF-ACB2-4B06-ADD6-E0EE74487F84}" type="datetime1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Семенова Наталья Павловна, учитель истории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E7C7-6EE9-4A11-BABF-A888334FF353}" type="datetime1">
              <a:rPr lang="ru-RU" smtClean="0"/>
              <a:pPr/>
              <a:t>14.03.2014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Семенова Наталья Павловна, учитель истории</a:t>
            </a:r>
            <a:endParaRPr lang="ru-RU"/>
          </a:p>
        </p:txBody>
      </p:sp>
      <p:pic>
        <p:nvPicPr>
          <p:cNvPr id="4" name="Рисунок 3" descr="http://img12.imageshost.ru/img/2011/02/17/image_4d5cd266787d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25202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kachate.ru/pars_docs/refs/25/24092/24092_html_76d7e2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32656"/>
            <a:ext cx="2448272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azbukivedi-istoria.ru/15/Ivan-IV-9350679-1-4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60648"/>
            <a:ext cx="2664296" cy="27388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lawtoday.ru/razdel/prav-rossia/122726579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429000"/>
            <a:ext cx="2448729" cy="2900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www.infomalin.biz/images/x_177b3f20.jpg"/>
          <p:cNvPicPr/>
          <p:nvPr/>
        </p:nvPicPr>
        <p:blipFill>
          <a:blip r:embed="rId6" cstate="print"/>
          <a:srcRect l="15462"/>
          <a:stretch>
            <a:fillRect/>
          </a:stretch>
        </p:blipFill>
        <p:spPr bwMode="auto">
          <a:xfrm>
            <a:off x="2987824" y="3356992"/>
            <a:ext cx="3096344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www.inomir.ru/images/articles/object_30.118814054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284984"/>
            <a:ext cx="2232248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6.</a:t>
            </a:r>
            <a:br>
              <a:rPr lang="ru-RU" dirty="0" smtClean="0"/>
            </a:br>
            <a:r>
              <a:rPr lang="ru-RU" dirty="0" smtClean="0"/>
              <a:t>литературно-исторический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Угадать по прочтенным стихотворениям о каких событиях идет в них речь. Назвать дату события</a:t>
            </a:r>
          </a:p>
          <a:p>
            <a:r>
              <a:rPr lang="ru-RU" dirty="0" smtClean="0"/>
              <a:t>5 баллов за отгаданное событие+5 баллов за верную дату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5602" name="Picture 2" descr="http://vpleny.ru/wp-content/uploads/2012/07/%D1%81%D0%BF%D0%B8%D1%81%D0%BE%D0%BA-%D0%BA%D0%BD%D0%B8%D0%B3-%D0%B4%D0%BB%D1%8F-%D1%87%D1%82%D0%B5%D0%BD%D0%B8%D1%8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506747"/>
            <a:ext cx="4680520" cy="3351253"/>
          </a:xfrm>
          <a:prstGeom prst="rect">
            <a:avLst/>
          </a:prstGeo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7D4F-BE8F-4A5F-886C-D917D19CFC5E}" type="datetime1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Семенова Наталья Павловна, учитель истории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219</TotalTime>
  <Words>407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«Знатоки истории»</vt:lpstr>
      <vt:lpstr>Приветствие </vt:lpstr>
      <vt:lpstr>Конкурс 2. блиц.</vt:lpstr>
      <vt:lpstr>Блиц </vt:lpstr>
      <vt:lpstr>Конкурс 3.  домашнее задание.</vt:lpstr>
      <vt:lpstr>Конкурс 4. капитанский</vt:lpstr>
      <vt:lpstr>Конкурс 5. «кто это?»</vt:lpstr>
      <vt:lpstr>Слайд 8</vt:lpstr>
      <vt:lpstr>Конкурс 6. литературно-исторический</vt:lpstr>
      <vt:lpstr>Слайд 10</vt:lpstr>
      <vt:lpstr>Слайд 11</vt:lpstr>
      <vt:lpstr>Конкурс 7 </vt:lpstr>
      <vt:lpstr>Конкурс 8. Историческая география</vt:lpstr>
      <vt:lpstr>Слайд 14</vt:lpstr>
      <vt:lpstr>Слайд 15</vt:lpstr>
      <vt:lpstr>Конкурс 9. «из истории культуры»</vt:lpstr>
      <vt:lpstr>Слайд 17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«Знатоки истории»</dc:title>
  <dc:creator>Наташа</dc:creator>
  <cp:lastModifiedBy>Наташа</cp:lastModifiedBy>
  <cp:revision>5</cp:revision>
  <dcterms:created xsi:type="dcterms:W3CDTF">2014-03-05T17:49:45Z</dcterms:created>
  <dcterms:modified xsi:type="dcterms:W3CDTF">2014-03-14T14:44:07Z</dcterms:modified>
</cp:coreProperties>
</file>