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5" r:id="rId3"/>
    <p:sldId id="322" r:id="rId4"/>
    <p:sldId id="340" r:id="rId5"/>
    <p:sldId id="344" r:id="rId6"/>
    <p:sldId id="351" r:id="rId7"/>
    <p:sldId id="359" r:id="rId8"/>
    <p:sldId id="352" r:id="rId9"/>
    <p:sldId id="330" r:id="rId10"/>
    <p:sldId id="345" r:id="rId1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393" autoAdjust="0"/>
    <p:restoredTop sz="91298" autoAdjust="0"/>
  </p:normalViewPr>
  <p:slideViewPr>
    <p:cSldViewPr>
      <p:cViewPr>
        <p:scale>
          <a:sx n="75" d="100"/>
          <a:sy n="75" d="100"/>
        </p:scale>
        <p:origin x="-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CCE5D6-EAFD-4860-89D5-C4D558671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8A9D6-A87E-41F6-AFFF-E80E5E035D9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C0BC-A57A-4D61-82BE-34A81F0F8ED0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4453A-513B-486F-B1B8-E366BE4E3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4057E-3E1F-4B8A-AFB5-714F9B0610CC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B96A4-4778-4155-8195-A1862A3A3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4E52-0D95-4F56-BF86-8F1CF4A99600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EB61-FAE4-4436-956C-19BEE7EFF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4BBA-9CF9-4C0D-8104-DFAAEED3743C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0BFF-CFCC-4EB7-9D29-3D1CE2D7B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E513-0D45-4878-9A7E-F03FAFF98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87B0F-F25B-4DF1-88D1-E03CC3B1EF0B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34A3-0387-4014-B543-AFD9820B7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6CA0-B4FE-4244-B671-1FE78EAFA711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0A9D-E23E-47FC-BC78-DE409BE3C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684A-11B9-423B-B721-9B117EEDDEB9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A1774-D5CA-40A8-94F5-615B1D990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EBD97-720D-4C88-B681-9AB1E962DE94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7BDE-1F67-4814-B854-F067C4D8A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A021F-547A-4A54-9572-74D2B59D1252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6C30-1C3B-4D74-97E2-40DCB652C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5482-58E6-432D-A152-FECBDF128D8B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040F7-CB21-4B3F-8C20-A42942BA9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333C-E0BA-49B2-8010-DC18439856AA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F4EA2-DC3A-4AA2-BB2C-04D072B6C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0612-3903-4C2B-8ADF-75DCDCD58583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120E1-C48E-4694-9065-BC6AB9413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5C896218-85FD-4CF9-9025-0BD873AF9355}" type="datetime1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9316C1-BB76-4A5F-B145-9AF0B8CEB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&#1055;&#1105;&#1090;&#1088;%20&#1042;&#1077;&#1083;&#1080;&#1082;&#1080;&#1081;%20&#1086;&#1090;&#1088;&#1080;&#1094;&#1072;&#1090;&#1077;&#1083;&#1100;&#1085;&#1099;&#1077;.ppt" TargetMode="External"/><Relationship Id="rId4" Type="http://schemas.openxmlformats.org/officeDocument/2006/relationships/hyperlink" Target="&#1055;&#1105;&#1090;&#1088;%20I%20&#1059;&#1083;&#1100;&#1103;&#1085;&#1072;%202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B49865-752B-4C76-AC69-8506D49C424C}" type="datetime1">
              <a:rPr lang="ru-RU" smtClean="0"/>
              <a:pPr/>
              <a:t>04.04.2014</a:t>
            </a:fld>
            <a:endParaRPr lang="ru-RU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3250" y="0"/>
            <a:ext cx="6000750" cy="4383088"/>
          </a:xfrm>
        </p:spPr>
        <p:txBody>
          <a:bodyPr/>
          <a:lstStyle/>
          <a:p>
            <a:pPr eaLnBrk="1" hangingPunct="1"/>
            <a:r>
              <a:rPr lang="ru-RU" sz="7200" b="1" smtClean="0"/>
              <a:t>Петр </a:t>
            </a:r>
            <a:r>
              <a:rPr lang="en-US" sz="7200" b="1" smtClean="0"/>
              <a:t>I</a:t>
            </a:r>
            <a:r>
              <a:rPr lang="ru-RU" sz="7200" b="1" smtClean="0"/>
              <a:t>: тиран или реформатор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857625"/>
            <a:ext cx="52959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019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36838"/>
            <a:ext cx="28733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834" name="Picture 2" descr="Изменение размера Россия рельефная аа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056313"/>
          </a:xfrm>
          <a:solidFill>
            <a:srgbClr val="FF0000"/>
          </a:solidFill>
          <a:effectLst>
            <a:outerShdw dist="17961" dir="27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27651" name="Freeform 3"/>
          <p:cNvSpPr>
            <a:spLocks/>
          </p:cNvSpPr>
          <p:nvPr/>
        </p:nvSpPr>
        <p:spPr bwMode="auto">
          <a:xfrm>
            <a:off x="939800" y="130175"/>
            <a:ext cx="7364413" cy="4316413"/>
          </a:xfrm>
          <a:custGeom>
            <a:avLst/>
            <a:gdLst>
              <a:gd name="T0" fmla="*/ 2147483647 w 4639"/>
              <a:gd name="T1" fmla="*/ 2147483647 h 2719"/>
              <a:gd name="T2" fmla="*/ 2147483647 w 4639"/>
              <a:gd name="T3" fmla="*/ 2147483647 h 2719"/>
              <a:gd name="T4" fmla="*/ 2147483647 w 4639"/>
              <a:gd name="T5" fmla="*/ 2147483647 h 2719"/>
              <a:gd name="T6" fmla="*/ 2147483647 w 4639"/>
              <a:gd name="T7" fmla="*/ 2147483647 h 2719"/>
              <a:gd name="T8" fmla="*/ 2147483647 w 4639"/>
              <a:gd name="T9" fmla="*/ 2147483647 h 2719"/>
              <a:gd name="T10" fmla="*/ 2147483647 w 4639"/>
              <a:gd name="T11" fmla="*/ 2147483647 h 2719"/>
              <a:gd name="T12" fmla="*/ 2147483647 w 4639"/>
              <a:gd name="T13" fmla="*/ 2147483647 h 2719"/>
              <a:gd name="T14" fmla="*/ 2147483647 w 4639"/>
              <a:gd name="T15" fmla="*/ 2147483647 h 2719"/>
              <a:gd name="T16" fmla="*/ 2147483647 w 4639"/>
              <a:gd name="T17" fmla="*/ 2147483647 h 2719"/>
              <a:gd name="T18" fmla="*/ 2147483647 w 4639"/>
              <a:gd name="T19" fmla="*/ 2147483647 h 2719"/>
              <a:gd name="T20" fmla="*/ 2147483647 w 4639"/>
              <a:gd name="T21" fmla="*/ 2147483647 h 2719"/>
              <a:gd name="T22" fmla="*/ 2147483647 w 4639"/>
              <a:gd name="T23" fmla="*/ 2147483647 h 2719"/>
              <a:gd name="T24" fmla="*/ 2147483647 w 4639"/>
              <a:gd name="T25" fmla="*/ 2147483647 h 2719"/>
              <a:gd name="T26" fmla="*/ 2147483647 w 4639"/>
              <a:gd name="T27" fmla="*/ 2147483647 h 2719"/>
              <a:gd name="T28" fmla="*/ 2147483647 w 4639"/>
              <a:gd name="T29" fmla="*/ 2147483647 h 2719"/>
              <a:gd name="T30" fmla="*/ 2147483647 w 4639"/>
              <a:gd name="T31" fmla="*/ 2147483647 h 2719"/>
              <a:gd name="T32" fmla="*/ 2147483647 w 4639"/>
              <a:gd name="T33" fmla="*/ 2147483647 h 2719"/>
              <a:gd name="T34" fmla="*/ 2147483647 w 4639"/>
              <a:gd name="T35" fmla="*/ 2147483647 h 2719"/>
              <a:gd name="T36" fmla="*/ 2147483647 w 4639"/>
              <a:gd name="T37" fmla="*/ 2147483647 h 2719"/>
              <a:gd name="T38" fmla="*/ 2147483647 w 4639"/>
              <a:gd name="T39" fmla="*/ 2147483647 h 2719"/>
              <a:gd name="T40" fmla="*/ 2147483647 w 4639"/>
              <a:gd name="T41" fmla="*/ 2147483647 h 2719"/>
              <a:gd name="T42" fmla="*/ 2147483647 w 4639"/>
              <a:gd name="T43" fmla="*/ 2147483647 h 2719"/>
              <a:gd name="T44" fmla="*/ 2147483647 w 4639"/>
              <a:gd name="T45" fmla="*/ 2147483647 h 2719"/>
              <a:gd name="T46" fmla="*/ 2147483647 w 4639"/>
              <a:gd name="T47" fmla="*/ 2147483647 h 2719"/>
              <a:gd name="T48" fmla="*/ 2147483647 w 4639"/>
              <a:gd name="T49" fmla="*/ 2147483647 h 2719"/>
              <a:gd name="T50" fmla="*/ 2147483647 w 4639"/>
              <a:gd name="T51" fmla="*/ 2147483647 h 2719"/>
              <a:gd name="T52" fmla="*/ 2147483647 w 4639"/>
              <a:gd name="T53" fmla="*/ 2147483647 h 2719"/>
              <a:gd name="T54" fmla="*/ 2147483647 w 4639"/>
              <a:gd name="T55" fmla="*/ 2147483647 h 2719"/>
              <a:gd name="T56" fmla="*/ 2147483647 w 4639"/>
              <a:gd name="T57" fmla="*/ 2147483647 h 2719"/>
              <a:gd name="T58" fmla="*/ 2147483647 w 4639"/>
              <a:gd name="T59" fmla="*/ 2147483647 h 2719"/>
              <a:gd name="T60" fmla="*/ 2147483647 w 4639"/>
              <a:gd name="T61" fmla="*/ 2147483647 h 2719"/>
              <a:gd name="T62" fmla="*/ 2147483647 w 4639"/>
              <a:gd name="T63" fmla="*/ 2147483647 h 2719"/>
              <a:gd name="T64" fmla="*/ 2147483647 w 4639"/>
              <a:gd name="T65" fmla="*/ 2147483647 h 2719"/>
              <a:gd name="T66" fmla="*/ 2147483647 w 4639"/>
              <a:gd name="T67" fmla="*/ 2147483647 h 2719"/>
              <a:gd name="T68" fmla="*/ 2147483647 w 4639"/>
              <a:gd name="T69" fmla="*/ 2147483647 h 2719"/>
              <a:gd name="T70" fmla="*/ 2147483647 w 4639"/>
              <a:gd name="T71" fmla="*/ 2147483647 h 2719"/>
              <a:gd name="T72" fmla="*/ 2147483647 w 4639"/>
              <a:gd name="T73" fmla="*/ 2147483647 h 2719"/>
              <a:gd name="T74" fmla="*/ 2147483647 w 4639"/>
              <a:gd name="T75" fmla="*/ 2147483647 h 2719"/>
              <a:gd name="T76" fmla="*/ 2147483647 w 4639"/>
              <a:gd name="T77" fmla="*/ 2147483647 h 2719"/>
              <a:gd name="T78" fmla="*/ 2147483647 w 4639"/>
              <a:gd name="T79" fmla="*/ 2147483647 h 2719"/>
              <a:gd name="T80" fmla="*/ 2147483647 w 4639"/>
              <a:gd name="T81" fmla="*/ 2147483647 h 2719"/>
              <a:gd name="T82" fmla="*/ 2147483647 w 4639"/>
              <a:gd name="T83" fmla="*/ 2147483647 h 2719"/>
              <a:gd name="T84" fmla="*/ 2147483647 w 4639"/>
              <a:gd name="T85" fmla="*/ 2147483647 h 2719"/>
              <a:gd name="T86" fmla="*/ 2147483647 w 4639"/>
              <a:gd name="T87" fmla="*/ 2147483647 h 2719"/>
              <a:gd name="T88" fmla="*/ 2147483647 w 4639"/>
              <a:gd name="T89" fmla="*/ 2147483647 h 2719"/>
              <a:gd name="T90" fmla="*/ 2147483647 w 4639"/>
              <a:gd name="T91" fmla="*/ 2147483647 h 2719"/>
              <a:gd name="T92" fmla="*/ 2147483647 w 4639"/>
              <a:gd name="T93" fmla="*/ 2147483647 h 2719"/>
              <a:gd name="T94" fmla="*/ 2147483647 w 4639"/>
              <a:gd name="T95" fmla="*/ 2147483647 h 2719"/>
              <a:gd name="T96" fmla="*/ 2147483647 w 4639"/>
              <a:gd name="T97" fmla="*/ 2147483647 h 2719"/>
              <a:gd name="T98" fmla="*/ 2147483647 w 4639"/>
              <a:gd name="T99" fmla="*/ 2147483647 h 2719"/>
              <a:gd name="T100" fmla="*/ 2147483647 w 4639"/>
              <a:gd name="T101" fmla="*/ 2147483647 h 2719"/>
              <a:gd name="T102" fmla="*/ 2147483647 w 4639"/>
              <a:gd name="T103" fmla="*/ 2147483647 h 2719"/>
              <a:gd name="T104" fmla="*/ 2147483647 w 4639"/>
              <a:gd name="T105" fmla="*/ 2147483647 h 2719"/>
              <a:gd name="T106" fmla="*/ 2147483647 w 4639"/>
              <a:gd name="T107" fmla="*/ 2147483647 h 2719"/>
              <a:gd name="T108" fmla="*/ 2147483647 w 4639"/>
              <a:gd name="T109" fmla="*/ 2147483647 h 2719"/>
              <a:gd name="T110" fmla="*/ 2147483647 w 4639"/>
              <a:gd name="T111" fmla="*/ 2147483647 h 2719"/>
              <a:gd name="T112" fmla="*/ 2147483647 w 4639"/>
              <a:gd name="T113" fmla="*/ 2147483647 h 27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639"/>
              <a:gd name="T172" fmla="*/ 0 h 2719"/>
              <a:gd name="T173" fmla="*/ 4639 w 4639"/>
              <a:gd name="T174" fmla="*/ 2719 h 27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639" h="2719">
                <a:moveTo>
                  <a:pt x="1231" y="675"/>
                </a:moveTo>
                <a:cubicBezTo>
                  <a:pt x="1209" y="666"/>
                  <a:pt x="1202" y="661"/>
                  <a:pt x="1179" y="666"/>
                </a:cubicBezTo>
                <a:cubicBezTo>
                  <a:pt x="1147" y="683"/>
                  <a:pt x="1166" y="663"/>
                  <a:pt x="1127" y="670"/>
                </a:cubicBezTo>
                <a:cubicBezTo>
                  <a:pt x="1112" y="694"/>
                  <a:pt x="1101" y="701"/>
                  <a:pt x="1076" y="713"/>
                </a:cubicBezTo>
                <a:cubicBezTo>
                  <a:pt x="1073" y="726"/>
                  <a:pt x="1073" y="740"/>
                  <a:pt x="1067" y="752"/>
                </a:cubicBezTo>
                <a:cubicBezTo>
                  <a:pt x="1065" y="756"/>
                  <a:pt x="1057" y="753"/>
                  <a:pt x="1054" y="756"/>
                </a:cubicBezTo>
                <a:cubicBezTo>
                  <a:pt x="1035" y="775"/>
                  <a:pt x="1068" y="764"/>
                  <a:pt x="1041" y="782"/>
                </a:cubicBezTo>
                <a:cubicBezTo>
                  <a:pt x="1018" y="797"/>
                  <a:pt x="987" y="789"/>
                  <a:pt x="960" y="791"/>
                </a:cubicBezTo>
                <a:cubicBezTo>
                  <a:pt x="940" y="818"/>
                  <a:pt x="959" y="825"/>
                  <a:pt x="921" y="834"/>
                </a:cubicBezTo>
                <a:cubicBezTo>
                  <a:pt x="907" y="853"/>
                  <a:pt x="887" y="861"/>
                  <a:pt x="865" y="868"/>
                </a:cubicBezTo>
                <a:cubicBezTo>
                  <a:pt x="855" y="885"/>
                  <a:pt x="841" y="885"/>
                  <a:pt x="831" y="902"/>
                </a:cubicBezTo>
                <a:cubicBezTo>
                  <a:pt x="823" y="933"/>
                  <a:pt x="814" y="975"/>
                  <a:pt x="796" y="1001"/>
                </a:cubicBezTo>
                <a:cubicBezTo>
                  <a:pt x="789" y="1024"/>
                  <a:pt x="776" y="1044"/>
                  <a:pt x="784" y="1066"/>
                </a:cubicBezTo>
                <a:cubicBezTo>
                  <a:pt x="772" y="1095"/>
                  <a:pt x="764" y="1091"/>
                  <a:pt x="736" y="1100"/>
                </a:cubicBezTo>
                <a:cubicBezTo>
                  <a:pt x="722" y="1086"/>
                  <a:pt x="720" y="1075"/>
                  <a:pt x="706" y="1061"/>
                </a:cubicBezTo>
                <a:cubicBezTo>
                  <a:pt x="682" y="1070"/>
                  <a:pt x="673" y="1057"/>
                  <a:pt x="680" y="1087"/>
                </a:cubicBezTo>
                <a:cubicBezTo>
                  <a:pt x="671" y="1101"/>
                  <a:pt x="648" y="1121"/>
                  <a:pt x="633" y="1130"/>
                </a:cubicBezTo>
                <a:cubicBezTo>
                  <a:pt x="592" y="1114"/>
                  <a:pt x="551" y="1119"/>
                  <a:pt x="513" y="1096"/>
                </a:cubicBezTo>
                <a:cubicBezTo>
                  <a:pt x="487" y="1104"/>
                  <a:pt x="478" y="1119"/>
                  <a:pt x="457" y="1134"/>
                </a:cubicBezTo>
                <a:cubicBezTo>
                  <a:pt x="455" y="1137"/>
                  <a:pt x="441" y="1156"/>
                  <a:pt x="440" y="1160"/>
                </a:cubicBezTo>
                <a:cubicBezTo>
                  <a:pt x="425" y="1202"/>
                  <a:pt x="445" y="1192"/>
                  <a:pt x="414" y="1199"/>
                </a:cubicBezTo>
                <a:cubicBezTo>
                  <a:pt x="411" y="1203"/>
                  <a:pt x="405" y="1207"/>
                  <a:pt x="405" y="1212"/>
                </a:cubicBezTo>
                <a:cubicBezTo>
                  <a:pt x="405" y="1222"/>
                  <a:pt x="414" y="1242"/>
                  <a:pt x="414" y="1242"/>
                </a:cubicBezTo>
                <a:cubicBezTo>
                  <a:pt x="410" y="1246"/>
                  <a:pt x="406" y="1252"/>
                  <a:pt x="401" y="1255"/>
                </a:cubicBezTo>
                <a:cubicBezTo>
                  <a:pt x="397" y="1257"/>
                  <a:pt x="390" y="1255"/>
                  <a:pt x="388" y="1259"/>
                </a:cubicBezTo>
                <a:cubicBezTo>
                  <a:pt x="363" y="1321"/>
                  <a:pt x="396" y="1305"/>
                  <a:pt x="349" y="1319"/>
                </a:cubicBezTo>
                <a:cubicBezTo>
                  <a:pt x="338" y="1371"/>
                  <a:pt x="341" y="1360"/>
                  <a:pt x="289" y="1367"/>
                </a:cubicBezTo>
                <a:cubicBezTo>
                  <a:pt x="271" y="1373"/>
                  <a:pt x="253" y="1394"/>
                  <a:pt x="242" y="1410"/>
                </a:cubicBezTo>
                <a:cubicBezTo>
                  <a:pt x="230" y="1462"/>
                  <a:pt x="248" y="1500"/>
                  <a:pt x="190" y="1513"/>
                </a:cubicBezTo>
                <a:cubicBezTo>
                  <a:pt x="176" y="1536"/>
                  <a:pt x="172" y="1544"/>
                  <a:pt x="165" y="1573"/>
                </a:cubicBezTo>
                <a:cubicBezTo>
                  <a:pt x="124" y="1563"/>
                  <a:pt x="129" y="1565"/>
                  <a:pt x="96" y="1573"/>
                </a:cubicBezTo>
                <a:cubicBezTo>
                  <a:pt x="77" y="1601"/>
                  <a:pt x="85" y="1598"/>
                  <a:pt x="44" y="1603"/>
                </a:cubicBezTo>
                <a:cubicBezTo>
                  <a:pt x="28" y="1607"/>
                  <a:pt x="0" y="1606"/>
                  <a:pt x="18" y="1633"/>
                </a:cubicBezTo>
                <a:cubicBezTo>
                  <a:pt x="21" y="1637"/>
                  <a:pt x="27" y="1636"/>
                  <a:pt x="31" y="1637"/>
                </a:cubicBezTo>
                <a:cubicBezTo>
                  <a:pt x="53" y="1668"/>
                  <a:pt x="29" y="1630"/>
                  <a:pt x="44" y="1698"/>
                </a:cubicBezTo>
                <a:cubicBezTo>
                  <a:pt x="47" y="1710"/>
                  <a:pt x="75" y="1751"/>
                  <a:pt x="83" y="1762"/>
                </a:cubicBezTo>
                <a:cubicBezTo>
                  <a:pt x="86" y="1784"/>
                  <a:pt x="91" y="1831"/>
                  <a:pt x="96" y="1848"/>
                </a:cubicBezTo>
                <a:cubicBezTo>
                  <a:pt x="97" y="1850"/>
                  <a:pt x="121" y="1864"/>
                  <a:pt x="122" y="1865"/>
                </a:cubicBezTo>
                <a:cubicBezTo>
                  <a:pt x="143" y="1855"/>
                  <a:pt x="138" y="1847"/>
                  <a:pt x="156" y="1835"/>
                </a:cubicBezTo>
                <a:cubicBezTo>
                  <a:pt x="199" y="1842"/>
                  <a:pt x="181" y="1851"/>
                  <a:pt x="208" y="1878"/>
                </a:cubicBezTo>
                <a:cubicBezTo>
                  <a:pt x="210" y="1913"/>
                  <a:pt x="203" y="1984"/>
                  <a:pt x="225" y="2016"/>
                </a:cubicBezTo>
                <a:cubicBezTo>
                  <a:pt x="212" y="2040"/>
                  <a:pt x="219" y="2085"/>
                  <a:pt x="233" y="2110"/>
                </a:cubicBezTo>
                <a:cubicBezTo>
                  <a:pt x="238" y="2119"/>
                  <a:pt x="251" y="2136"/>
                  <a:pt x="251" y="2136"/>
                </a:cubicBezTo>
                <a:cubicBezTo>
                  <a:pt x="231" y="2150"/>
                  <a:pt x="205" y="2149"/>
                  <a:pt x="182" y="2158"/>
                </a:cubicBezTo>
                <a:cubicBezTo>
                  <a:pt x="160" y="2147"/>
                  <a:pt x="163" y="2131"/>
                  <a:pt x="143" y="2119"/>
                </a:cubicBezTo>
                <a:cubicBezTo>
                  <a:pt x="125" y="2124"/>
                  <a:pt x="108" y="2131"/>
                  <a:pt x="91" y="2136"/>
                </a:cubicBezTo>
                <a:cubicBezTo>
                  <a:pt x="86" y="2140"/>
                  <a:pt x="68" y="2147"/>
                  <a:pt x="83" y="2158"/>
                </a:cubicBezTo>
                <a:cubicBezTo>
                  <a:pt x="90" y="2163"/>
                  <a:pt x="109" y="2166"/>
                  <a:pt x="109" y="2166"/>
                </a:cubicBezTo>
                <a:cubicBezTo>
                  <a:pt x="113" y="2189"/>
                  <a:pt x="113" y="2197"/>
                  <a:pt x="130" y="2213"/>
                </a:cubicBezTo>
                <a:cubicBezTo>
                  <a:pt x="136" y="2231"/>
                  <a:pt x="133" y="2251"/>
                  <a:pt x="139" y="2269"/>
                </a:cubicBezTo>
                <a:cubicBezTo>
                  <a:pt x="142" y="2277"/>
                  <a:pt x="169" y="2294"/>
                  <a:pt x="177" y="2299"/>
                </a:cubicBezTo>
                <a:cubicBezTo>
                  <a:pt x="187" y="2314"/>
                  <a:pt x="195" y="2320"/>
                  <a:pt x="212" y="2325"/>
                </a:cubicBezTo>
                <a:cubicBezTo>
                  <a:pt x="218" y="2345"/>
                  <a:pt x="238" y="2344"/>
                  <a:pt x="255" y="2355"/>
                </a:cubicBezTo>
                <a:cubicBezTo>
                  <a:pt x="270" y="2404"/>
                  <a:pt x="289" y="2425"/>
                  <a:pt x="341" y="2437"/>
                </a:cubicBezTo>
                <a:cubicBezTo>
                  <a:pt x="377" y="2412"/>
                  <a:pt x="333" y="2421"/>
                  <a:pt x="392" y="2407"/>
                </a:cubicBezTo>
                <a:cubicBezTo>
                  <a:pt x="414" y="2366"/>
                  <a:pt x="433" y="2385"/>
                  <a:pt x="470" y="2394"/>
                </a:cubicBezTo>
                <a:cubicBezTo>
                  <a:pt x="516" y="2426"/>
                  <a:pt x="520" y="2389"/>
                  <a:pt x="534" y="2360"/>
                </a:cubicBezTo>
                <a:cubicBezTo>
                  <a:pt x="573" y="2369"/>
                  <a:pt x="532" y="2356"/>
                  <a:pt x="560" y="2377"/>
                </a:cubicBezTo>
                <a:cubicBezTo>
                  <a:pt x="580" y="2393"/>
                  <a:pt x="611" y="2383"/>
                  <a:pt x="637" y="2385"/>
                </a:cubicBezTo>
                <a:cubicBezTo>
                  <a:pt x="665" y="2396"/>
                  <a:pt x="690" y="2406"/>
                  <a:pt x="719" y="2415"/>
                </a:cubicBezTo>
                <a:cubicBezTo>
                  <a:pt x="723" y="2418"/>
                  <a:pt x="729" y="2420"/>
                  <a:pt x="732" y="2424"/>
                </a:cubicBezTo>
                <a:cubicBezTo>
                  <a:pt x="735" y="2428"/>
                  <a:pt x="733" y="2434"/>
                  <a:pt x="736" y="2437"/>
                </a:cubicBezTo>
                <a:cubicBezTo>
                  <a:pt x="748" y="2449"/>
                  <a:pt x="771" y="2444"/>
                  <a:pt x="788" y="2446"/>
                </a:cubicBezTo>
                <a:cubicBezTo>
                  <a:pt x="817" y="2464"/>
                  <a:pt x="815" y="2463"/>
                  <a:pt x="857" y="2467"/>
                </a:cubicBezTo>
                <a:cubicBezTo>
                  <a:pt x="912" y="2450"/>
                  <a:pt x="885" y="2457"/>
                  <a:pt x="938" y="2446"/>
                </a:cubicBezTo>
                <a:cubicBezTo>
                  <a:pt x="960" y="2414"/>
                  <a:pt x="960" y="2372"/>
                  <a:pt x="981" y="2338"/>
                </a:cubicBezTo>
                <a:cubicBezTo>
                  <a:pt x="996" y="2288"/>
                  <a:pt x="974" y="2348"/>
                  <a:pt x="998" y="2312"/>
                </a:cubicBezTo>
                <a:cubicBezTo>
                  <a:pt x="1010" y="2293"/>
                  <a:pt x="1000" y="2283"/>
                  <a:pt x="1020" y="2269"/>
                </a:cubicBezTo>
                <a:cubicBezTo>
                  <a:pt x="1027" y="2271"/>
                  <a:pt x="1034" y="2272"/>
                  <a:pt x="1041" y="2274"/>
                </a:cubicBezTo>
                <a:cubicBezTo>
                  <a:pt x="1050" y="2276"/>
                  <a:pt x="1067" y="2282"/>
                  <a:pt x="1067" y="2282"/>
                </a:cubicBezTo>
                <a:cubicBezTo>
                  <a:pt x="1074" y="2257"/>
                  <a:pt x="1098" y="2253"/>
                  <a:pt x="1119" y="2239"/>
                </a:cubicBezTo>
                <a:cubicBezTo>
                  <a:pt x="1137" y="2181"/>
                  <a:pt x="1119" y="2185"/>
                  <a:pt x="1188" y="2170"/>
                </a:cubicBezTo>
                <a:cubicBezTo>
                  <a:pt x="1189" y="2169"/>
                  <a:pt x="1201" y="2141"/>
                  <a:pt x="1205" y="2140"/>
                </a:cubicBezTo>
                <a:cubicBezTo>
                  <a:pt x="1219" y="2137"/>
                  <a:pt x="1294" y="2160"/>
                  <a:pt x="1317" y="2162"/>
                </a:cubicBezTo>
                <a:cubicBezTo>
                  <a:pt x="1334" y="2166"/>
                  <a:pt x="1345" y="2169"/>
                  <a:pt x="1360" y="2179"/>
                </a:cubicBezTo>
                <a:cubicBezTo>
                  <a:pt x="1424" y="2170"/>
                  <a:pt x="1437" y="2163"/>
                  <a:pt x="1488" y="2136"/>
                </a:cubicBezTo>
                <a:cubicBezTo>
                  <a:pt x="1537" y="2140"/>
                  <a:pt x="1581" y="2131"/>
                  <a:pt x="1630" y="2136"/>
                </a:cubicBezTo>
                <a:cubicBezTo>
                  <a:pt x="1647" y="2141"/>
                  <a:pt x="1679" y="2164"/>
                  <a:pt x="1695" y="2175"/>
                </a:cubicBezTo>
                <a:cubicBezTo>
                  <a:pt x="1703" y="2188"/>
                  <a:pt x="1733" y="2222"/>
                  <a:pt x="1746" y="2226"/>
                </a:cubicBezTo>
                <a:cubicBezTo>
                  <a:pt x="1752" y="2235"/>
                  <a:pt x="1763" y="2239"/>
                  <a:pt x="1768" y="2248"/>
                </a:cubicBezTo>
                <a:cubicBezTo>
                  <a:pt x="1792" y="2288"/>
                  <a:pt x="1760" y="2264"/>
                  <a:pt x="1789" y="2282"/>
                </a:cubicBezTo>
                <a:cubicBezTo>
                  <a:pt x="1795" y="2291"/>
                  <a:pt x="1806" y="2298"/>
                  <a:pt x="1811" y="2308"/>
                </a:cubicBezTo>
                <a:cubicBezTo>
                  <a:pt x="1819" y="2322"/>
                  <a:pt x="1819" y="2346"/>
                  <a:pt x="1828" y="2360"/>
                </a:cubicBezTo>
                <a:cubicBezTo>
                  <a:pt x="1837" y="2373"/>
                  <a:pt x="1849" y="2384"/>
                  <a:pt x="1858" y="2398"/>
                </a:cubicBezTo>
                <a:cubicBezTo>
                  <a:pt x="1861" y="2421"/>
                  <a:pt x="1864" y="2431"/>
                  <a:pt x="1875" y="2450"/>
                </a:cubicBezTo>
                <a:cubicBezTo>
                  <a:pt x="1877" y="2461"/>
                  <a:pt x="1878" y="2473"/>
                  <a:pt x="1880" y="2484"/>
                </a:cubicBezTo>
                <a:cubicBezTo>
                  <a:pt x="1882" y="2493"/>
                  <a:pt x="1888" y="2510"/>
                  <a:pt x="1888" y="2510"/>
                </a:cubicBezTo>
                <a:cubicBezTo>
                  <a:pt x="1893" y="2551"/>
                  <a:pt x="1900" y="2586"/>
                  <a:pt x="1944" y="2600"/>
                </a:cubicBezTo>
                <a:cubicBezTo>
                  <a:pt x="1953" y="2628"/>
                  <a:pt x="2008" y="2624"/>
                  <a:pt x="2030" y="2626"/>
                </a:cubicBezTo>
                <a:cubicBezTo>
                  <a:pt x="2079" y="2617"/>
                  <a:pt x="2077" y="2624"/>
                  <a:pt x="2095" y="2587"/>
                </a:cubicBezTo>
                <a:cubicBezTo>
                  <a:pt x="2076" y="2516"/>
                  <a:pt x="2050" y="2543"/>
                  <a:pt x="2172" y="2531"/>
                </a:cubicBezTo>
                <a:cubicBezTo>
                  <a:pt x="2185" y="2534"/>
                  <a:pt x="2201" y="2532"/>
                  <a:pt x="2211" y="2540"/>
                </a:cubicBezTo>
                <a:cubicBezTo>
                  <a:pt x="2226" y="2552"/>
                  <a:pt x="2221" y="2564"/>
                  <a:pt x="2241" y="2570"/>
                </a:cubicBezTo>
                <a:cubicBezTo>
                  <a:pt x="2254" y="2611"/>
                  <a:pt x="2233" y="2554"/>
                  <a:pt x="2258" y="2592"/>
                </a:cubicBezTo>
                <a:cubicBezTo>
                  <a:pt x="2269" y="2608"/>
                  <a:pt x="2264" y="2619"/>
                  <a:pt x="2279" y="2635"/>
                </a:cubicBezTo>
                <a:cubicBezTo>
                  <a:pt x="2293" y="2671"/>
                  <a:pt x="2330" y="2677"/>
                  <a:pt x="2365" y="2682"/>
                </a:cubicBezTo>
                <a:cubicBezTo>
                  <a:pt x="2400" y="2668"/>
                  <a:pt x="2412" y="2639"/>
                  <a:pt x="2374" y="2613"/>
                </a:cubicBezTo>
                <a:cubicBezTo>
                  <a:pt x="2396" y="2584"/>
                  <a:pt x="2435" y="2582"/>
                  <a:pt x="2469" y="2574"/>
                </a:cubicBezTo>
                <a:cubicBezTo>
                  <a:pt x="2483" y="2516"/>
                  <a:pt x="2465" y="2539"/>
                  <a:pt x="2550" y="2544"/>
                </a:cubicBezTo>
                <a:cubicBezTo>
                  <a:pt x="2573" y="2553"/>
                  <a:pt x="2562" y="2553"/>
                  <a:pt x="2572" y="2519"/>
                </a:cubicBezTo>
                <a:cubicBezTo>
                  <a:pt x="2574" y="2512"/>
                  <a:pt x="2586" y="2513"/>
                  <a:pt x="2593" y="2510"/>
                </a:cubicBezTo>
                <a:cubicBezTo>
                  <a:pt x="2612" y="2448"/>
                  <a:pt x="2702" y="2462"/>
                  <a:pt x="2748" y="2458"/>
                </a:cubicBezTo>
                <a:cubicBezTo>
                  <a:pt x="2758" y="2460"/>
                  <a:pt x="2773" y="2454"/>
                  <a:pt x="2778" y="2463"/>
                </a:cubicBezTo>
                <a:cubicBezTo>
                  <a:pt x="2796" y="2493"/>
                  <a:pt x="2765" y="2523"/>
                  <a:pt x="2800" y="2536"/>
                </a:cubicBezTo>
                <a:cubicBezTo>
                  <a:pt x="2811" y="2554"/>
                  <a:pt x="2805" y="2588"/>
                  <a:pt x="2830" y="2592"/>
                </a:cubicBezTo>
                <a:cubicBezTo>
                  <a:pt x="2843" y="2594"/>
                  <a:pt x="2855" y="2595"/>
                  <a:pt x="2868" y="2596"/>
                </a:cubicBezTo>
                <a:cubicBezTo>
                  <a:pt x="2886" y="2608"/>
                  <a:pt x="2904" y="2611"/>
                  <a:pt x="2924" y="2617"/>
                </a:cubicBezTo>
                <a:cubicBezTo>
                  <a:pt x="2944" y="2646"/>
                  <a:pt x="2935" y="2642"/>
                  <a:pt x="2980" y="2648"/>
                </a:cubicBezTo>
                <a:cubicBezTo>
                  <a:pt x="3030" y="2679"/>
                  <a:pt x="3043" y="2697"/>
                  <a:pt x="3105" y="2703"/>
                </a:cubicBezTo>
                <a:cubicBezTo>
                  <a:pt x="3146" y="2719"/>
                  <a:pt x="3114" y="2686"/>
                  <a:pt x="3131" y="2682"/>
                </a:cubicBezTo>
                <a:cubicBezTo>
                  <a:pt x="3160" y="2675"/>
                  <a:pt x="3191" y="2676"/>
                  <a:pt x="3221" y="2673"/>
                </a:cubicBezTo>
                <a:cubicBezTo>
                  <a:pt x="3224" y="2662"/>
                  <a:pt x="3219" y="2646"/>
                  <a:pt x="3229" y="2639"/>
                </a:cubicBezTo>
                <a:cubicBezTo>
                  <a:pt x="3253" y="2623"/>
                  <a:pt x="3279" y="2613"/>
                  <a:pt x="3302" y="2596"/>
                </a:cubicBezTo>
                <a:cubicBezTo>
                  <a:pt x="3404" y="2603"/>
                  <a:pt x="3337" y="2592"/>
                  <a:pt x="3380" y="2622"/>
                </a:cubicBezTo>
                <a:cubicBezTo>
                  <a:pt x="3420" y="2601"/>
                  <a:pt x="3459" y="2595"/>
                  <a:pt x="3504" y="2587"/>
                </a:cubicBezTo>
                <a:cubicBezTo>
                  <a:pt x="3563" y="2551"/>
                  <a:pt x="3529" y="2570"/>
                  <a:pt x="3659" y="2562"/>
                </a:cubicBezTo>
                <a:cubicBezTo>
                  <a:pt x="3668" y="2537"/>
                  <a:pt x="3681" y="2539"/>
                  <a:pt x="3707" y="2531"/>
                </a:cubicBezTo>
                <a:cubicBezTo>
                  <a:pt x="3714" y="2500"/>
                  <a:pt x="3699" y="2480"/>
                  <a:pt x="3685" y="2454"/>
                </a:cubicBezTo>
                <a:cubicBezTo>
                  <a:pt x="3695" y="2423"/>
                  <a:pt x="3679" y="2461"/>
                  <a:pt x="3711" y="2433"/>
                </a:cubicBezTo>
                <a:cubicBezTo>
                  <a:pt x="3723" y="2422"/>
                  <a:pt x="3747" y="2348"/>
                  <a:pt x="3754" y="2329"/>
                </a:cubicBezTo>
                <a:cubicBezTo>
                  <a:pt x="3751" y="2325"/>
                  <a:pt x="3749" y="2320"/>
                  <a:pt x="3745" y="2317"/>
                </a:cubicBezTo>
                <a:cubicBezTo>
                  <a:pt x="3741" y="2313"/>
                  <a:pt x="3735" y="2312"/>
                  <a:pt x="3732" y="2308"/>
                </a:cubicBezTo>
                <a:cubicBezTo>
                  <a:pt x="3725" y="2299"/>
                  <a:pt x="3724" y="2288"/>
                  <a:pt x="3719" y="2278"/>
                </a:cubicBezTo>
                <a:cubicBezTo>
                  <a:pt x="3727" y="2222"/>
                  <a:pt x="3690" y="2175"/>
                  <a:pt x="3762" y="2158"/>
                </a:cubicBezTo>
                <a:cubicBezTo>
                  <a:pt x="3793" y="2136"/>
                  <a:pt x="3784" y="2137"/>
                  <a:pt x="3767" y="2110"/>
                </a:cubicBezTo>
                <a:cubicBezTo>
                  <a:pt x="3772" y="2084"/>
                  <a:pt x="3775" y="2069"/>
                  <a:pt x="3797" y="2054"/>
                </a:cubicBezTo>
                <a:cubicBezTo>
                  <a:pt x="3803" y="2033"/>
                  <a:pt x="3807" y="2024"/>
                  <a:pt x="3823" y="2046"/>
                </a:cubicBezTo>
                <a:cubicBezTo>
                  <a:pt x="3825" y="2055"/>
                  <a:pt x="3833" y="2072"/>
                  <a:pt x="3840" y="2067"/>
                </a:cubicBezTo>
                <a:cubicBezTo>
                  <a:pt x="3845" y="2063"/>
                  <a:pt x="3839" y="2054"/>
                  <a:pt x="3844" y="2050"/>
                </a:cubicBezTo>
                <a:cubicBezTo>
                  <a:pt x="3852" y="2044"/>
                  <a:pt x="3864" y="2044"/>
                  <a:pt x="3874" y="2041"/>
                </a:cubicBezTo>
                <a:cubicBezTo>
                  <a:pt x="3878" y="2038"/>
                  <a:pt x="3884" y="2037"/>
                  <a:pt x="3887" y="2033"/>
                </a:cubicBezTo>
                <a:cubicBezTo>
                  <a:pt x="3890" y="2028"/>
                  <a:pt x="3885" y="2018"/>
                  <a:pt x="3891" y="2016"/>
                </a:cubicBezTo>
                <a:cubicBezTo>
                  <a:pt x="3914" y="2008"/>
                  <a:pt x="3940" y="2010"/>
                  <a:pt x="3964" y="2007"/>
                </a:cubicBezTo>
                <a:cubicBezTo>
                  <a:pt x="3994" y="2016"/>
                  <a:pt x="3962" y="2002"/>
                  <a:pt x="3982" y="2046"/>
                </a:cubicBezTo>
                <a:cubicBezTo>
                  <a:pt x="3986" y="2055"/>
                  <a:pt x="4002" y="2052"/>
                  <a:pt x="4012" y="2054"/>
                </a:cubicBezTo>
                <a:cubicBezTo>
                  <a:pt x="4023" y="2051"/>
                  <a:pt x="4037" y="2054"/>
                  <a:pt x="4046" y="2046"/>
                </a:cubicBezTo>
                <a:cubicBezTo>
                  <a:pt x="4054" y="2039"/>
                  <a:pt x="4046" y="2021"/>
                  <a:pt x="4055" y="2016"/>
                </a:cubicBezTo>
                <a:cubicBezTo>
                  <a:pt x="4061" y="2013"/>
                  <a:pt x="4067" y="2010"/>
                  <a:pt x="4072" y="2007"/>
                </a:cubicBezTo>
                <a:cubicBezTo>
                  <a:pt x="4077" y="2004"/>
                  <a:pt x="4080" y="1999"/>
                  <a:pt x="4085" y="1998"/>
                </a:cubicBezTo>
                <a:cubicBezTo>
                  <a:pt x="4105" y="1993"/>
                  <a:pt x="4125" y="1993"/>
                  <a:pt x="4145" y="1990"/>
                </a:cubicBezTo>
                <a:cubicBezTo>
                  <a:pt x="4158" y="1981"/>
                  <a:pt x="4171" y="1973"/>
                  <a:pt x="4184" y="1964"/>
                </a:cubicBezTo>
                <a:cubicBezTo>
                  <a:pt x="4203" y="1968"/>
                  <a:pt x="4218" y="1971"/>
                  <a:pt x="4235" y="1981"/>
                </a:cubicBezTo>
                <a:cubicBezTo>
                  <a:pt x="4252" y="1978"/>
                  <a:pt x="4270" y="1979"/>
                  <a:pt x="4287" y="1973"/>
                </a:cubicBezTo>
                <a:cubicBezTo>
                  <a:pt x="4291" y="1972"/>
                  <a:pt x="4277" y="1971"/>
                  <a:pt x="4274" y="1968"/>
                </a:cubicBezTo>
                <a:cubicBezTo>
                  <a:pt x="4242" y="1936"/>
                  <a:pt x="4290" y="1963"/>
                  <a:pt x="4248" y="1943"/>
                </a:cubicBezTo>
                <a:cubicBezTo>
                  <a:pt x="4221" y="1951"/>
                  <a:pt x="4212" y="1950"/>
                  <a:pt x="4188" y="1934"/>
                </a:cubicBezTo>
                <a:cubicBezTo>
                  <a:pt x="4198" y="1901"/>
                  <a:pt x="4183" y="1940"/>
                  <a:pt x="4205" y="1913"/>
                </a:cubicBezTo>
                <a:cubicBezTo>
                  <a:pt x="4213" y="1903"/>
                  <a:pt x="4215" y="1878"/>
                  <a:pt x="4218" y="1865"/>
                </a:cubicBezTo>
                <a:cubicBezTo>
                  <a:pt x="4206" y="1807"/>
                  <a:pt x="4188" y="1757"/>
                  <a:pt x="4222" y="1702"/>
                </a:cubicBezTo>
                <a:cubicBezTo>
                  <a:pt x="4217" y="1639"/>
                  <a:pt x="4208" y="1563"/>
                  <a:pt x="4218" y="1500"/>
                </a:cubicBezTo>
                <a:cubicBezTo>
                  <a:pt x="4219" y="1494"/>
                  <a:pt x="4252" y="1478"/>
                  <a:pt x="4257" y="1474"/>
                </a:cubicBezTo>
                <a:cubicBezTo>
                  <a:pt x="4264" y="1459"/>
                  <a:pt x="4274" y="1427"/>
                  <a:pt x="4274" y="1427"/>
                </a:cubicBezTo>
                <a:cubicBezTo>
                  <a:pt x="4264" y="1390"/>
                  <a:pt x="4246" y="1347"/>
                  <a:pt x="4218" y="1319"/>
                </a:cubicBezTo>
                <a:cubicBezTo>
                  <a:pt x="4213" y="1302"/>
                  <a:pt x="4187" y="1268"/>
                  <a:pt x="4175" y="1251"/>
                </a:cubicBezTo>
                <a:cubicBezTo>
                  <a:pt x="4180" y="1212"/>
                  <a:pt x="4182" y="1202"/>
                  <a:pt x="4214" y="1182"/>
                </a:cubicBezTo>
                <a:cubicBezTo>
                  <a:pt x="4209" y="1116"/>
                  <a:pt x="4233" y="1065"/>
                  <a:pt x="4184" y="1031"/>
                </a:cubicBezTo>
                <a:cubicBezTo>
                  <a:pt x="4153" y="988"/>
                  <a:pt x="4158" y="950"/>
                  <a:pt x="4175" y="894"/>
                </a:cubicBezTo>
                <a:cubicBezTo>
                  <a:pt x="4166" y="881"/>
                  <a:pt x="4159" y="870"/>
                  <a:pt x="4154" y="855"/>
                </a:cubicBezTo>
                <a:cubicBezTo>
                  <a:pt x="4167" y="811"/>
                  <a:pt x="4151" y="806"/>
                  <a:pt x="4128" y="769"/>
                </a:cubicBezTo>
                <a:cubicBezTo>
                  <a:pt x="4129" y="763"/>
                  <a:pt x="4128" y="757"/>
                  <a:pt x="4132" y="752"/>
                </a:cubicBezTo>
                <a:cubicBezTo>
                  <a:pt x="4135" y="748"/>
                  <a:pt x="4140" y="748"/>
                  <a:pt x="4145" y="748"/>
                </a:cubicBezTo>
                <a:cubicBezTo>
                  <a:pt x="4170" y="751"/>
                  <a:pt x="4193" y="758"/>
                  <a:pt x="4218" y="761"/>
                </a:cubicBezTo>
                <a:cubicBezTo>
                  <a:pt x="4338" y="745"/>
                  <a:pt x="4256" y="763"/>
                  <a:pt x="4304" y="730"/>
                </a:cubicBezTo>
                <a:cubicBezTo>
                  <a:pt x="4314" y="733"/>
                  <a:pt x="4324" y="736"/>
                  <a:pt x="4334" y="739"/>
                </a:cubicBezTo>
                <a:cubicBezTo>
                  <a:pt x="4338" y="740"/>
                  <a:pt x="4347" y="743"/>
                  <a:pt x="4347" y="743"/>
                </a:cubicBezTo>
                <a:cubicBezTo>
                  <a:pt x="4374" y="726"/>
                  <a:pt x="4370" y="720"/>
                  <a:pt x="4390" y="700"/>
                </a:cubicBezTo>
                <a:cubicBezTo>
                  <a:pt x="4398" y="675"/>
                  <a:pt x="4410" y="651"/>
                  <a:pt x="4420" y="627"/>
                </a:cubicBezTo>
                <a:cubicBezTo>
                  <a:pt x="4425" y="617"/>
                  <a:pt x="4426" y="592"/>
                  <a:pt x="4433" y="584"/>
                </a:cubicBezTo>
                <a:cubicBezTo>
                  <a:pt x="4436" y="580"/>
                  <a:pt x="4442" y="581"/>
                  <a:pt x="4446" y="580"/>
                </a:cubicBezTo>
                <a:cubicBezTo>
                  <a:pt x="4470" y="576"/>
                  <a:pt x="4495" y="574"/>
                  <a:pt x="4519" y="571"/>
                </a:cubicBezTo>
                <a:cubicBezTo>
                  <a:pt x="4520" y="567"/>
                  <a:pt x="4519" y="559"/>
                  <a:pt x="4523" y="558"/>
                </a:cubicBezTo>
                <a:cubicBezTo>
                  <a:pt x="4563" y="546"/>
                  <a:pt x="4600" y="548"/>
                  <a:pt x="4639" y="533"/>
                </a:cubicBezTo>
                <a:cubicBezTo>
                  <a:pt x="4631" y="525"/>
                  <a:pt x="4616" y="522"/>
                  <a:pt x="4613" y="511"/>
                </a:cubicBezTo>
                <a:cubicBezTo>
                  <a:pt x="4596" y="455"/>
                  <a:pt x="4611" y="462"/>
                  <a:pt x="4588" y="425"/>
                </a:cubicBezTo>
                <a:cubicBezTo>
                  <a:pt x="4589" y="421"/>
                  <a:pt x="4588" y="415"/>
                  <a:pt x="4592" y="412"/>
                </a:cubicBezTo>
                <a:cubicBezTo>
                  <a:pt x="4599" y="407"/>
                  <a:pt x="4614" y="412"/>
                  <a:pt x="4618" y="404"/>
                </a:cubicBezTo>
                <a:cubicBezTo>
                  <a:pt x="4625" y="391"/>
                  <a:pt x="4596" y="366"/>
                  <a:pt x="4588" y="361"/>
                </a:cubicBezTo>
                <a:cubicBezTo>
                  <a:pt x="4542" y="365"/>
                  <a:pt x="4490" y="357"/>
                  <a:pt x="4450" y="382"/>
                </a:cubicBezTo>
                <a:cubicBezTo>
                  <a:pt x="4443" y="363"/>
                  <a:pt x="4427" y="325"/>
                  <a:pt x="4416" y="309"/>
                </a:cubicBezTo>
                <a:cubicBezTo>
                  <a:pt x="4416" y="309"/>
                  <a:pt x="4366" y="268"/>
                  <a:pt x="4364" y="266"/>
                </a:cubicBezTo>
                <a:cubicBezTo>
                  <a:pt x="4389" y="258"/>
                  <a:pt x="4385" y="234"/>
                  <a:pt x="4399" y="215"/>
                </a:cubicBezTo>
                <a:cubicBezTo>
                  <a:pt x="4405" y="196"/>
                  <a:pt x="4403" y="187"/>
                  <a:pt x="4420" y="176"/>
                </a:cubicBezTo>
                <a:cubicBezTo>
                  <a:pt x="4431" y="160"/>
                  <a:pt x="4435" y="142"/>
                  <a:pt x="4442" y="124"/>
                </a:cubicBezTo>
                <a:cubicBezTo>
                  <a:pt x="4430" y="107"/>
                  <a:pt x="4413" y="91"/>
                  <a:pt x="4394" y="81"/>
                </a:cubicBezTo>
                <a:cubicBezTo>
                  <a:pt x="4379" y="32"/>
                  <a:pt x="4395" y="44"/>
                  <a:pt x="4364" y="30"/>
                </a:cubicBezTo>
                <a:cubicBezTo>
                  <a:pt x="4345" y="0"/>
                  <a:pt x="4319" y="27"/>
                  <a:pt x="4295" y="34"/>
                </a:cubicBezTo>
                <a:cubicBezTo>
                  <a:pt x="4261" y="60"/>
                  <a:pt x="4283" y="42"/>
                  <a:pt x="4261" y="77"/>
                </a:cubicBezTo>
                <a:cubicBezTo>
                  <a:pt x="4255" y="87"/>
                  <a:pt x="4243" y="91"/>
                  <a:pt x="4235" y="99"/>
                </a:cubicBezTo>
                <a:cubicBezTo>
                  <a:pt x="4226" y="123"/>
                  <a:pt x="4224" y="134"/>
                  <a:pt x="4201" y="146"/>
                </a:cubicBezTo>
                <a:cubicBezTo>
                  <a:pt x="4178" y="179"/>
                  <a:pt x="4209" y="141"/>
                  <a:pt x="4175" y="163"/>
                </a:cubicBezTo>
                <a:cubicBezTo>
                  <a:pt x="4171" y="166"/>
                  <a:pt x="4170" y="173"/>
                  <a:pt x="4166" y="176"/>
                </a:cubicBezTo>
                <a:cubicBezTo>
                  <a:pt x="4161" y="180"/>
                  <a:pt x="4155" y="182"/>
                  <a:pt x="4149" y="185"/>
                </a:cubicBezTo>
                <a:cubicBezTo>
                  <a:pt x="4133" y="208"/>
                  <a:pt x="4106" y="219"/>
                  <a:pt x="4080" y="227"/>
                </a:cubicBezTo>
                <a:cubicBezTo>
                  <a:pt x="4055" y="246"/>
                  <a:pt x="4034" y="270"/>
                  <a:pt x="4016" y="296"/>
                </a:cubicBezTo>
                <a:cubicBezTo>
                  <a:pt x="4045" y="316"/>
                  <a:pt x="4032" y="343"/>
                  <a:pt x="4007" y="361"/>
                </a:cubicBezTo>
                <a:cubicBezTo>
                  <a:pt x="4002" y="370"/>
                  <a:pt x="3992" y="377"/>
                  <a:pt x="3990" y="387"/>
                </a:cubicBezTo>
                <a:cubicBezTo>
                  <a:pt x="3988" y="398"/>
                  <a:pt x="4004" y="427"/>
                  <a:pt x="4012" y="438"/>
                </a:cubicBezTo>
                <a:cubicBezTo>
                  <a:pt x="3989" y="454"/>
                  <a:pt x="3985" y="452"/>
                  <a:pt x="3969" y="477"/>
                </a:cubicBezTo>
                <a:cubicBezTo>
                  <a:pt x="3975" y="513"/>
                  <a:pt x="3999" y="553"/>
                  <a:pt x="3956" y="576"/>
                </a:cubicBezTo>
                <a:cubicBezTo>
                  <a:pt x="3940" y="600"/>
                  <a:pt x="3936" y="611"/>
                  <a:pt x="3913" y="623"/>
                </a:cubicBezTo>
                <a:cubicBezTo>
                  <a:pt x="3897" y="646"/>
                  <a:pt x="3898" y="632"/>
                  <a:pt x="3878" y="619"/>
                </a:cubicBezTo>
                <a:cubicBezTo>
                  <a:pt x="3865" y="597"/>
                  <a:pt x="3849" y="607"/>
                  <a:pt x="3827" y="614"/>
                </a:cubicBezTo>
                <a:cubicBezTo>
                  <a:pt x="3823" y="618"/>
                  <a:pt x="3816" y="621"/>
                  <a:pt x="3814" y="627"/>
                </a:cubicBezTo>
                <a:cubicBezTo>
                  <a:pt x="3809" y="639"/>
                  <a:pt x="3812" y="655"/>
                  <a:pt x="3805" y="666"/>
                </a:cubicBezTo>
                <a:cubicBezTo>
                  <a:pt x="3800" y="675"/>
                  <a:pt x="3780" y="683"/>
                  <a:pt x="3780" y="683"/>
                </a:cubicBezTo>
                <a:cubicBezTo>
                  <a:pt x="3755" y="730"/>
                  <a:pt x="3762" y="713"/>
                  <a:pt x="3685" y="718"/>
                </a:cubicBezTo>
                <a:cubicBezTo>
                  <a:pt x="3660" y="724"/>
                  <a:pt x="3668" y="715"/>
                  <a:pt x="3655" y="696"/>
                </a:cubicBezTo>
                <a:cubicBezTo>
                  <a:pt x="3629" y="699"/>
                  <a:pt x="3607" y="701"/>
                  <a:pt x="3582" y="709"/>
                </a:cubicBezTo>
                <a:cubicBezTo>
                  <a:pt x="3568" y="729"/>
                  <a:pt x="3556" y="762"/>
                  <a:pt x="3535" y="773"/>
                </a:cubicBezTo>
                <a:cubicBezTo>
                  <a:pt x="3518" y="782"/>
                  <a:pt x="3479" y="786"/>
                  <a:pt x="3479" y="786"/>
                </a:cubicBezTo>
                <a:cubicBezTo>
                  <a:pt x="3457" y="818"/>
                  <a:pt x="3481" y="766"/>
                  <a:pt x="3483" y="756"/>
                </a:cubicBezTo>
                <a:cubicBezTo>
                  <a:pt x="3480" y="743"/>
                  <a:pt x="3481" y="729"/>
                  <a:pt x="3474" y="718"/>
                </a:cubicBezTo>
                <a:cubicBezTo>
                  <a:pt x="3456" y="688"/>
                  <a:pt x="3396" y="685"/>
                  <a:pt x="3371" y="649"/>
                </a:cubicBezTo>
                <a:cubicBezTo>
                  <a:pt x="3392" y="594"/>
                  <a:pt x="3438" y="598"/>
                  <a:pt x="3483" y="567"/>
                </a:cubicBezTo>
                <a:cubicBezTo>
                  <a:pt x="3501" y="532"/>
                  <a:pt x="3471" y="547"/>
                  <a:pt x="3440" y="550"/>
                </a:cubicBezTo>
                <a:cubicBezTo>
                  <a:pt x="3426" y="554"/>
                  <a:pt x="3415" y="563"/>
                  <a:pt x="3401" y="567"/>
                </a:cubicBezTo>
                <a:cubicBezTo>
                  <a:pt x="3387" y="591"/>
                  <a:pt x="3353" y="589"/>
                  <a:pt x="3328" y="601"/>
                </a:cubicBezTo>
                <a:cubicBezTo>
                  <a:pt x="3321" y="613"/>
                  <a:pt x="3319" y="629"/>
                  <a:pt x="3311" y="640"/>
                </a:cubicBezTo>
                <a:cubicBezTo>
                  <a:pt x="3307" y="646"/>
                  <a:pt x="3275" y="651"/>
                  <a:pt x="3268" y="653"/>
                </a:cubicBezTo>
                <a:cubicBezTo>
                  <a:pt x="3233" y="704"/>
                  <a:pt x="3295" y="707"/>
                  <a:pt x="3328" y="713"/>
                </a:cubicBezTo>
                <a:cubicBezTo>
                  <a:pt x="3363" y="726"/>
                  <a:pt x="3315" y="712"/>
                  <a:pt x="3358" y="709"/>
                </a:cubicBezTo>
                <a:cubicBezTo>
                  <a:pt x="3380" y="708"/>
                  <a:pt x="3401" y="712"/>
                  <a:pt x="3423" y="713"/>
                </a:cubicBezTo>
                <a:cubicBezTo>
                  <a:pt x="3438" y="737"/>
                  <a:pt x="3455" y="771"/>
                  <a:pt x="3479" y="786"/>
                </a:cubicBezTo>
                <a:cubicBezTo>
                  <a:pt x="3484" y="812"/>
                  <a:pt x="3486" y="828"/>
                  <a:pt x="3509" y="842"/>
                </a:cubicBezTo>
                <a:cubicBezTo>
                  <a:pt x="3515" y="862"/>
                  <a:pt x="3503" y="857"/>
                  <a:pt x="3487" y="868"/>
                </a:cubicBezTo>
                <a:cubicBezTo>
                  <a:pt x="3492" y="892"/>
                  <a:pt x="3489" y="903"/>
                  <a:pt x="3509" y="915"/>
                </a:cubicBezTo>
                <a:cubicBezTo>
                  <a:pt x="3484" y="933"/>
                  <a:pt x="3432" y="937"/>
                  <a:pt x="3401" y="941"/>
                </a:cubicBezTo>
                <a:cubicBezTo>
                  <a:pt x="3392" y="1007"/>
                  <a:pt x="3404" y="1014"/>
                  <a:pt x="3341" y="1001"/>
                </a:cubicBezTo>
                <a:cubicBezTo>
                  <a:pt x="3316" y="989"/>
                  <a:pt x="3315" y="967"/>
                  <a:pt x="3290" y="954"/>
                </a:cubicBezTo>
                <a:cubicBezTo>
                  <a:pt x="3268" y="923"/>
                  <a:pt x="3282" y="932"/>
                  <a:pt x="3255" y="920"/>
                </a:cubicBezTo>
                <a:cubicBezTo>
                  <a:pt x="3233" y="889"/>
                  <a:pt x="3224" y="903"/>
                  <a:pt x="3191" y="911"/>
                </a:cubicBezTo>
                <a:cubicBezTo>
                  <a:pt x="3163" y="951"/>
                  <a:pt x="3202" y="899"/>
                  <a:pt x="3169" y="932"/>
                </a:cubicBezTo>
                <a:cubicBezTo>
                  <a:pt x="3161" y="940"/>
                  <a:pt x="3161" y="956"/>
                  <a:pt x="3152" y="963"/>
                </a:cubicBezTo>
                <a:cubicBezTo>
                  <a:pt x="3140" y="972"/>
                  <a:pt x="3099" y="980"/>
                  <a:pt x="3083" y="984"/>
                </a:cubicBezTo>
                <a:cubicBezTo>
                  <a:pt x="3069" y="974"/>
                  <a:pt x="3065" y="964"/>
                  <a:pt x="3049" y="958"/>
                </a:cubicBezTo>
                <a:cubicBezTo>
                  <a:pt x="3012" y="965"/>
                  <a:pt x="2978" y="977"/>
                  <a:pt x="2941" y="984"/>
                </a:cubicBezTo>
                <a:cubicBezTo>
                  <a:pt x="2935" y="963"/>
                  <a:pt x="2929" y="954"/>
                  <a:pt x="2911" y="941"/>
                </a:cubicBezTo>
                <a:cubicBezTo>
                  <a:pt x="2895" y="891"/>
                  <a:pt x="2916" y="969"/>
                  <a:pt x="2916" y="915"/>
                </a:cubicBezTo>
                <a:cubicBezTo>
                  <a:pt x="2916" y="910"/>
                  <a:pt x="2901" y="890"/>
                  <a:pt x="2898" y="885"/>
                </a:cubicBezTo>
                <a:cubicBezTo>
                  <a:pt x="2884" y="864"/>
                  <a:pt x="2878" y="848"/>
                  <a:pt x="2855" y="838"/>
                </a:cubicBezTo>
                <a:cubicBezTo>
                  <a:pt x="2846" y="824"/>
                  <a:pt x="2851" y="801"/>
                  <a:pt x="2838" y="791"/>
                </a:cubicBezTo>
                <a:cubicBezTo>
                  <a:pt x="2831" y="786"/>
                  <a:pt x="2821" y="796"/>
                  <a:pt x="2812" y="799"/>
                </a:cubicBezTo>
                <a:cubicBezTo>
                  <a:pt x="2801" y="802"/>
                  <a:pt x="2789" y="802"/>
                  <a:pt x="2778" y="803"/>
                </a:cubicBezTo>
                <a:cubicBezTo>
                  <a:pt x="2777" y="803"/>
                  <a:pt x="2754" y="813"/>
                  <a:pt x="2752" y="812"/>
                </a:cubicBezTo>
                <a:cubicBezTo>
                  <a:pt x="2747" y="810"/>
                  <a:pt x="2748" y="802"/>
                  <a:pt x="2744" y="799"/>
                </a:cubicBezTo>
                <a:cubicBezTo>
                  <a:pt x="2739" y="795"/>
                  <a:pt x="2732" y="794"/>
                  <a:pt x="2726" y="791"/>
                </a:cubicBezTo>
                <a:cubicBezTo>
                  <a:pt x="2714" y="772"/>
                  <a:pt x="2700" y="754"/>
                  <a:pt x="2688" y="735"/>
                </a:cubicBezTo>
                <a:cubicBezTo>
                  <a:pt x="2691" y="714"/>
                  <a:pt x="2696" y="677"/>
                  <a:pt x="2675" y="662"/>
                </a:cubicBezTo>
                <a:cubicBezTo>
                  <a:pt x="2664" y="654"/>
                  <a:pt x="2640" y="644"/>
                  <a:pt x="2640" y="644"/>
                </a:cubicBezTo>
                <a:cubicBezTo>
                  <a:pt x="2638" y="645"/>
                  <a:pt x="2617" y="654"/>
                  <a:pt x="2615" y="653"/>
                </a:cubicBezTo>
                <a:cubicBezTo>
                  <a:pt x="2610" y="650"/>
                  <a:pt x="2584" y="600"/>
                  <a:pt x="2580" y="593"/>
                </a:cubicBezTo>
                <a:cubicBezTo>
                  <a:pt x="2570" y="542"/>
                  <a:pt x="2577" y="546"/>
                  <a:pt x="2537" y="558"/>
                </a:cubicBezTo>
                <a:cubicBezTo>
                  <a:pt x="2534" y="562"/>
                  <a:pt x="2533" y="568"/>
                  <a:pt x="2529" y="571"/>
                </a:cubicBezTo>
                <a:cubicBezTo>
                  <a:pt x="2520" y="576"/>
                  <a:pt x="2499" y="580"/>
                  <a:pt x="2499" y="580"/>
                </a:cubicBezTo>
                <a:cubicBezTo>
                  <a:pt x="2457" y="609"/>
                  <a:pt x="2516" y="624"/>
                  <a:pt x="2537" y="627"/>
                </a:cubicBezTo>
                <a:cubicBezTo>
                  <a:pt x="2546" y="676"/>
                  <a:pt x="2530" y="637"/>
                  <a:pt x="2580" y="657"/>
                </a:cubicBezTo>
                <a:cubicBezTo>
                  <a:pt x="2586" y="660"/>
                  <a:pt x="2584" y="680"/>
                  <a:pt x="2606" y="687"/>
                </a:cubicBezTo>
                <a:cubicBezTo>
                  <a:pt x="2624" y="679"/>
                  <a:pt x="2630" y="668"/>
                  <a:pt x="2649" y="675"/>
                </a:cubicBezTo>
                <a:cubicBezTo>
                  <a:pt x="2663" y="694"/>
                  <a:pt x="2652" y="704"/>
                  <a:pt x="2640" y="722"/>
                </a:cubicBezTo>
                <a:cubicBezTo>
                  <a:pt x="2650" y="725"/>
                  <a:pt x="2663" y="723"/>
                  <a:pt x="2671" y="730"/>
                </a:cubicBezTo>
                <a:cubicBezTo>
                  <a:pt x="2681" y="738"/>
                  <a:pt x="2679" y="769"/>
                  <a:pt x="2683" y="782"/>
                </a:cubicBezTo>
                <a:cubicBezTo>
                  <a:pt x="2674" y="814"/>
                  <a:pt x="2675" y="818"/>
                  <a:pt x="2645" y="825"/>
                </a:cubicBezTo>
                <a:cubicBezTo>
                  <a:pt x="2597" y="895"/>
                  <a:pt x="2681" y="869"/>
                  <a:pt x="2542" y="877"/>
                </a:cubicBezTo>
                <a:cubicBezTo>
                  <a:pt x="2514" y="916"/>
                  <a:pt x="2507" y="904"/>
                  <a:pt x="2464" y="920"/>
                </a:cubicBezTo>
                <a:cubicBezTo>
                  <a:pt x="2450" y="941"/>
                  <a:pt x="2439" y="938"/>
                  <a:pt x="2413" y="941"/>
                </a:cubicBezTo>
                <a:cubicBezTo>
                  <a:pt x="2388" y="977"/>
                  <a:pt x="2420" y="925"/>
                  <a:pt x="2408" y="1018"/>
                </a:cubicBezTo>
                <a:cubicBezTo>
                  <a:pt x="2408" y="1021"/>
                  <a:pt x="2355" y="1028"/>
                  <a:pt x="2340" y="1031"/>
                </a:cubicBezTo>
                <a:cubicBezTo>
                  <a:pt x="2337" y="1035"/>
                  <a:pt x="2335" y="1041"/>
                  <a:pt x="2331" y="1044"/>
                </a:cubicBezTo>
                <a:cubicBezTo>
                  <a:pt x="2327" y="1047"/>
                  <a:pt x="2319" y="1044"/>
                  <a:pt x="2318" y="1049"/>
                </a:cubicBezTo>
                <a:cubicBezTo>
                  <a:pt x="2313" y="1077"/>
                  <a:pt x="2323" y="1119"/>
                  <a:pt x="2340" y="1143"/>
                </a:cubicBezTo>
                <a:cubicBezTo>
                  <a:pt x="2336" y="1146"/>
                  <a:pt x="2332" y="1153"/>
                  <a:pt x="2327" y="1152"/>
                </a:cubicBezTo>
                <a:cubicBezTo>
                  <a:pt x="2314" y="1150"/>
                  <a:pt x="2292" y="1134"/>
                  <a:pt x="2292" y="1134"/>
                </a:cubicBezTo>
                <a:cubicBezTo>
                  <a:pt x="2282" y="1084"/>
                  <a:pt x="2288" y="1097"/>
                  <a:pt x="2249" y="1104"/>
                </a:cubicBezTo>
                <a:cubicBezTo>
                  <a:pt x="2195" y="1094"/>
                  <a:pt x="2202" y="1098"/>
                  <a:pt x="2189" y="1049"/>
                </a:cubicBezTo>
                <a:cubicBezTo>
                  <a:pt x="2156" y="1059"/>
                  <a:pt x="2195" y="1044"/>
                  <a:pt x="2168" y="1066"/>
                </a:cubicBezTo>
                <a:cubicBezTo>
                  <a:pt x="2160" y="1073"/>
                  <a:pt x="2148" y="1074"/>
                  <a:pt x="2138" y="1079"/>
                </a:cubicBezTo>
                <a:cubicBezTo>
                  <a:pt x="2115" y="1019"/>
                  <a:pt x="2160" y="1006"/>
                  <a:pt x="2090" y="1014"/>
                </a:cubicBezTo>
                <a:cubicBezTo>
                  <a:pt x="2073" y="1018"/>
                  <a:pt x="2062" y="1022"/>
                  <a:pt x="2047" y="1031"/>
                </a:cubicBezTo>
                <a:cubicBezTo>
                  <a:pt x="2042" y="1047"/>
                  <a:pt x="2042" y="1065"/>
                  <a:pt x="2034" y="1079"/>
                </a:cubicBezTo>
                <a:cubicBezTo>
                  <a:pt x="2032" y="1083"/>
                  <a:pt x="2025" y="1082"/>
                  <a:pt x="2021" y="1083"/>
                </a:cubicBezTo>
                <a:cubicBezTo>
                  <a:pt x="2006" y="1087"/>
                  <a:pt x="1993" y="1090"/>
                  <a:pt x="1979" y="1096"/>
                </a:cubicBezTo>
                <a:cubicBezTo>
                  <a:pt x="1976" y="1100"/>
                  <a:pt x="1972" y="1104"/>
                  <a:pt x="1970" y="1109"/>
                </a:cubicBezTo>
                <a:cubicBezTo>
                  <a:pt x="1966" y="1119"/>
                  <a:pt x="1966" y="1130"/>
                  <a:pt x="1961" y="1139"/>
                </a:cubicBezTo>
                <a:cubicBezTo>
                  <a:pt x="1955" y="1150"/>
                  <a:pt x="1939" y="1166"/>
                  <a:pt x="1931" y="1177"/>
                </a:cubicBezTo>
                <a:cubicBezTo>
                  <a:pt x="1933" y="1191"/>
                  <a:pt x="1933" y="1206"/>
                  <a:pt x="1936" y="1220"/>
                </a:cubicBezTo>
                <a:cubicBezTo>
                  <a:pt x="1938" y="1229"/>
                  <a:pt x="1944" y="1246"/>
                  <a:pt x="1944" y="1246"/>
                </a:cubicBezTo>
                <a:cubicBezTo>
                  <a:pt x="1941" y="1263"/>
                  <a:pt x="1944" y="1282"/>
                  <a:pt x="1936" y="1298"/>
                </a:cubicBezTo>
                <a:cubicBezTo>
                  <a:pt x="1933" y="1304"/>
                  <a:pt x="1921" y="1289"/>
                  <a:pt x="1914" y="1272"/>
                </a:cubicBezTo>
                <a:cubicBezTo>
                  <a:pt x="1900" y="1239"/>
                  <a:pt x="1915" y="1251"/>
                  <a:pt x="1888" y="1238"/>
                </a:cubicBezTo>
                <a:cubicBezTo>
                  <a:pt x="1867" y="1217"/>
                  <a:pt x="1862" y="1192"/>
                  <a:pt x="1837" y="1173"/>
                </a:cubicBezTo>
                <a:cubicBezTo>
                  <a:pt x="1826" y="1153"/>
                  <a:pt x="1817" y="1150"/>
                  <a:pt x="1798" y="1139"/>
                </a:cubicBezTo>
                <a:cubicBezTo>
                  <a:pt x="1792" y="1130"/>
                  <a:pt x="1782" y="1123"/>
                  <a:pt x="1776" y="1113"/>
                </a:cubicBezTo>
                <a:cubicBezTo>
                  <a:pt x="1763" y="1094"/>
                  <a:pt x="1771" y="1090"/>
                  <a:pt x="1746" y="1079"/>
                </a:cubicBezTo>
                <a:cubicBezTo>
                  <a:pt x="1738" y="1061"/>
                  <a:pt x="1727" y="1054"/>
                  <a:pt x="1733" y="1036"/>
                </a:cubicBezTo>
                <a:cubicBezTo>
                  <a:pt x="1737" y="1010"/>
                  <a:pt x="1736" y="992"/>
                  <a:pt x="1751" y="971"/>
                </a:cubicBezTo>
                <a:cubicBezTo>
                  <a:pt x="1760" y="940"/>
                  <a:pt x="1751" y="950"/>
                  <a:pt x="1772" y="937"/>
                </a:cubicBezTo>
                <a:cubicBezTo>
                  <a:pt x="1795" y="894"/>
                  <a:pt x="1788" y="903"/>
                  <a:pt x="1841" y="889"/>
                </a:cubicBezTo>
                <a:cubicBezTo>
                  <a:pt x="1844" y="885"/>
                  <a:pt x="1848" y="882"/>
                  <a:pt x="1850" y="877"/>
                </a:cubicBezTo>
                <a:cubicBezTo>
                  <a:pt x="1852" y="871"/>
                  <a:pt x="1851" y="864"/>
                  <a:pt x="1854" y="859"/>
                </a:cubicBezTo>
                <a:cubicBezTo>
                  <a:pt x="1866" y="840"/>
                  <a:pt x="1917" y="837"/>
                  <a:pt x="1931" y="834"/>
                </a:cubicBezTo>
                <a:cubicBezTo>
                  <a:pt x="1954" y="829"/>
                  <a:pt x="1972" y="821"/>
                  <a:pt x="1991" y="808"/>
                </a:cubicBezTo>
                <a:cubicBezTo>
                  <a:pt x="1994" y="802"/>
                  <a:pt x="1994" y="794"/>
                  <a:pt x="2000" y="791"/>
                </a:cubicBezTo>
                <a:cubicBezTo>
                  <a:pt x="2004" y="789"/>
                  <a:pt x="2009" y="793"/>
                  <a:pt x="2013" y="795"/>
                </a:cubicBezTo>
                <a:cubicBezTo>
                  <a:pt x="2029" y="802"/>
                  <a:pt x="2039" y="808"/>
                  <a:pt x="2056" y="812"/>
                </a:cubicBezTo>
                <a:cubicBezTo>
                  <a:pt x="2076" y="809"/>
                  <a:pt x="2096" y="806"/>
                  <a:pt x="2116" y="803"/>
                </a:cubicBezTo>
                <a:cubicBezTo>
                  <a:pt x="2136" y="800"/>
                  <a:pt x="2159" y="806"/>
                  <a:pt x="2176" y="795"/>
                </a:cubicBezTo>
                <a:cubicBezTo>
                  <a:pt x="2189" y="787"/>
                  <a:pt x="2152" y="747"/>
                  <a:pt x="2146" y="743"/>
                </a:cubicBezTo>
                <a:cubicBezTo>
                  <a:pt x="2123" y="747"/>
                  <a:pt x="2100" y="752"/>
                  <a:pt x="2077" y="756"/>
                </a:cubicBezTo>
                <a:cubicBezTo>
                  <a:pt x="2043" y="735"/>
                  <a:pt x="2018" y="740"/>
                  <a:pt x="1979" y="743"/>
                </a:cubicBezTo>
                <a:cubicBezTo>
                  <a:pt x="1937" y="755"/>
                  <a:pt x="1940" y="761"/>
                  <a:pt x="1888" y="765"/>
                </a:cubicBezTo>
                <a:cubicBezTo>
                  <a:pt x="1868" y="774"/>
                  <a:pt x="1849" y="780"/>
                  <a:pt x="1828" y="786"/>
                </a:cubicBezTo>
                <a:cubicBezTo>
                  <a:pt x="1817" y="802"/>
                  <a:pt x="1787" y="811"/>
                  <a:pt x="1768" y="821"/>
                </a:cubicBezTo>
                <a:cubicBezTo>
                  <a:pt x="1757" y="836"/>
                  <a:pt x="1762" y="835"/>
                  <a:pt x="1742" y="842"/>
                </a:cubicBezTo>
                <a:cubicBezTo>
                  <a:pt x="1732" y="846"/>
                  <a:pt x="1712" y="851"/>
                  <a:pt x="1712" y="851"/>
                </a:cubicBezTo>
                <a:cubicBezTo>
                  <a:pt x="1690" y="865"/>
                  <a:pt x="1696" y="880"/>
                  <a:pt x="1669" y="894"/>
                </a:cubicBezTo>
                <a:cubicBezTo>
                  <a:pt x="1655" y="914"/>
                  <a:pt x="1662" y="921"/>
                  <a:pt x="1678" y="937"/>
                </a:cubicBezTo>
                <a:cubicBezTo>
                  <a:pt x="1687" y="967"/>
                  <a:pt x="1689" y="1001"/>
                  <a:pt x="1695" y="1031"/>
                </a:cubicBezTo>
                <a:cubicBezTo>
                  <a:pt x="1696" y="1036"/>
                  <a:pt x="1704" y="1037"/>
                  <a:pt x="1708" y="1040"/>
                </a:cubicBezTo>
                <a:cubicBezTo>
                  <a:pt x="1721" y="1051"/>
                  <a:pt x="1721" y="1052"/>
                  <a:pt x="1729" y="1066"/>
                </a:cubicBezTo>
                <a:cubicBezTo>
                  <a:pt x="1732" y="1102"/>
                  <a:pt x="1728" y="1134"/>
                  <a:pt x="1759" y="1156"/>
                </a:cubicBezTo>
                <a:cubicBezTo>
                  <a:pt x="1773" y="1193"/>
                  <a:pt x="1733" y="1178"/>
                  <a:pt x="1712" y="1173"/>
                </a:cubicBezTo>
                <a:cubicBezTo>
                  <a:pt x="1674" y="1150"/>
                  <a:pt x="1626" y="1163"/>
                  <a:pt x="1587" y="1139"/>
                </a:cubicBezTo>
                <a:cubicBezTo>
                  <a:pt x="1589" y="1138"/>
                  <a:pt x="1614" y="1130"/>
                  <a:pt x="1613" y="1126"/>
                </a:cubicBezTo>
                <a:cubicBezTo>
                  <a:pt x="1612" y="1120"/>
                  <a:pt x="1602" y="1118"/>
                  <a:pt x="1596" y="1117"/>
                </a:cubicBezTo>
                <a:cubicBezTo>
                  <a:pt x="1575" y="1113"/>
                  <a:pt x="1553" y="1112"/>
                  <a:pt x="1531" y="1109"/>
                </a:cubicBezTo>
                <a:cubicBezTo>
                  <a:pt x="1516" y="1093"/>
                  <a:pt x="1508" y="1089"/>
                  <a:pt x="1514" y="1066"/>
                </a:cubicBezTo>
                <a:cubicBezTo>
                  <a:pt x="1516" y="1060"/>
                  <a:pt x="1514" y="1052"/>
                  <a:pt x="1519" y="1049"/>
                </a:cubicBezTo>
                <a:cubicBezTo>
                  <a:pt x="1529" y="1042"/>
                  <a:pt x="1542" y="1043"/>
                  <a:pt x="1553" y="1040"/>
                </a:cubicBezTo>
                <a:cubicBezTo>
                  <a:pt x="1574" y="971"/>
                  <a:pt x="1532" y="994"/>
                  <a:pt x="1480" y="997"/>
                </a:cubicBezTo>
                <a:cubicBezTo>
                  <a:pt x="1473" y="1019"/>
                  <a:pt x="1476" y="1038"/>
                  <a:pt x="1488" y="1057"/>
                </a:cubicBezTo>
                <a:cubicBezTo>
                  <a:pt x="1485" y="1064"/>
                  <a:pt x="1485" y="1073"/>
                  <a:pt x="1480" y="1079"/>
                </a:cubicBezTo>
                <a:cubicBezTo>
                  <a:pt x="1467" y="1095"/>
                  <a:pt x="1398" y="1103"/>
                  <a:pt x="1385" y="1104"/>
                </a:cubicBezTo>
                <a:cubicBezTo>
                  <a:pt x="1350" y="1129"/>
                  <a:pt x="1370" y="1125"/>
                  <a:pt x="1325" y="1113"/>
                </a:cubicBezTo>
                <a:cubicBezTo>
                  <a:pt x="1337" y="1090"/>
                  <a:pt x="1359" y="1084"/>
                  <a:pt x="1377" y="1066"/>
                </a:cubicBezTo>
                <a:cubicBezTo>
                  <a:pt x="1383" y="1047"/>
                  <a:pt x="1393" y="1044"/>
                  <a:pt x="1411" y="1036"/>
                </a:cubicBezTo>
                <a:cubicBezTo>
                  <a:pt x="1404" y="989"/>
                  <a:pt x="1412" y="970"/>
                  <a:pt x="1368" y="980"/>
                </a:cubicBezTo>
                <a:cubicBezTo>
                  <a:pt x="1358" y="997"/>
                  <a:pt x="1344" y="997"/>
                  <a:pt x="1334" y="1014"/>
                </a:cubicBezTo>
                <a:cubicBezTo>
                  <a:pt x="1325" y="1048"/>
                  <a:pt x="1334" y="1046"/>
                  <a:pt x="1308" y="1061"/>
                </a:cubicBezTo>
                <a:cubicBezTo>
                  <a:pt x="1296" y="1068"/>
                  <a:pt x="1269" y="1074"/>
                  <a:pt x="1269" y="1074"/>
                </a:cubicBezTo>
                <a:cubicBezTo>
                  <a:pt x="1249" y="1117"/>
                  <a:pt x="1258" y="1057"/>
                  <a:pt x="1243" y="1049"/>
                </a:cubicBezTo>
                <a:cubicBezTo>
                  <a:pt x="1225" y="1039"/>
                  <a:pt x="1203" y="1043"/>
                  <a:pt x="1183" y="1040"/>
                </a:cubicBezTo>
                <a:cubicBezTo>
                  <a:pt x="1194" y="1001"/>
                  <a:pt x="1220" y="990"/>
                  <a:pt x="1256" y="980"/>
                </a:cubicBezTo>
                <a:cubicBezTo>
                  <a:pt x="1298" y="920"/>
                  <a:pt x="1270" y="843"/>
                  <a:pt x="1235" y="786"/>
                </a:cubicBezTo>
                <a:cubicBezTo>
                  <a:pt x="1239" y="765"/>
                  <a:pt x="1245" y="753"/>
                  <a:pt x="1256" y="735"/>
                </a:cubicBezTo>
                <a:cubicBezTo>
                  <a:pt x="1248" y="709"/>
                  <a:pt x="1238" y="689"/>
                  <a:pt x="1222" y="666"/>
                </a:cubicBezTo>
                <a:cubicBezTo>
                  <a:pt x="1209" y="668"/>
                  <a:pt x="1145" y="697"/>
                  <a:pt x="1145" y="666"/>
                </a:cubicBezTo>
              </a:path>
            </a:pathLst>
          </a:custGeom>
          <a:solidFill>
            <a:srgbClr val="FF0000">
              <a:alpha val="30196"/>
            </a:srgbClr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21388"/>
            <a:ext cx="9144000" cy="836612"/>
          </a:xfrm>
          <a:gradFill rotWithShape="1">
            <a:gsLst>
              <a:gs pos="0">
                <a:srgbClr val="666633"/>
              </a:gs>
              <a:gs pos="100000">
                <a:srgbClr val="6666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2000" b="1" smtClean="0">
                <a:solidFill>
                  <a:srgbClr val="B7E18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  ПРИ  ПЕТРЕ  ВЕЛИКОМ</a:t>
            </a:r>
          </a:p>
        </p:txBody>
      </p:sp>
      <p:sp>
        <p:nvSpPr>
          <p:cNvPr id="632838" name="Oval 6"/>
          <p:cNvSpPr>
            <a:spLocks noChangeArrowheads="1"/>
          </p:cNvSpPr>
          <p:nvPr/>
        </p:nvSpPr>
        <p:spPr bwMode="auto">
          <a:xfrm>
            <a:off x="1763713" y="2492375"/>
            <a:ext cx="144462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3451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5D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2839" name="Freeform 7"/>
          <p:cNvSpPr>
            <a:spLocks/>
          </p:cNvSpPr>
          <p:nvPr/>
        </p:nvSpPr>
        <p:spPr bwMode="auto">
          <a:xfrm>
            <a:off x="7477125" y="990600"/>
            <a:ext cx="1449388" cy="1685925"/>
          </a:xfrm>
          <a:custGeom>
            <a:avLst/>
            <a:gdLst/>
            <a:ahLst/>
            <a:cxnLst>
              <a:cxn ang="0">
                <a:pos x="138" y="855"/>
              </a:cxn>
              <a:cxn ang="0">
                <a:pos x="45" y="717"/>
              </a:cxn>
              <a:cxn ang="0">
                <a:pos x="87" y="570"/>
              </a:cxn>
              <a:cxn ang="0">
                <a:pos x="42" y="411"/>
              </a:cxn>
              <a:cxn ang="0">
                <a:pos x="42" y="357"/>
              </a:cxn>
              <a:cxn ang="0">
                <a:pos x="30" y="297"/>
              </a:cxn>
              <a:cxn ang="0">
                <a:pos x="0" y="219"/>
              </a:cxn>
              <a:cxn ang="0">
                <a:pos x="72" y="210"/>
              </a:cxn>
              <a:cxn ang="0">
                <a:pos x="144" y="213"/>
              </a:cxn>
              <a:cxn ang="0">
                <a:pos x="180" y="183"/>
              </a:cxn>
              <a:cxn ang="0">
                <a:pos x="219" y="183"/>
              </a:cxn>
              <a:cxn ang="0">
                <a:pos x="246" y="192"/>
              </a:cxn>
              <a:cxn ang="0">
                <a:pos x="297" y="114"/>
              </a:cxn>
              <a:cxn ang="0">
                <a:pos x="327" y="27"/>
              </a:cxn>
              <a:cxn ang="0">
                <a:pos x="465" y="0"/>
              </a:cxn>
              <a:cxn ang="0">
                <a:pos x="504" y="15"/>
              </a:cxn>
              <a:cxn ang="0">
                <a:pos x="528" y="96"/>
              </a:cxn>
              <a:cxn ang="0">
                <a:pos x="579" y="174"/>
              </a:cxn>
              <a:cxn ang="0">
                <a:pos x="522" y="228"/>
              </a:cxn>
              <a:cxn ang="0">
                <a:pos x="534" y="330"/>
              </a:cxn>
              <a:cxn ang="0">
                <a:pos x="498" y="315"/>
              </a:cxn>
              <a:cxn ang="0">
                <a:pos x="501" y="390"/>
              </a:cxn>
              <a:cxn ang="0">
                <a:pos x="540" y="453"/>
              </a:cxn>
              <a:cxn ang="0">
                <a:pos x="585" y="453"/>
              </a:cxn>
              <a:cxn ang="0">
                <a:pos x="561" y="465"/>
              </a:cxn>
              <a:cxn ang="0">
                <a:pos x="561" y="480"/>
              </a:cxn>
              <a:cxn ang="0">
                <a:pos x="624" y="519"/>
              </a:cxn>
              <a:cxn ang="0">
                <a:pos x="702" y="573"/>
              </a:cxn>
              <a:cxn ang="0">
                <a:pos x="729" y="591"/>
              </a:cxn>
              <a:cxn ang="0">
                <a:pos x="714" y="645"/>
              </a:cxn>
              <a:cxn ang="0">
                <a:pos x="789" y="690"/>
              </a:cxn>
              <a:cxn ang="0">
                <a:pos x="795" y="774"/>
              </a:cxn>
              <a:cxn ang="0">
                <a:pos x="834" y="828"/>
              </a:cxn>
              <a:cxn ang="0">
                <a:pos x="837" y="864"/>
              </a:cxn>
              <a:cxn ang="0">
                <a:pos x="858" y="912"/>
              </a:cxn>
              <a:cxn ang="0">
                <a:pos x="894" y="1008"/>
              </a:cxn>
              <a:cxn ang="0">
                <a:pos x="900" y="1062"/>
              </a:cxn>
              <a:cxn ang="0">
                <a:pos x="861" y="1029"/>
              </a:cxn>
              <a:cxn ang="0">
                <a:pos x="786" y="972"/>
              </a:cxn>
              <a:cxn ang="0">
                <a:pos x="636" y="864"/>
              </a:cxn>
              <a:cxn ang="0">
                <a:pos x="567" y="804"/>
              </a:cxn>
              <a:cxn ang="0">
                <a:pos x="531" y="714"/>
              </a:cxn>
              <a:cxn ang="0">
                <a:pos x="513" y="687"/>
              </a:cxn>
              <a:cxn ang="0">
                <a:pos x="498" y="606"/>
              </a:cxn>
              <a:cxn ang="0">
                <a:pos x="462" y="486"/>
              </a:cxn>
              <a:cxn ang="0">
                <a:pos x="432" y="396"/>
              </a:cxn>
              <a:cxn ang="0">
                <a:pos x="384" y="336"/>
              </a:cxn>
              <a:cxn ang="0">
                <a:pos x="366" y="363"/>
              </a:cxn>
              <a:cxn ang="0">
                <a:pos x="402" y="447"/>
              </a:cxn>
              <a:cxn ang="0">
                <a:pos x="348" y="447"/>
              </a:cxn>
              <a:cxn ang="0">
                <a:pos x="294" y="462"/>
              </a:cxn>
              <a:cxn ang="0">
                <a:pos x="276" y="489"/>
              </a:cxn>
              <a:cxn ang="0">
                <a:pos x="321" y="591"/>
              </a:cxn>
              <a:cxn ang="0">
                <a:pos x="348" y="675"/>
              </a:cxn>
              <a:cxn ang="0">
                <a:pos x="366" y="717"/>
              </a:cxn>
              <a:cxn ang="0">
                <a:pos x="348" y="762"/>
              </a:cxn>
              <a:cxn ang="0">
                <a:pos x="303" y="789"/>
              </a:cxn>
              <a:cxn ang="0">
                <a:pos x="285" y="777"/>
              </a:cxn>
              <a:cxn ang="0">
                <a:pos x="255" y="834"/>
              </a:cxn>
              <a:cxn ang="0">
                <a:pos x="180" y="894"/>
              </a:cxn>
            </a:cxnLst>
            <a:rect l="0" t="0" r="r" b="b"/>
            <a:pathLst>
              <a:path w="913" h="1062">
                <a:moveTo>
                  <a:pt x="180" y="894"/>
                </a:moveTo>
                <a:cubicBezTo>
                  <a:pt x="154" y="881"/>
                  <a:pt x="158" y="868"/>
                  <a:pt x="138" y="855"/>
                </a:cubicBezTo>
                <a:cubicBezTo>
                  <a:pt x="123" y="832"/>
                  <a:pt x="103" y="783"/>
                  <a:pt x="81" y="768"/>
                </a:cubicBezTo>
                <a:cubicBezTo>
                  <a:pt x="71" y="747"/>
                  <a:pt x="64" y="731"/>
                  <a:pt x="45" y="717"/>
                </a:cubicBezTo>
                <a:cubicBezTo>
                  <a:pt x="50" y="675"/>
                  <a:pt x="46" y="667"/>
                  <a:pt x="84" y="648"/>
                </a:cubicBezTo>
                <a:cubicBezTo>
                  <a:pt x="91" y="626"/>
                  <a:pt x="76" y="602"/>
                  <a:pt x="87" y="570"/>
                </a:cubicBezTo>
                <a:cubicBezTo>
                  <a:pt x="82" y="541"/>
                  <a:pt x="71" y="492"/>
                  <a:pt x="45" y="474"/>
                </a:cubicBezTo>
                <a:cubicBezTo>
                  <a:pt x="50" y="448"/>
                  <a:pt x="52" y="447"/>
                  <a:pt x="42" y="411"/>
                </a:cubicBezTo>
                <a:cubicBezTo>
                  <a:pt x="39" y="401"/>
                  <a:pt x="24" y="384"/>
                  <a:pt x="24" y="384"/>
                </a:cubicBezTo>
                <a:cubicBezTo>
                  <a:pt x="30" y="372"/>
                  <a:pt x="38" y="369"/>
                  <a:pt x="42" y="357"/>
                </a:cubicBezTo>
                <a:cubicBezTo>
                  <a:pt x="36" y="336"/>
                  <a:pt x="35" y="332"/>
                  <a:pt x="18" y="321"/>
                </a:cubicBezTo>
                <a:cubicBezTo>
                  <a:pt x="13" y="306"/>
                  <a:pt x="16" y="304"/>
                  <a:pt x="30" y="297"/>
                </a:cubicBezTo>
                <a:cubicBezTo>
                  <a:pt x="42" y="280"/>
                  <a:pt x="44" y="259"/>
                  <a:pt x="24" y="246"/>
                </a:cubicBezTo>
                <a:cubicBezTo>
                  <a:pt x="17" y="231"/>
                  <a:pt x="15" y="226"/>
                  <a:pt x="0" y="219"/>
                </a:cubicBezTo>
                <a:cubicBezTo>
                  <a:pt x="7" y="190"/>
                  <a:pt x="23" y="202"/>
                  <a:pt x="54" y="204"/>
                </a:cubicBezTo>
                <a:cubicBezTo>
                  <a:pt x="60" y="206"/>
                  <a:pt x="66" y="208"/>
                  <a:pt x="72" y="210"/>
                </a:cubicBezTo>
                <a:cubicBezTo>
                  <a:pt x="75" y="211"/>
                  <a:pt x="81" y="213"/>
                  <a:pt x="81" y="213"/>
                </a:cubicBezTo>
                <a:cubicBezTo>
                  <a:pt x="103" y="207"/>
                  <a:pt x="121" y="205"/>
                  <a:pt x="144" y="213"/>
                </a:cubicBezTo>
                <a:cubicBezTo>
                  <a:pt x="152" y="211"/>
                  <a:pt x="162" y="212"/>
                  <a:pt x="168" y="207"/>
                </a:cubicBezTo>
                <a:cubicBezTo>
                  <a:pt x="175" y="201"/>
                  <a:pt x="173" y="188"/>
                  <a:pt x="180" y="183"/>
                </a:cubicBezTo>
                <a:cubicBezTo>
                  <a:pt x="190" y="176"/>
                  <a:pt x="200" y="172"/>
                  <a:pt x="210" y="165"/>
                </a:cubicBezTo>
                <a:cubicBezTo>
                  <a:pt x="212" y="170"/>
                  <a:pt x="214" y="180"/>
                  <a:pt x="219" y="183"/>
                </a:cubicBezTo>
                <a:cubicBezTo>
                  <a:pt x="224" y="186"/>
                  <a:pt x="231" y="187"/>
                  <a:pt x="237" y="189"/>
                </a:cubicBezTo>
                <a:cubicBezTo>
                  <a:pt x="240" y="190"/>
                  <a:pt x="246" y="192"/>
                  <a:pt x="246" y="192"/>
                </a:cubicBezTo>
                <a:cubicBezTo>
                  <a:pt x="252" y="179"/>
                  <a:pt x="264" y="164"/>
                  <a:pt x="276" y="156"/>
                </a:cubicBezTo>
                <a:cubicBezTo>
                  <a:pt x="281" y="137"/>
                  <a:pt x="281" y="125"/>
                  <a:pt x="297" y="114"/>
                </a:cubicBezTo>
                <a:cubicBezTo>
                  <a:pt x="303" y="95"/>
                  <a:pt x="308" y="76"/>
                  <a:pt x="312" y="57"/>
                </a:cubicBezTo>
                <a:cubicBezTo>
                  <a:pt x="314" y="46"/>
                  <a:pt x="327" y="27"/>
                  <a:pt x="327" y="27"/>
                </a:cubicBezTo>
                <a:cubicBezTo>
                  <a:pt x="360" y="30"/>
                  <a:pt x="363" y="37"/>
                  <a:pt x="393" y="30"/>
                </a:cubicBezTo>
                <a:cubicBezTo>
                  <a:pt x="436" y="1"/>
                  <a:pt x="372" y="10"/>
                  <a:pt x="465" y="0"/>
                </a:cubicBezTo>
                <a:cubicBezTo>
                  <a:pt x="472" y="1"/>
                  <a:pt x="479" y="0"/>
                  <a:pt x="486" y="3"/>
                </a:cubicBezTo>
                <a:cubicBezTo>
                  <a:pt x="493" y="6"/>
                  <a:pt x="504" y="15"/>
                  <a:pt x="504" y="15"/>
                </a:cubicBezTo>
                <a:cubicBezTo>
                  <a:pt x="510" y="32"/>
                  <a:pt x="499" y="53"/>
                  <a:pt x="519" y="60"/>
                </a:cubicBezTo>
                <a:cubicBezTo>
                  <a:pt x="523" y="72"/>
                  <a:pt x="522" y="85"/>
                  <a:pt x="528" y="96"/>
                </a:cubicBezTo>
                <a:cubicBezTo>
                  <a:pt x="545" y="127"/>
                  <a:pt x="536" y="103"/>
                  <a:pt x="543" y="123"/>
                </a:cubicBezTo>
                <a:cubicBezTo>
                  <a:pt x="546" y="148"/>
                  <a:pt x="553" y="165"/>
                  <a:pt x="579" y="174"/>
                </a:cubicBezTo>
                <a:cubicBezTo>
                  <a:pt x="597" y="200"/>
                  <a:pt x="593" y="200"/>
                  <a:pt x="558" y="204"/>
                </a:cubicBezTo>
                <a:cubicBezTo>
                  <a:pt x="540" y="208"/>
                  <a:pt x="538" y="223"/>
                  <a:pt x="522" y="228"/>
                </a:cubicBezTo>
                <a:cubicBezTo>
                  <a:pt x="524" y="266"/>
                  <a:pt x="515" y="284"/>
                  <a:pt x="537" y="306"/>
                </a:cubicBezTo>
                <a:cubicBezTo>
                  <a:pt x="544" y="327"/>
                  <a:pt x="548" y="320"/>
                  <a:pt x="534" y="330"/>
                </a:cubicBezTo>
                <a:cubicBezTo>
                  <a:pt x="526" y="328"/>
                  <a:pt x="518" y="327"/>
                  <a:pt x="510" y="324"/>
                </a:cubicBezTo>
                <a:cubicBezTo>
                  <a:pt x="505" y="322"/>
                  <a:pt x="502" y="312"/>
                  <a:pt x="498" y="315"/>
                </a:cubicBezTo>
                <a:cubicBezTo>
                  <a:pt x="488" y="322"/>
                  <a:pt x="509" y="341"/>
                  <a:pt x="513" y="342"/>
                </a:cubicBezTo>
                <a:cubicBezTo>
                  <a:pt x="520" y="362"/>
                  <a:pt x="524" y="378"/>
                  <a:pt x="501" y="390"/>
                </a:cubicBezTo>
                <a:cubicBezTo>
                  <a:pt x="505" y="408"/>
                  <a:pt x="509" y="407"/>
                  <a:pt x="522" y="420"/>
                </a:cubicBezTo>
                <a:cubicBezTo>
                  <a:pt x="526" y="433"/>
                  <a:pt x="527" y="449"/>
                  <a:pt x="540" y="453"/>
                </a:cubicBezTo>
                <a:cubicBezTo>
                  <a:pt x="545" y="437"/>
                  <a:pt x="546" y="424"/>
                  <a:pt x="561" y="414"/>
                </a:cubicBezTo>
                <a:cubicBezTo>
                  <a:pt x="583" y="419"/>
                  <a:pt x="580" y="434"/>
                  <a:pt x="585" y="453"/>
                </a:cubicBezTo>
                <a:cubicBezTo>
                  <a:pt x="587" y="459"/>
                  <a:pt x="597" y="472"/>
                  <a:pt x="591" y="471"/>
                </a:cubicBezTo>
                <a:cubicBezTo>
                  <a:pt x="581" y="469"/>
                  <a:pt x="571" y="467"/>
                  <a:pt x="561" y="465"/>
                </a:cubicBezTo>
                <a:cubicBezTo>
                  <a:pt x="558" y="463"/>
                  <a:pt x="555" y="456"/>
                  <a:pt x="552" y="459"/>
                </a:cubicBezTo>
                <a:cubicBezTo>
                  <a:pt x="548" y="463"/>
                  <a:pt x="560" y="477"/>
                  <a:pt x="561" y="480"/>
                </a:cubicBezTo>
                <a:cubicBezTo>
                  <a:pt x="572" y="505"/>
                  <a:pt x="581" y="534"/>
                  <a:pt x="609" y="543"/>
                </a:cubicBezTo>
                <a:cubicBezTo>
                  <a:pt x="616" y="522"/>
                  <a:pt x="610" y="529"/>
                  <a:pt x="624" y="519"/>
                </a:cubicBezTo>
                <a:cubicBezTo>
                  <a:pt x="645" y="524"/>
                  <a:pt x="645" y="539"/>
                  <a:pt x="651" y="558"/>
                </a:cubicBezTo>
                <a:cubicBezTo>
                  <a:pt x="656" y="574"/>
                  <a:pt x="695" y="572"/>
                  <a:pt x="702" y="573"/>
                </a:cubicBezTo>
                <a:cubicBezTo>
                  <a:pt x="708" y="577"/>
                  <a:pt x="714" y="581"/>
                  <a:pt x="720" y="585"/>
                </a:cubicBezTo>
                <a:cubicBezTo>
                  <a:pt x="723" y="587"/>
                  <a:pt x="729" y="591"/>
                  <a:pt x="729" y="591"/>
                </a:cubicBezTo>
                <a:cubicBezTo>
                  <a:pt x="747" y="617"/>
                  <a:pt x="748" y="608"/>
                  <a:pt x="711" y="612"/>
                </a:cubicBezTo>
                <a:cubicBezTo>
                  <a:pt x="712" y="623"/>
                  <a:pt x="711" y="635"/>
                  <a:pt x="714" y="645"/>
                </a:cubicBezTo>
                <a:cubicBezTo>
                  <a:pt x="716" y="651"/>
                  <a:pt x="727" y="650"/>
                  <a:pt x="732" y="654"/>
                </a:cubicBezTo>
                <a:cubicBezTo>
                  <a:pt x="758" y="677"/>
                  <a:pt x="750" y="685"/>
                  <a:pt x="789" y="690"/>
                </a:cubicBezTo>
                <a:cubicBezTo>
                  <a:pt x="808" y="703"/>
                  <a:pt x="805" y="734"/>
                  <a:pt x="783" y="741"/>
                </a:cubicBezTo>
                <a:cubicBezTo>
                  <a:pt x="773" y="756"/>
                  <a:pt x="788" y="754"/>
                  <a:pt x="795" y="774"/>
                </a:cubicBezTo>
                <a:cubicBezTo>
                  <a:pt x="796" y="787"/>
                  <a:pt x="795" y="800"/>
                  <a:pt x="798" y="813"/>
                </a:cubicBezTo>
                <a:cubicBezTo>
                  <a:pt x="800" y="822"/>
                  <a:pt x="826" y="825"/>
                  <a:pt x="834" y="828"/>
                </a:cubicBezTo>
                <a:cubicBezTo>
                  <a:pt x="841" y="830"/>
                  <a:pt x="852" y="840"/>
                  <a:pt x="852" y="840"/>
                </a:cubicBezTo>
                <a:cubicBezTo>
                  <a:pt x="857" y="855"/>
                  <a:pt x="852" y="860"/>
                  <a:pt x="837" y="864"/>
                </a:cubicBezTo>
                <a:cubicBezTo>
                  <a:pt x="838" y="876"/>
                  <a:pt x="835" y="889"/>
                  <a:pt x="840" y="900"/>
                </a:cubicBezTo>
                <a:cubicBezTo>
                  <a:pt x="843" y="907"/>
                  <a:pt x="858" y="912"/>
                  <a:pt x="858" y="912"/>
                </a:cubicBezTo>
                <a:cubicBezTo>
                  <a:pt x="863" y="938"/>
                  <a:pt x="870" y="959"/>
                  <a:pt x="885" y="981"/>
                </a:cubicBezTo>
                <a:cubicBezTo>
                  <a:pt x="885" y="981"/>
                  <a:pt x="892" y="1003"/>
                  <a:pt x="894" y="1008"/>
                </a:cubicBezTo>
                <a:cubicBezTo>
                  <a:pt x="896" y="1014"/>
                  <a:pt x="900" y="1026"/>
                  <a:pt x="900" y="1026"/>
                </a:cubicBezTo>
                <a:cubicBezTo>
                  <a:pt x="903" y="1044"/>
                  <a:pt x="913" y="1053"/>
                  <a:pt x="900" y="1062"/>
                </a:cubicBezTo>
                <a:cubicBezTo>
                  <a:pt x="896" y="1061"/>
                  <a:pt x="877" y="1053"/>
                  <a:pt x="873" y="1050"/>
                </a:cubicBezTo>
                <a:cubicBezTo>
                  <a:pt x="866" y="1044"/>
                  <a:pt x="867" y="1036"/>
                  <a:pt x="861" y="1029"/>
                </a:cubicBezTo>
                <a:cubicBezTo>
                  <a:pt x="853" y="1020"/>
                  <a:pt x="842" y="1010"/>
                  <a:pt x="831" y="1005"/>
                </a:cubicBezTo>
                <a:cubicBezTo>
                  <a:pt x="826" y="990"/>
                  <a:pt x="800" y="981"/>
                  <a:pt x="786" y="972"/>
                </a:cubicBezTo>
                <a:cubicBezTo>
                  <a:pt x="754" y="950"/>
                  <a:pt x="724" y="926"/>
                  <a:pt x="690" y="909"/>
                </a:cubicBezTo>
                <a:cubicBezTo>
                  <a:pt x="676" y="890"/>
                  <a:pt x="657" y="875"/>
                  <a:pt x="636" y="864"/>
                </a:cubicBezTo>
                <a:cubicBezTo>
                  <a:pt x="628" y="860"/>
                  <a:pt x="612" y="852"/>
                  <a:pt x="612" y="852"/>
                </a:cubicBezTo>
                <a:cubicBezTo>
                  <a:pt x="600" y="835"/>
                  <a:pt x="584" y="816"/>
                  <a:pt x="567" y="804"/>
                </a:cubicBezTo>
                <a:cubicBezTo>
                  <a:pt x="560" y="789"/>
                  <a:pt x="550" y="777"/>
                  <a:pt x="543" y="762"/>
                </a:cubicBezTo>
                <a:cubicBezTo>
                  <a:pt x="540" y="746"/>
                  <a:pt x="544" y="724"/>
                  <a:pt x="531" y="714"/>
                </a:cubicBezTo>
                <a:cubicBezTo>
                  <a:pt x="524" y="708"/>
                  <a:pt x="507" y="702"/>
                  <a:pt x="507" y="702"/>
                </a:cubicBezTo>
                <a:cubicBezTo>
                  <a:pt x="501" y="683"/>
                  <a:pt x="504" y="703"/>
                  <a:pt x="513" y="687"/>
                </a:cubicBezTo>
                <a:cubicBezTo>
                  <a:pt x="528" y="661"/>
                  <a:pt x="504" y="680"/>
                  <a:pt x="525" y="666"/>
                </a:cubicBezTo>
                <a:cubicBezTo>
                  <a:pt x="536" y="634"/>
                  <a:pt x="510" y="628"/>
                  <a:pt x="498" y="606"/>
                </a:cubicBezTo>
                <a:cubicBezTo>
                  <a:pt x="489" y="591"/>
                  <a:pt x="485" y="575"/>
                  <a:pt x="480" y="558"/>
                </a:cubicBezTo>
                <a:cubicBezTo>
                  <a:pt x="476" y="520"/>
                  <a:pt x="479" y="512"/>
                  <a:pt x="462" y="486"/>
                </a:cubicBezTo>
                <a:cubicBezTo>
                  <a:pt x="456" y="466"/>
                  <a:pt x="452" y="450"/>
                  <a:pt x="435" y="438"/>
                </a:cubicBezTo>
                <a:cubicBezTo>
                  <a:pt x="425" y="418"/>
                  <a:pt x="422" y="417"/>
                  <a:pt x="432" y="396"/>
                </a:cubicBezTo>
                <a:cubicBezTo>
                  <a:pt x="426" y="372"/>
                  <a:pt x="419" y="360"/>
                  <a:pt x="399" y="345"/>
                </a:cubicBezTo>
                <a:cubicBezTo>
                  <a:pt x="396" y="338"/>
                  <a:pt x="394" y="326"/>
                  <a:pt x="384" y="336"/>
                </a:cubicBezTo>
                <a:cubicBezTo>
                  <a:pt x="379" y="341"/>
                  <a:pt x="376" y="348"/>
                  <a:pt x="372" y="354"/>
                </a:cubicBezTo>
                <a:cubicBezTo>
                  <a:pt x="370" y="357"/>
                  <a:pt x="366" y="363"/>
                  <a:pt x="366" y="363"/>
                </a:cubicBezTo>
                <a:cubicBezTo>
                  <a:pt x="370" y="374"/>
                  <a:pt x="387" y="390"/>
                  <a:pt x="387" y="390"/>
                </a:cubicBezTo>
                <a:cubicBezTo>
                  <a:pt x="389" y="420"/>
                  <a:pt x="384" y="429"/>
                  <a:pt x="402" y="447"/>
                </a:cubicBezTo>
                <a:cubicBezTo>
                  <a:pt x="393" y="475"/>
                  <a:pt x="397" y="460"/>
                  <a:pt x="378" y="450"/>
                </a:cubicBezTo>
                <a:cubicBezTo>
                  <a:pt x="352" y="463"/>
                  <a:pt x="363" y="462"/>
                  <a:pt x="348" y="447"/>
                </a:cubicBezTo>
                <a:cubicBezTo>
                  <a:pt x="342" y="441"/>
                  <a:pt x="334" y="439"/>
                  <a:pt x="327" y="435"/>
                </a:cubicBezTo>
                <a:cubicBezTo>
                  <a:pt x="298" y="439"/>
                  <a:pt x="306" y="439"/>
                  <a:pt x="294" y="462"/>
                </a:cubicBezTo>
                <a:cubicBezTo>
                  <a:pt x="291" y="468"/>
                  <a:pt x="286" y="474"/>
                  <a:pt x="282" y="480"/>
                </a:cubicBezTo>
                <a:cubicBezTo>
                  <a:pt x="280" y="483"/>
                  <a:pt x="276" y="489"/>
                  <a:pt x="276" y="489"/>
                </a:cubicBezTo>
                <a:cubicBezTo>
                  <a:pt x="282" y="513"/>
                  <a:pt x="292" y="532"/>
                  <a:pt x="300" y="555"/>
                </a:cubicBezTo>
                <a:cubicBezTo>
                  <a:pt x="304" y="568"/>
                  <a:pt x="316" y="577"/>
                  <a:pt x="321" y="591"/>
                </a:cubicBezTo>
                <a:cubicBezTo>
                  <a:pt x="324" y="651"/>
                  <a:pt x="312" y="644"/>
                  <a:pt x="345" y="666"/>
                </a:cubicBezTo>
                <a:cubicBezTo>
                  <a:pt x="346" y="669"/>
                  <a:pt x="345" y="674"/>
                  <a:pt x="348" y="675"/>
                </a:cubicBezTo>
                <a:cubicBezTo>
                  <a:pt x="362" y="679"/>
                  <a:pt x="380" y="669"/>
                  <a:pt x="390" y="678"/>
                </a:cubicBezTo>
                <a:cubicBezTo>
                  <a:pt x="413" y="699"/>
                  <a:pt x="374" y="711"/>
                  <a:pt x="366" y="717"/>
                </a:cubicBezTo>
                <a:cubicBezTo>
                  <a:pt x="362" y="723"/>
                  <a:pt x="356" y="728"/>
                  <a:pt x="354" y="735"/>
                </a:cubicBezTo>
                <a:cubicBezTo>
                  <a:pt x="352" y="744"/>
                  <a:pt x="353" y="754"/>
                  <a:pt x="348" y="762"/>
                </a:cubicBezTo>
                <a:cubicBezTo>
                  <a:pt x="346" y="766"/>
                  <a:pt x="340" y="764"/>
                  <a:pt x="336" y="765"/>
                </a:cubicBezTo>
                <a:cubicBezTo>
                  <a:pt x="322" y="787"/>
                  <a:pt x="325" y="782"/>
                  <a:pt x="303" y="789"/>
                </a:cubicBezTo>
                <a:cubicBezTo>
                  <a:pt x="299" y="782"/>
                  <a:pt x="299" y="770"/>
                  <a:pt x="291" y="768"/>
                </a:cubicBezTo>
                <a:cubicBezTo>
                  <a:pt x="288" y="767"/>
                  <a:pt x="288" y="775"/>
                  <a:pt x="285" y="777"/>
                </a:cubicBezTo>
                <a:cubicBezTo>
                  <a:pt x="273" y="785"/>
                  <a:pt x="253" y="788"/>
                  <a:pt x="240" y="795"/>
                </a:cubicBezTo>
                <a:cubicBezTo>
                  <a:pt x="227" y="814"/>
                  <a:pt x="235" y="827"/>
                  <a:pt x="255" y="834"/>
                </a:cubicBezTo>
                <a:cubicBezTo>
                  <a:pt x="245" y="853"/>
                  <a:pt x="235" y="849"/>
                  <a:pt x="213" y="852"/>
                </a:cubicBezTo>
                <a:cubicBezTo>
                  <a:pt x="218" y="872"/>
                  <a:pt x="203" y="894"/>
                  <a:pt x="180" y="894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>
                <a:alpha val="8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2840" name="Freeform 8"/>
          <p:cNvSpPr>
            <a:spLocks/>
          </p:cNvSpPr>
          <p:nvPr/>
        </p:nvSpPr>
        <p:spPr bwMode="auto">
          <a:xfrm>
            <a:off x="1350963" y="1647825"/>
            <a:ext cx="893762" cy="357188"/>
          </a:xfrm>
          <a:custGeom>
            <a:avLst/>
            <a:gdLst/>
            <a:ahLst/>
            <a:cxnLst>
              <a:cxn ang="0">
                <a:pos x="475" y="120"/>
              </a:cxn>
              <a:cxn ang="0">
                <a:pos x="417" y="147"/>
              </a:cxn>
              <a:cxn ang="0">
                <a:pos x="393" y="162"/>
              </a:cxn>
              <a:cxn ang="0">
                <a:pos x="391" y="200"/>
              </a:cxn>
              <a:cxn ang="0">
                <a:pos x="340" y="213"/>
              </a:cxn>
              <a:cxn ang="0">
                <a:pos x="285" y="164"/>
              </a:cxn>
              <a:cxn ang="0">
                <a:pos x="243" y="141"/>
              </a:cxn>
              <a:cxn ang="0">
                <a:pos x="217" y="144"/>
              </a:cxn>
              <a:cxn ang="0">
                <a:pos x="192" y="182"/>
              </a:cxn>
              <a:cxn ang="0">
                <a:pos x="154" y="221"/>
              </a:cxn>
              <a:cxn ang="0">
                <a:pos x="111" y="225"/>
              </a:cxn>
              <a:cxn ang="0">
                <a:pos x="18" y="182"/>
              </a:cxn>
              <a:cxn ang="0">
                <a:pos x="21" y="120"/>
              </a:cxn>
              <a:cxn ang="0">
                <a:pos x="48" y="138"/>
              </a:cxn>
              <a:cxn ang="0">
                <a:pos x="73" y="114"/>
              </a:cxn>
              <a:cxn ang="0">
                <a:pos x="123" y="95"/>
              </a:cxn>
              <a:cxn ang="0">
                <a:pos x="120" y="62"/>
              </a:cxn>
              <a:cxn ang="0">
                <a:pos x="70" y="39"/>
              </a:cxn>
              <a:cxn ang="0">
                <a:pos x="85" y="8"/>
              </a:cxn>
              <a:cxn ang="0">
                <a:pos x="114" y="23"/>
              </a:cxn>
              <a:cxn ang="0">
                <a:pos x="121" y="0"/>
              </a:cxn>
              <a:cxn ang="0">
                <a:pos x="138" y="29"/>
              </a:cxn>
              <a:cxn ang="0">
                <a:pos x="135" y="47"/>
              </a:cxn>
              <a:cxn ang="0">
                <a:pos x="163" y="18"/>
              </a:cxn>
              <a:cxn ang="0">
                <a:pos x="181" y="29"/>
              </a:cxn>
              <a:cxn ang="0">
                <a:pos x="216" y="48"/>
              </a:cxn>
              <a:cxn ang="0">
                <a:pos x="240" y="80"/>
              </a:cxn>
              <a:cxn ang="0">
                <a:pos x="261" y="114"/>
              </a:cxn>
              <a:cxn ang="0">
                <a:pos x="318" y="143"/>
              </a:cxn>
              <a:cxn ang="0">
                <a:pos x="339" y="156"/>
              </a:cxn>
              <a:cxn ang="0">
                <a:pos x="349" y="110"/>
              </a:cxn>
              <a:cxn ang="0">
                <a:pos x="441" y="74"/>
              </a:cxn>
              <a:cxn ang="0">
                <a:pos x="489" y="42"/>
              </a:cxn>
              <a:cxn ang="0">
                <a:pos x="538" y="11"/>
              </a:cxn>
              <a:cxn ang="0">
                <a:pos x="552" y="33"/>
              </a:cxn>
              <a:cxn ang="0">
                <a:pos x="537" y="84"/>
              </a:cxn>
              <a:cxn ang="0">
                <a:pos x="501" y="150"/>
              </a:cxn>
              <a:cxn ang="0">
                <a:pos x="478" y="152"/>
              </a:cxn>
            </a:cxnLst>
            <a:rect l="0" t="0" r="r" b="b"/>
            <a:pathLst>
              <a:path w="563" h="225">
                <a:moveTo>
                  <a:pt x="478" y="152"/>
                </a:moveTo>
                <a:cubicBezTo>
                  <a:pt x="464" y="145"/>
                  <a:pt x="473" y="133"/>
                  <a:pt x="475" y="120"/>
                </a:cubicBezTo>
                <a:cubicBezTo>
                  <a:pt x="470" y="107"/>
                  <a:pt x="454" y="109"/>
                  <a:pt x="441" y="107"/>
                </a:cubicBezTo>
                <a:cubicBezTo>
                  <a:pt x="410" y="88"/>
                  <a:pt x="421" y="129"/>
                  <a:pt x="417" y="147"/>
                </a:cubicBezTo>
                <a:cubicBezTo>
                  <a:pt x="417" y="148"/>
                  <a:pt x="404" y="154"/>
                  <a:pt x="402" y="155"/>
                </a:cubicBezTo>
                <a:cubicBezTo>
                  <a:pt x="393" y="167"/>
                  <a:pt x="407" y="150"/>
                  <a:pt x="393" y="162"/>
                </a:cubicBezTo>
                <a:cubicBezTo>
                  <a:pt x="389" y="166"/>
                  <a:pt x="387" y="175"/>
                  <a:pt x="384" y="180"/>
                </a:cubicBezTo>
                <a:cubicBezTo>
                  <a:pt x="380" y="204"/>
                  <a:pt x="378" y="193"/>
                  <a:pt x="391" y="200"/>
                </a:cubicBezTo>
                <a:cubicBezTo>
                  <a:pt x="387" y="205"/>
                  <a:pt x="385" y="206"/>
                  <a:pt x="379" y="207"/>
                </a:cubicBezTo>
                <a:cubicBezTo>
                  <a:pt x="367" y="213"/>
                  <a:pt x="353" y="211"/>
                  <a:pt x="340" y="213"/>
                </a:cubicBezTo>
                <a:cubicBezTo>
                  <a:pt x="333" y="216"/>
                  <a:pt x="329" y="217"/>
                  <a:pt x="322" y="213"/>
                </a:cubicBezTo>
                <a:cubicBezTo>
                  <a:pt x="309" y="196"/>
                  <a:pt x="302" y="177"/>
                  <a:pt x="285" y="164"/>
                </a:cubicBezTo>
                <a:cubicBezTo>
                  <a:pt x="281" y="157"/>
                  <a:pt x="274" y="150"/>
                  <a:pt x="267" y="147"/>
                </a:cubicBezTo>
                <a:cubicBezTo>
                  <a:pt x="261" y="135"/>
                  <a:pt x="255" y="139"/>
                  <a:pt x="243" y="141"/>
                </a:cubicBezTo>
                <a:cubicBezTo>
                  <a:pt x="236" y="153"/>
                  <a:pt x="237" y="145"/>
                  <a:pt x="228" y="141"/>
                </a:cubicBezTo>
                <a:cubicBezTo>
                  <a:pt x="224" y="142"/>
                  <a:pt x="220" y="142"/>
                  <a:pt x="217" y="144"/>
                </a:cubicBezTo>
                <a:cubicBezTo>
                  <a:pt x="207" y="150"/>
                  <a:pt x="210" y="162"/>
                  <a:pt x="196" y="165"/>
                </a:cubicBezTo>
                <a:cubicBezTo>
                  <a:pt x="201" y="174"/>
                  <a:pt x="202" y="177"/>
                  <a:pt x="192" y="182"/>
                </a:cubicBezTo>
                <a:cubicBezTo>
                  <a:pt x="184" y="192"/>
                  <a:pt x="194" y="180"/>
                  <a:pt x="184" y="188"/>
                </a:cubicBezTo>
                <a:cubicBezTo>
                  <a:pt x="172" y="197"/>
                  <a:pt x="170" y="216"/>
                  <a:pt x="154" y="221"/>
                </a:cubicBezTo>
                <a:cubicBezTo>
                  <a:pt x="144" y="216"/>
                  <a:pt x="146" y="215"/>
                  <a:pt x="133" y="216"/>
                </a:cubicBezTo>
                <a:cubicBezTo>
                  <a:pt x="124" y="219"/>
                  <a:pt x="121" y="224"/>
                  <a:pt x="111" y="225"/>
                </a:cubicBezTo>
                <a:cubicBezTo>
                  <a:pt x="91" y="222"/>
                  <a:pt x="83" y="214"/>
                  <a:pt x="64" y="209"/>
                </a:cubicBezTo>
                <a:cubicBezTo>
                  <a:pt x="50" y="199"/>
                  <a:pt x="33" y="190"/>
                  <a:pt x="18" y="182"/>
                </a:cubicBezTo>
                <a:cubicBezTo>
                  <a:pt x="13" y="171"/>
                  <a:pt x="5" y="162"/>
                  <a:pt x="0" y="152"/>
                </a:cubicBezTo>
                <a:cubicBezTo>
                  <a:pt x="1" y="132"/>
                  <a:pt x="5" y="130"/>
                  <a:pt x="21" y="120"/>
                </a:cubicBezTo>
                <a:cubicBezTo>
                  <a:pt x="31" y="127"/>
                  <a:pt x="19" y="117"/>
                  <a:pt x="22" y="132"/>
                </a:cubicBezTo>
                <a:cubicBezTo>
                  <a:pt x="23" y="138"/>
                  <a:pt x="42" y="137"/>
                  <a:pt x="48" y="138"/>
                </a:cubicBezTo>
                <a:cubicBezTo>
                  <a:pt x="56" y="136"/>
                  <a:pt x="63" y="139"/>
                  <a:pt x="66" y="131"/>
                </a:cubicBezTo>
                <a:cubicBezTo>
                  <a:pt x="68" y="126"/>
                  <a:pt x="66" y="115"/>
                  <a:pt x="73" y="114"/>
                </a:cubicBezTo>
                <a:cubicBezTo>
                  <a:pt x="80" y="113"/>
                  <a:pt x="87" y="112"/>
                  <a:pt x="94" y="111"/>
                </a:cubicBezTo>
                <a:cubicBezTo>
                  <a:pt x="105" y="104"/>
                  <a:pt x="109" y="99"/>
                  <a:pt x="123" y="95"/>
                </a:cubicBezTo>
                <a:cubicBezTo>
                  <a:pt x="124" y="89"/>
                  <a:pt x="116" y="83"/>
                  <a:pt x="112" y="77"/>
                </a:cubicBezTo>
                <a:cubicBezTo>
                  <a:pt x="114" y="72"/>
                  <a:pt x="117" y="67"/>
                  <a:pt x="120" y="62"/>
                </a:cubicBezTo>
                <a:cubicBezTo>
                  <a:pt x="123" y="47"/>
                  <a:pt x="105" y="45"/>
                  <a:pt x="97" y="35"/>
                </a:cubicBezTo>
                <a:cubicBezTo>
                  <a:pt x="87" y="36"/>
                  <a:pt x="80" y="37"/>
                  <a:pt x="70" y="39"/>
                </a:cubicBezTo>
                <a:cubicBezTo>
                  <a:pt x="64" y="35"/>
                  <a:pt x="69" y="27"/>
                  <a:pt x="75" y="23"/>
                </a:cubicBezTo>
                <a:cubicBezTo>
                  <a:pt x="78" y="17"/>
                  <a:pt x="82" y="14"/>
                  <a:pt x="85" y="8"/>
                </a:cubicBezTo>
                <a:cubicBezTo>
                  <a:pt x="90" y="8"/>
                  <a:pt x="95" y="8"/>
                  <a:pt x="100" y="9"/>
                </a:cubicBezTo>
                <a:cubicBezTo>
                  <a:pt x="107" y="10"/>
                  <a:pt x="106" y="20"/>
                  <a:pt x="114" y="23"/>
                </a:cubicBezTo>
                <a:cubicBezTo>
                  <a:pt x="119" y="30"/>
                  <a:pt x="120" y="24"/>
                  <a:pt x="121" y="18"/>
                </a:cubicBezTo>
                <a:cubicBezTo>
                  <a:pt x="117" y="10"/>
                  <a:pt x="112" y="7"/>
                  <a:pt x="121" y="0"/>
                </a:cubicBezTo>
                <a:cubicBezTo>
                  <a:pt x="128" y="1"/>
                  <a:pt x="135" y="1"/>
                  <a:pt x="142" y="2"/>
                </a:cubicBezTo>
                <a:cubicBezTo>
                  <a:pt x="156" y="5"/>
                  <a:pt x="147" y="24"/>
                  <a:pt x="138" y="29"/>
                </a:cubicBezTo>
                <a:cubicBezTo>
                  <a:pt x="130" y="25"/>
                  <a:pt x="128" y="25"/>
                  <a:pt x="124" y="32"/>
                </a:cubicBezTo>
                <a:cubicBezTo>
                  <a:pt x="125" y="42"/>
                  <a:pt x="124" y="54"/>
                  <a:pt x="135" y="47"/>
                </a:cubicBezTo>
                <a:cubicBezTo>
                  <a:pt x="136" y="41"/>
                  <a:pt x="148" y="35"/>
                  <a:pt x="148" y="35"/>
                </a:cubicBezTo>
                <a:cubicBezTo>
                  <a:pt x="153" y="26"/>
                  <a:pt x="154" y="23"/>
                  <a:pt x="163" y="18"/>
                </a:cubicBezTo>
                <a:cubicBezTo>
                  <a:pt x="168" y="19"/>
                  <a:pt x="173" y="18"/>
                  <a:pt x="177" y="20"/>
                </a:cubicBezTo>
                <a:cubicBezTo>
                  <a:pt x="181" y="21"/>
                  <a:pt x="180" y="26"/>
                  <a:pt x="181" y="29"/>
                </a:cubicBezTo>
                <a:cubicBezTo>
                  <a:pt x="184" y="35"/>
                  <a:pt x="189" y="35"/>
                  <a:pt x="195" y="36"/>
                </a:cubicBezTo>
                <a:cubicBezTo>
                  <a:pt x="203" y="40"/>
                  <a:pt x="207" y="46"/>
                  <a:pt x="216" y="48"/>
                </a:cubicBezTo>
                <a:cubicBezTo>
                  <a:pt x="218" y="57"/>
                  <a:pt x="221" y="67"/>
                  <a:pt x="231" y="69"/>
                </a:cubicBezTo>
                <a:cubicBezTo>
                  <a:pt x="236" y="72"/>
                  <a:pt x="238" y="74"/>
                  <a:pt x="240" y="80"/>
                </a:cubicBezTo>
                <a:cubicBezTo>
                  <a:pt x="241" y="88"/>
                  <a:pt x="245" y="89"/>
                  <a:pt x="250" y="95"/>
                </a:cubicBezTo>
                <a:cubicBezTo>
                  <a:pt x="253" y="104"/>
                  <a:pt x="252" y="109"/>
                  <a:pt x="261" y="114"/>
                </a:cubicBezTo>
                <a:cubicBezTo>
                  <a:pt x="262" y="121"/>
                  <a:pt x="266" y="131"/>
                  <a:pt x="273" y="132"/>
                </a:cubicBezTo>
                <a:cubicBezTo>
                  <a:pt x="284" y="124"/>
                  <a:pt x="305" y="140"/>
                  <a:pt x="318" y="143"/>
                </a:cubicBezTo>
                <a:cubicBezTo>
                  <a:pt x="321" y="145"/>
                  <a:pt x="325" y="145"/>
                  <a:pt x="327" y="147"/>
                </a:cubicBezTo>
                <a:cubicBezTo>
                  <a:pt x="332" y="152"/>
                  <a:pt x="327" y="154"/>
                  <a:pt x="339" y="156"/>
                </a:cubicBezTo>
                <a:cubicBezTo>
                  <a:pt x="364" y="148"/>
                  <a:pt x="332" y="134"/>
                  <a:pt x="351" y="122"/>
                </a:cubicBezTo>
                <a:cubicBezTo>
                  <a:pt x="354" y="107"/>
                  <a:pt x="350" y="131"/>
                  <a:pt x="349" y="110"/>
                </a:cubicBezTo>
                <a:cubicBezTo>
                  <a:pt x="348" y="97"/>
                  <a:pt x="363" y="94"/>
                  <a:pt x="372" y="89"/>
                </a:cubicBezTo>
                <a:cubicBezTo>
                  <a:pt x="383" y="67"/>
                  <a:pt x="427" y="75"/>
                  <a:pt x="441" y="74"/>
                </a:cubicBezTo>
                <a:cubicBezTo>
                  <a:pt x="459" y="61"/>
                  <a:pt x="450" y="58"/>
                  <a:pt x="477" y="53"/>
                </a:cubicBezTo>
                <a:cubicBezTo>
                  <a:pt x="484" y="50"/>
                  <a:pt x="486" y="49"/>
                  <a:pt x="489" y="42"/>
                </a:cubicBezTo>
                <a:cubicBezTo>
                  <a:pt x="490" y="36"/>
                  <a:pt x="496" y="30"/>
                  <a:pt x="502" y="26"/>
                </a:cubicBezTo>
                <a:cubicBezTo>
                  <a:pt x="509" y="13"/>
                  <a:pt x="525" y="14"/>
                  <a:pt x="538" y="11"/>
                </a:cubicBezTo>
                <a:cubicBezTo>
                  <a:pt x="543" y="1"/>
                  <a:pt x="549" y="2"/>
                  <a:pt x="559" y="3"/>
                </a:cubicBezTo>
                <a:cubicBezTo>
                  <a:pt x="563" y="14"/>
                  <a:pt x="559" y="24"/>
                  <a:pt x="552" y="33"/>
                </a:cubicBezTo>
                <a:cubicBezTo>
                  <a:pt x="549" y="51"/>
                  <a:pt x="553" y="54"/>
                  <a:pt x="538" y="57"/>
                </a:cubicBezTo>
                <a:cubicBezTo>
                  <a:pt x="532" y="67"/>
                  <a:pt x="532" y="73"/>
                  <a:pt x="537" y="84"/>
                </a:cubicBezTo>
                <a:cubicBezTo>
                  <a:pt x="538" y="90"/>
                  <a:pt x="540" y="96"/>
                  <a:pt x="543" y="102"/>
                </a:cubicBezTo>
                <a:cubicBezTo>
                  <a:pt x="538" y="125"/>
                  <a:pt x="526" y="146"/>
                  <a:pt x="501" y="150"/>
                </a:cubicBezTo>
                <a:cubicBezTo>
                  <a:pt x="495" y="153"/>
                  <a:pt x="488" y="155"/>
                  <a:pt x="481" y="156"/>
                </a:cubicBezTo>
                <a:cubicBezTo>
                  <a:pt x="478" y="152"/>
                  <a:pt x="464" y="145"/>
                  <a:pt x="478" y="152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>
                <a:alpha val="8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32841" name="Picture 9" descr="Пётр 1 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D530B"/>
              </a:clrFrom>
              <a:clrTo>
                <a:srgbClr val="5D530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2205038"/>
            <a:ext cx="1984375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842" name="WordArt 10"/>
          <p:cNvSpPr>
            <a:spLocks noChangeArrowheads="1" noChangeShapeType="1" noTextEdit="1"/>
          </p:cNvSpPr>
          <p:nvPr/>
        </p:nvSpPr>
        <p:spPr bwMode="auto">
          <a:xfrm>
            <a:off x="1835150" y="1628775"/>
            <a:ext cx="5832475" cy="1295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81273"/>
              </a:avLst>
            </a:prstTxWarp>
            <a:scene3d>
              <a:camera prst="legacyPerspectiveFront">
                <a:rot lat="20639990" lon="0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r>
              <a:rPr lang="ru-RU" sz="4400" b="1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РОССИЙСКАЯ  ИМПЕРИЯ</a:t>
            </a:r>
          </a:p>
        </p:txBody>
      </p:sp>
      <p:sp>
        <p:nvSpPr>
          <p:cNvPr id="632843" name="Oval 11"/>
          <p:cNvSpPr>
            <a:spLocks noChangeArrowheads="1"/>
          </p:cNvSpPr>
          <p:nvPr/>
        </p:nvSpPr>
        <p:spPr bwMode="auto">
          <a:xfrm>
            <a:off x="1835150" y="18446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3451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5D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2844" name="WordArt 12"/>
          <p:cNvSpPr>
            <a:spLocks noChangeArrowheads="1" noChangeShapeType="1" noTextEdit="1"/>
          </p:cNvSpPr>
          <p:nvPr/>
        </p:nvSpPr>
        <p:spPr bwMode="auto">
          <a:xfrm>
            <a:off x="2051050" y="1916113"/>
            <a:ext cx="1296988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000000">
                      <a:alpha val="79999"/>
                    </a:srgbClr>
                  </a:outerShdw>
                </a:effectLst>
                <a:latin typeface="Impact"/>
              </a:rPr>
              <a:t>Санкт-Петербург</a:t>
            </a:r>
          </a:p>
        </p:txBody>
      </p:sp>
      <p:sp>
        <p:nvSpPr>
          <p:cNvPr id="27660" name="WordArt 13"/>
          <p:cNvSpPr>
            <a:spLocks noChangeArrowheads="1" noChangeShapeType="1" noTextEdit="1"/>
          </p:cNvSpPr>
          <p:nvPr/>
        </p:nvSpPr>
        <p:spPr bwMode="auto">
          <a:xfrm>
            <a:off x="1547813" y="2276475"/>
            <a:ext cx="504825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0" scaled="1"/>
                </a:gradFill>
                <a:effectLst>
                  <a:outerShdw dist="17961" dir="2700000" algn="ctr" rotWithShape="0">
                    <a:srgbClr val="000000">
                      <a:alpha val="79999"/>
                    </a:srgbClr>
                  </a:outerShdw>
                </a:effectLst>
                <a:latin typeface="Impact"/>
              </a:rPr>
              <a:t>Москва</a:t>
            </a:r>
          </a:p>
        </p:txBody>
      </p:sp>
      <p:sp>
        <p:nvSpPr>
          <p:cNvPr id="632846" name="Freeform 14"/>
          <p:cNvSpPr>
            <a:spLocks/>
          </p:cNvSpPr>
          <p:nvPr/>
        </p:nvSpPr>
        <p:spPr bwMode="auto">
          <a:xfrm>
            <a:off x="850900" y="2914650"/>
            <a:ext cx="454025" cy="554038"/>
          </a:xfrm>
          <a:custGeom>
            <a:avLst/>
            <a:gdLst/>
            <a:ahLst/>
            <a:cxnLst>
              <a:cxn ang="0">
                <a:pos x="276" y="338"/>
              </a:cxn>
              <a:cxn ang="0">
                <a:pos x="250" y="338"/>
              </a:cxn>
              <a:cxn ang="0">
                <a:pos x="242" y="324"/>
              </a:cxn>
              <a:cxn ang="0">
                <a:pos x="234" y="312"/>
              </a:cxn>
              <a:cxn ang="0">
                <a:pos x="208" y="278"/>
              </a:cxn>
              <a:cxn ang="0">
                <a:pos x="192" y="262"/>
              </a:cxn>
              <a:cxn ang="0">
                <a:pos x="174" y="228"/>
              </a:cxn>
              <a:cxn ang="0">
                <a:pos x="176" y="212"/>
              </a:cxn>
              <a:cxn ang="0">
                <a:pos x="180" y="200"/>
              </a:cxn>
              <a:cxn ang="0">
                <a:pos x="160" y="192"/>
              </a:cxn>
              <a:cxn ang="0">
                <a:pos x="134" y="178"/>
              </a:cxn>
              <a:cxn ang="0">
                <a:pos x="116" y="162"/>
              </a:cxn>
              <a:cxn ang="0">
                <a:pos x="100" y="144"/>
              </a:cxn>
              <a:cxn ang="0">
                <a:pos x="84" y="130"/>
              </a:cxn>
              <a:cxn ang="0">
                <a:pos x="64" y="142"/>
              </a:cxn>
              <a:cxn ang="0">
                <a:pos x="30" y="138"/>
              </a:cxn>
              <a:cxn ang="0">
                <a:pos x="16" y="120"/>
              </a:cxn>
              <a:cxn ang="0">
                <a:pos x="0" y="66"/>
              </a:cxn>
              <a:cxn ang="0">
                <a:pos x="30" y="18"/>
              </a:cxn>
              <a:cxn ang="0">
                <a:pos x="38" y="4"/>
              </a:cxn>
              <a:cxn ang="0">
                <a:pos x="68" y="14"/>
              </a:cxn>
              <a:cxn ang="0">
                <a:pos x="128" y="16"/>
              </a:cxn>
              <a:cxn ang="0">
                <a:pos x="156" y="68"/>
              </a:cxn>
              <a:cxn ang="0">
                <a:pos x="160" y="84"/>
              </a:cxn>
              <a:cxn ang="0">
                <a:pos x="164" y="96"/>
              </a:cxn>
              <a:cxn ang="0">
                <a:pos x="194" y="104"/>
              </a:cxn>
              <a:cxn ang="0">
                <a:pos x="210" y="80"/>
              </a:cxn>
              <a:cxn ang="0">
                <a:pos x="234" y="86"/>
              </a:cxn>
              <a:cxn ang="0">
                <a:pos x="238" y="92"/>
              </a:cxn>
              <a:cxn ang="0">
                <a:pos x="244" y="94"/>
              </a:cxn>
              <a:cxn ang="0">
                <a:pos x="268" y="124"/>
              </a:cxn>
              <a:cxn ang="0">
                <a:pos x="272" y="214"/>
              </a:cxn>
              <a:cxn ang="0">
                <a:pos x="286" y="260"/>
              </a:cxn>
              <a:cxn ang="0">
                <a:pos x="282" y="290"/>
              </a:cxn>
              <a:cxn ang="0">
                <a:pos x="274" y="302"/>
              </a:cxn>
              <a:cxn ang="0">
                <a:pos x="280" y="320"/>
              </a:cxn>
              <a:cxn ang="0">
                <a:pos x="284" y="332"/>
              </a:cxn>
              <a:cxn ang="0">
                <a:pos x="276" y="338"/>
              </a:cxn>
            </a:cxnLst>
            <a:rect l="0" t="0" r="r" b="b"/>
            <a:pathLst>
              <a:path w="286" h="349">
                <a:moveTo>
                  <a:pt x="276" y="338"/>
                </a:moveTo>
                <a:cubicBezTo>
                  <a:pt x="265" y="340"/>
                  <a:pt x="259" y="344"/>
                  <a:pt x="250" y="338"/>
                </a:cubicBezTo>
                <a:cubicBezTo>
                  <a:pt x="236" y="317"/>
                  <a:pt x="257" y="349"/>
                  <a:pt x="242" y="324"/>
                </a:cubicBezTo>
                <a:cubicBezTo>
                  <a:pt x="240" y="320"/>
                  <a:pt x="234" y="312"/>
                  <a:pt x="234" y="312"/>
                </a:cubicBezTo>
                <a:cubicBezTo>
                  <a:pt x="237" y="292"/>
                  <a:pt x="226" y="284"/>
                  <a:pt x="208" y="278"/>
                </a:cubicBezTo>
                <a:cubicBezTo>
                  <a:pt x="203" y="271"/>
                  <a:pt x="197" y="269"/>
                  <a:pt x="192" y="262"/>
                </a:cubicBezTo>
                <a:cubicBezTo>
                  <a:pt x="188" y="245"/>
                  <a:pt x="183" y="242"/>
                  <a:pt x="174" y="228"/>
                </a:cubicBezTo>
                <a:cubicBezTo>
                  <a:pt x="175" y="223"/>
                  <a:pt x="175" y="217"/>
                  <a:pt x="176" y="212"/>
                </a:cubicBezTo>
                <a:cubicBezTo>
                  <a:pt x="177" y="208"/>
                  <a:pt x="180" y="200"/>
                  <a:pt x="180" y="200"/>
                </a:cubicBezTo>
                <a:cubicBezTo>
                  <a:pt x="173" y="190"/>
                  <a:pt x="172" y="190"/>
                  <a:pt x="160" y="192"/>
                </a:cubicBezTo>
                <a:cubicBezTo>
                  <a:pt x="145" y="188"/>
                  <a:pt x="146" y="184"/>
                  <a:pt x="134" y="178"/>
                </a:cubicBezTo>
                <a:cubicBezTo>
                  <a:pt x="129" y="172"/>
                  <a:pt x="116" y="162"/>
                  <a:pt x="116" y="162"/>
                </a:cubicBezTo>
                <a:cubicBezTo>
                  <a:pt x="110" y="153"/>
                  <a:pt x="110" y="149"/>
                  <a:pt x="100" y="144"/>
                </a:cubicBezTo>
                <a:cubicBezTo>
                  <a:pt x="96" y="138"/>
                  <a:pt x="84" y="130"/>
                  <a:pt x="84" y="130"/>
                </a:cubicBezTo>
                <a:cubicBezTo>
                  <a:pt x="75" y="136"/>
                  <a:pt x="76" y="140"/>
                  <a:pt x="64" y="142"/>
                </a:cubicBezTo>
                <a:cubicBezTo>
                  <a:pt x="55" y="148"/>
                  <a:pt x="41" y="140"/>
                  <a:pt x="30" y="138"/>
                </a:cubicBezTo>
                <a:cubicBezTo>
                  <a:pt x="25" y="128"/>
                  <a:pt x="26" y="125"/>
                  <a:pt x="16" y="120"/>
                </a:cubicBezTo>
                <a:cubicBezTo>
                  <a:pt x="7" y="102"/>
                  <a:pt x="3" y="87"/>
                  <a:pt x="0" y="66"/>
                </a:cubicBezTo>
                <a:cubicBezTo>
                  <a:pt x="4" y="40"/>
                  <a:pt x="4" y="28"/>
                  <a:pt x="30" y="18"/>
                </a:cubicBezTo>
                <a:cubicBezTo>
                  <a:pt x="33" y="14"/>
                  <a:pt x="33" y="6"/>
                  <a:pt x="38" y="4"/>
                </a:cubicBezTo>
                <a:cubicBezTo>
                  <a:pt x="49" y="0"/>
                  <a:pt x="58" y="13"/>
                  <a:pt x="68" y="14"/>
                </a:cubicBezTo>
                <a:cubicBezTo>
                  <a:pt x="88" y="15"/>
                  <a:pt x="108" y="15"/>
                  <a:pt x="128" y="16"/>
                </a:cubicBezTo>
                <a:cubicBezTo>
                  <a:pt x="151" y="24"/>
                  <a:pt x="150" y="47"/>
                  <a:pt x="156" y="68"/>
                </a:cubicBezTo>
                <a:cubicBezTo>
                  <a:pt x="157" y="73"/>
                  <a:pt x="159" y="79"/>
                  <a:pt x="160" y="84"/>
                </a:cubicBezTo>
                <a:cubicBezTo>
                  <a:pt x="161" y="88"/>
                  <a:pt x="164" y="96"/>
                  <a:pt x="164" y="96"/>
                </a:cubicBezTo>
                <a:cubicBezTo>
                  <a:pt x="167" y="122"/>
                  <a:pt x="172" y="119"/>
                  <a:pt x="194" y="104"/>
                </a:cubicBezTo>
                <a:cubicBezTo>
                  <a:pt x="200" y="95"/>
                  <a:pt x="201" y="86"/>
                  <a:pt x="210" y="80"/>
                </a:cubicBezTo>
                <a:cubicBezTo>
                  <a:pt x="218" y="82"/>
                  <a:pt x="226" y="83"/>
                  <a:pt x="234" y="86"/>
                </a:cubicBezTo>
                <a:cubicBezTo>
                  <a:pt x="235" y="88"/>
                  <a:pt x="236" y="90"/>
                  <a:pt x="238" y="92"/>
                </a:cubicBezTo>
                <a:cubicBezTo>
                  <a:pt x="240" y="93"/>
                  <a:pt x="243" y="93"/>
                  <a:pt x="244" y="94"/>
                </a:cubicBezTo>
                <a:cubicBezTo>
                  <a:pt x="253" y="103"/>
                  <a:pt x="257" y="117"/>
                  <a:pt x="268" y="124"/>
                </a:cubicBezTo>
                <a:cubicBezTo>
                  <a:pt x="279" y="157"/>
                  <a:pt x="268" y="122"/>
                  <a:pt x="272" y="214"/>
                </a:cubicBezTo>
                <a:cubicBezTo>
                  <a:pt x="273" y="227"/>
                  <a:pt x="282" y="247"/>
                  <a:pt x="286" y="260"/>
                </a:cubicBezTo>
                <a:cubicBezTo>
                  <a:pt x="285" y="270"/>
                  <a:pt x="285" y="280"/>
                  <a:pt x="282" y="290"/>
                </a:cubicBezTo>
                <a:cubicBezTo>
                  <a:pt x="281" y="295"/>
                  <a:pt x="274" y="302"/>
                  <a:pt x="274" y="302"/>
                </a:cubicBezTo>
                <a:cubicBezTo>
                  <a:pt x="279" y="329"/>
                  <a:pt x="273" y="303"/>
                  <a:pt x="280" y="320"/>
                </a:cubicBezTo>
                <a:cubicBezTo>
                  <a:pt x="282" y="324"/>
                  <a:pt x="284" y="332"/>
                  <a:pt x="284" y="332"/>
                </a:cubicBezTo>
                <a:cubicBezTo>
                  <a:pt x="283" y="333"/>
                  <a:pt x="265" y="343"/>
                  <a:pt x="276" y="338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>
                <a:alpha val="8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62" name="Freeform 15"/>
          <p:cNvSpPr>
            <a:spLocks/>
          </p:cNvSpPr>
          <p:nvPr/>
        </p:nvSpPr>
        <p:spPr bwMode="auto">
          <a:xfrm>
            <a:off x="1354138" y="3976688"/>
            <a:ext cx="174625" cy="320675"/>
          </a:xfrm>
          <a:custGeom>
            <a:avLst/>
            <a:gdLst>
              <a:gd name="T0" fmla="*/ 2147483647 w 110"/>
              <a:gd name="T1" fmla="*/ 2147483647 h 202"/>
              <a:gd name="T2" fmla="*/ 2147483647 w 110"/>
              <a:gd name="T3" fmla="*/ 2147483647 h 202"/>
              <a:gd name="T4" fmla="*/ 2147483647 w 110"/>
              <a:gd name="T5" fmla="*/ 2147483647 h 202"/>
              <a:gd name="T6" fmla="*/ 2147483647 w 110"/>
              <a:gd name="T7" fmla="*/ 2147483647 h 202"/>
              <a:gd name="T8" fmla="*/ 2147483647 w 110"/>
              <a:gd name="T9" fmla="*/ 2147483647 h 202"/>
              <a:gd name="T10" fmla="*/ 2147483647 w 110"/>
              <a:gd name="T11" fmla="*/ 2147483647 h 202"/>
              <a:gd name="T12" fmla="*/ 2147483647 w 110"/>
              <a:gd name="T13" fmla="*/ 2147483647 h 202"/>
              <a:gd name="T14" fmla="*/ 2147483647 w 110"/>
              <a:gd name="T15" fmla="*/ 2147483647 h 202"/>
              <a:gd name="T16" fmla="*/ 2147483647 w 110"/>
              <a:gd name="T17" fmla="*/ 2147483647 h 202"/>
              <a:gd name="T18" fmla="*/ 2147483647 w 110"/>
              <a:gd name="T19" fmla="*/ 2147483647 h 202"/>
              <a:gd name="T20" fmla="*/ 2147483647 w 110"/>
              <a:gd name="T21" fmla="*/ 2147483647 h 202"/>
              <a:gd name="T22" fmla="*/ 2147483647 w 110"/>
              <a:gd name="T23" fmla="*/ 2147483647 h 202"/>
              <a:gd name="T24" fmla="*/ 2147483647 w 110"/>
              <a:gd name="T25" fmla="*/ 2147483647 h 202"/>
              <a:gd name="T26" fmla="*/ 2147483647 w 110"/>
              <a:gd name="T27" fmla="*/ 0 h 202"/>
              <a:gd name="T28" fmla="*/ 2147483647 w 110"/>
              <a:gd name="T29" fmla="*/ 2147483647 h 2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0"/>
              <a:gd name="T46" fmla="*/ 0 h 202"/>
              <a:gd name="T47" fmla="*/ 110 w 110"/>
              <a:gd name="T48" fmla="*/ 202 h 20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0" h="202">
                <a:moveTo>
                  <a:pt x="107" y="6"/>
                </a:moveTo>
                <a:cubicBezTo>
                  <a:pt x="81" y="15"/>
                  <a:pt x="104" y="43"/>
                  <a:pt x="110" y="60"/>
                </a:cubicBezTo>
                <a:cubicBezTo>
                  <a:pt x="108" y="67"/>
                  <a:pt x="109" y="76"/>
                  <a:pt x="104" y="81"/>
                </a:cubicBezTo>
                <a:cubicBezTo>
                  <a:pt x="100" y="85"/>
                  <a:pt x="90" y="79"/>
                  <a:pt x="86" y="84"/>
                </a:cubicBezTo>
                <a:cubicBezTo>
                  <a:pt x="84" y="86"/>
                  <a:pt x="91" y="104"/>
                  <a:pt x="92" y="108"/>
                </a:cubicBezTo>
                <a:cubicBezTo>
                  <a:pt x="72" y="148"/>
                  <a:pt x="100" y="98"/>
                  <a:pt x="77" y="126"/>
                </a:cubicBezTo>
                <a:cubicBezTo>
                  <a:pt x="66" y="140"/>
                  <a:pt x="73" y="164"/>
                  <a:pt x="62" y="180"/>
                </a:cubicBezTo>
                <a:cubicBezTo>
                  <a:pt x="67" y="201"/>
                  <a:pt x="66" y="202"/>
                  <a:pt x="44" y="195"/>
                </a:cubicBezTo>
                <a:cubicBezTo>
                  <a:pt x="30" y="173"/>
                  <a:pt x="38" y="180"/>
                  <a:pt x="20" y="171"/>
                </a:cubicBezTo>
                <a:cubicBezTo>
                  <a:pt x="8" y="148"/>
                  <a:pt x="0" y="122"/>
                  <a:pt x="26" y="105"/>
                </a:cubicBezTo>
                <a:cubicBezTo>
                  <a:pt x="18" y="73"/>
                  <a:pt x="25" y="72"/>
                  <a:pt x="38" y="45"/>
                </a:cubicBezTo>
                <a:cubicBezTo>
                  <a:pt x="42" y="17"/>
                  <a:pt x="41" y="15"/>
                  <a:pt x="59" y="33"/>
                </a:cubicBezTo>
                <a:cubicBezTo>
                  <a:pt x="63" y="26"/>
                  <a:pt x="65" y="18"/>
                  <a:pt x="71" y="12"/>
                </a:cubicBezTo>
                <a:cubicBezTo>
                  <a:pt x="76" y="7"/>
                  <a:pt x="89" y="0"/>
                  <a:pt x="89" y="0"/>
                </a:cubicBezTo>
                <a:cubicBezTo>
                  <a:pt x="100" y="11"/>
                  <a:pt x="94" y="10"/>
                  <a:pt x="107" y="6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32848" name="Picture 16" descr="Изменение размера Каска и кирасс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5C4E11"/>
              </a:clrFrom>
              <a:clrTo>
                <a:srgbClr val="5C4E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628775"/>
            <a:ext cx="1727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2849" name="Picture 17" descr="Изменение размера Каска и кирасс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5C4E11"/>
              </a:clrFrom>
              <a:clrTo>
                <a:srgbClr val="5C4E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76250"/>
            <a:ext cx="1727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2850" name="Picture 18" descr="Изменение размера Каска и кирасс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5C4E11"/>
              </a:clrFrom>
              <a:clrTo>
                <a:srgbClr val="5C4E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33375"/>
            <a:ext cx="1727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20" descr="J0354376">
            <a:hlinkClick r:id="rId6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8893175" y="6623050"/>
            <a:ext cx="250825" cy="234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2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3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32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2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32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2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32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9" grpId="0" animBg="1"/>
      <p:bldP spid="632840" grpId="0" animBg="1"/>
      <p:bldP spid="632842" grpId="0" animBg="1"/>
      <p:bldP spid="632843" grpId="0" animBg="1"/>
      <p:bldP spid="632844" grpId="0" animBg="1"/>
      <p:bldP spid="632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0" name="Содержимое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359900" cy="68992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7200" b="1">
                <a:solidFill>
                  <a:srgbClr val="000000"/>
                </a:solidFill>
              </a:rPr>
              <a:t>Петр I</a:t>
            </a:r>
          </a:p>
        </p:txBody>
      </p:sp>
      <p:pic>
        <p:nvPicPr>
          <p:cNvPr id="4102" name="Picture 5" descr="pe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143000"/>
            <a:ext cx="3448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9065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-41275"/>
            <a:ext cx="9359900" cy="68992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ru-RU" sz="3200">
                <a:solidFill>
                  <a:srgbClr val="000000"/>
                </a:solidFill>
              </a:rPr>
              <a:t>Оценка деятельности Петра I в исторической литературе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537075" cy="488791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omic Sans MS" pitchFamily="66" charset="0"/>
              </a:rPr>
              <a:t>«Петр — великий государственный деятель, создатель могущественной империи, человек,</a:t>
            </a:r>
            <a:r>
              <a:rPr lang="en-US" sz="3200" smtClean="0">
                <a:latin typeface="Comic Sans MS" pitchFamily="66" charset="0"/>
              </a:rPr>
              <a:t> </a:t>
            </a:r>
            <a:r>
              <a:rPr lang="ru-RU" sz="3200" smtClean="0">
                <a:latin typeface="Comic Sans MS" pitchFamily="66" charset="0"/>
              </a:rPr>
              <a:t>благодаря которому Россия пошла по пути мировой цивилизации».</a:t>
            </a:r>
          </a:p>
          <a:p>
            <a:pPr eaLnBrk="1" hangingPunct="1">
              <a:buFontTx/>
              <a:buNone/>
            </a:pPr>
            <a:r>
              <a:rPr lang="ru-RU" sz="3200" smtClean="0">
                <a:latin typeface="Comic Sans MS" pitchFamily="66" charset="0"/>
              </a:rPr>
              <a:t>             В. Татищев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679950" y="1412875"/>
            <a:ext cx="4464050" cy="4529138"/>
          </a:xfrm>
        </p:spPr>
        <p:txBody>
          <a:bodyPr/>
          <a:lstStyle/>
          <a:p>
            <a:pPr marL="341313" indent="-341313" eaLnBrk="1" hangingPunct="1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smtClean="0">
                <a:latin typeface="Comic Sans MS" pitchFamily="66" charset="0"/>
              </a:rPr>
              <a:t>Петр — разрушитель национальных устоев, а его реформы были «блестящей ошибкой».</a:t>
            </a:r>
          </a:p>
          <a:p>
            <a:pPr marL="341313" indent="-341313" eaLnBrk="1" hangingPunct="1"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smtClean="0">
                <a:latin typeface="Comic Sans MS" pitchFamily="66" charset="0"/>
              </a:rPr>
              <a:t>           М. Щербатов</a:t>
            </a:r>
          </a:p>
        </p:txBody>
      </p:sp>
      <p:sp>
        <p:nvSpPr>
          <p:cNvPr id="5126" name="AutoShape 6">
            <a:hlinkClick r:id="rId4" action="ppaction://hlinkpres?slideindex=1&amp;slidetitle=Слайд 1" highlightClick="1"/>
          </p:cNvPr>
          <p:cNvSpPr>
            <a:spLocks noChangeArrowheads="1"/>
          </p:cNvSpPr>
          <p:nvPr/>
        </p:nvSpPr>
        <p:spPr bwMode="auto">
          <a:xfrm>
            <a:off x="7235825" y="6453188"/>
            <a:ext cx="1008063" cy="404812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>
            <a:hlinkClick r:id="rId5" action="ppaction://hlinkpres?slideindex=1&amp;slidetitle=Отрицательные стороны реформ Петра I 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865187" cy="404812"/>
          </a:xfrm>
          <a:prstGeom prst="actionButtonForwardNex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latin typeface="Century" pitchFamily="18" charset="0"/>
              </a:rPr>
              <a:t>Петр </a:t>
            </a:r>
            <a:r>
              <a:rPr lang="en-US" smtClean="0">
                <a:latin typeface="Century" pitchFamily="18" charset="0"/>
              </a:rPr>
              <a:t>I</a:t>
            </a:r>
            <a:r>
              <a:rPr lang="en-US" smtClean="0"/>
              <a:t> 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84313"/>
            <a:ext cx="2979738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995738" y="1412875"/>
            <a:ext cx="5148262" cy="337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Какая дума на челе!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Какая сила в нем сокрыта!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А в сем коне какой огонь!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Куда ты скачешь, гордый конь,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И где опустишь ты копыта?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О мощный властелин судьбы!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Не так ли ты над самой бездной,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На высоте, уздой железной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Россию поднял на дыбы?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6642100" y="4745038"/>
            <a:ext cx="22193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А.С.Пушкин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«Медный всадник»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-215900" y="-41275"/>
            <a:ext cx="9359900" cy="68992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000000"/>
                </a:solidFill>
              </a:rPr>
              <a:t>МАНУФАКТУРЫ</a:t>
            </a:r>
          </a:p>
        </p:txBody>
      </p:sp>
      <p:pic>
        <p:nvPicPr>
          <p:cNvPr id="12293" name="Picture 2" descr="C:\Users\user\Desktop\014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1143000"/>
            <a:ext cx="5410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640763" cy="360362"/>
          </a:xfrm>
        </p:spPr>
        <p:txBody>
          <a:bodyPr/>
          <a:lstStyle/>
          <a:p>
            <a:pPr eaLnBrk="1" hangingPunct="1"/>
            <a:r>
              <a:rPr lang="ru-RU" sz="2800" b="1" smtClean="0"/>
              <a:t>Европеизация </a:t>
            </a:r>
          </a:p>
        </p:txBody>
      </p:sp>
      <p:pic>
        <p:nvPicPr>
          <p:cNvPr id="17411" name="Picture 15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7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6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5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7" name="Rectangle 17"/>
          <p:cNvSpPr>
            <a:spLocks noChangeArrowheads="1"/>
          </p:cNvSpPr>
          <p:nvPr/>
        </p:nvSpPr>
        <p:spPr bwMode="auto">
          <a:xfrm>
            <a:off x="468313" y="620713"/>
            <a:ext cx="84963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Не считаясь с недовольством бояр и духовенства, Петр объявил в </a:t>
            </a:r>
          </a:p>
          <a:p>
            <a:r>
              <a:rPr lang="ru-RU" b="1"/>
              <a:t>указах, что брить бороды должны все подданные. Знать </a:t>
            </a:r>
          </a:p>
          <a:p>
            <a:r>
              <a:rPr lang="ru-RU" b="1"/>
              <a:t>относительно быстро и легко примирилась, рассталась с бородой</a:t>
            </a:r>
            <a:r>
              <a:rPr lang="ru-RU"/>
              <a:t> </a:t>
            </a:r>
          </a:p>
        </p:txBody>
      </p:sp>
      <p:sp>
        <p:nvSpPr>
          <p:cNvPr id="686098" name="Rectangle 18"/>
          <p:cNvSpPr>
            <a:spLocks noChangeArrowheads="1"/>
          </p:cNvSpPr>
          <p:nvPr/>
        </p:nvSpPr>
        <p:spPr bwMode="auto">
          <a:xfrm>
            <a:off x="500063" y="1928813"/>
            <a:ext cx="4532312" cy="4643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/>
              <a:t>Простой же люд ответил глухим </a:t>
            </a:r>
          </a:p>
          <a:p>
            <a:r>
              <a:rPr lang="ru-RU" sz="1800" b="1"/>
              <a:t>ропотом и сопротивлением. Тогда</a:t>
            </a:r>
          </a:p>
          <a:p>
            <a:r>
              <a:rPr lang="ru-RU" sz="1800" b="1"/>
              <a:t>власти объявили, что те, кто желает </a:t>
            </a:r>
          </a:p>
          <a:p>
            <a:r>
              <a:rPr lang="ru-RU" sz="1800" b="1"/>
              <a:t>носить бороды, должны платить </a:t>
            </a:r>
          </a:p>
          <a:p>
            <a:r>
              <a:rPr lang="ru-RU" sz="1800" b="1"/>
              <a:t>налог: </a:t>
            </a:r>
            <a:r>
              <a:rPr lang="ru-RU" sz="1800" b="1">
                <a:solidFill>
                  <a:srgbClr val="FF3300"/>
                </a:solidFill>
              </a:rPr>
              <a:t>богатый купец</a:t>
            </a:r>
            <a:r>
              <a:rPr lang="ru-RU" sz="1800" b="1"/>
              <a:t> - 100 рублей в </a:t>
            </a:r>
          </a:p>
          <a:p>
            <a:r>
              <a:rPr lang="ru-RU" sz="1800" b="1"/>
              <a:t>год (деньги огромные по тем </a:t>
            </a:r>
          </a:p>
          <a:p>
            <a:r>
              <a:rPr lang="ru-RU" sz="1800" b="1"/>
              <a:t>временам), </a:t>
            </a:r>
            <a:r>
              <a:rPr lang="ru-RU" sz="1800" b="1">
                <a:solidFill>
                  <a:srgbClr val="FF3300"/>
                </a:solidFill>
              </a:rPr>
              <a:t>дворяне и чиновники</a:t>
            </a:r>
            <a:r>
              <a:rPr lang="ru-RU" sz="1800" b="1"/>
              <a:t> - 60, </a:t>
            </a:r>
          </a:p>
          <a:p>
            <a:r>
              <a:rPr lang="ru-RU" sz="1800" b="1">
                <a:solidFill>
                  <a:srgbClr val="FF3300"/>
                </a:solidFill>
              </a:rPr>
              <a:t>горожане</a:t>
            </a:r>
            <a:r>
              <a:rPr lang="ru-RU" sz="1800" b="1"/>
              <a:t> - 30 рублей, </a:t>
            </a:r>
            <a:r>
              <a:rPr lang="ru-RU" sz="1800" b="1">
                <a:solidFill>
                  <a:srgbClr val="FF3300"/>
                </a:solidFill>
              </a:rPr>
              <a:t>крестьяне</a:t>
            </a:r>
            <a:r>
              <a:rPr lang="ru-RU" sz="1800" b="1"/>
              <a:t> – по </a:t>
            </a:r>
          </a:p>
          <a:p>
            <a:r>
              <a:rPr lang="ru-RU" sz="1800" b="1"/>
              <a:t>копейке при въезде в город и выезде</a:t>
            </a:r>
          </a:p>
          <a:p>
            <a:r>
              <a:rPr lang="ru-RU" sz="1800" b="1"/>
              <a:t>из него. Не платили налог только лица </a:t>
            </a:r>
          </a:p>
          <a:p>
            <a:r>
              <a:rPr lang="ru-RU" sz="1800" b="1"/>
              <a:t>духовного звания. В итоге выиграла</a:t>
            </a:r>
          </a:p>
          <a:p>
            <a:r>
              <a:rPr lang="ru-RU" sz="1800" b="1"/>
              <a:t> казна, пострадали убежденные </a:t>
            </a:r>
          </a:p>
          <a:p>
            <a:r>
              <a:rPr lang="ru-RU" sz="1800" b="1"/>
              <a:t>бородачи </a:t>
            </a:r>
          </a:p>
        </p:txBody>
      </p:sp>
      <p:pic>
        <p:nvPicPr>
          <p:cNvPr id="17425" name="Picture 6" descr="C:\Users\user\Desktop\6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85938"/>
            <a:ext cx="3657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7" grpId="0" animBg="1"/>
      <p:bldP spid="6860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0039-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57188"/>
            <a:ext cx="3810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user\Desktop\ведомос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28813"/>
            <a:ext cx="443071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640763" cy="360362"/>
          </a:xfrm>
        </p:spPr>
        <p:txBody>
          <a:bodyPr/>
          <a:lstStyle/>
          <a:p>
            <a:pPr eaLnBrk="1" hangingPunct="1"/>
            <a:r>
              <a:rPr lang="ru-RU" sz="2400" b="1" smtClean="0"/>
              <a:t>Формирование новой армии</a:t>
            </a:r>
          </a:p>
        </p:txBody>
      </p:sp>
      <p:pic>
        <p:nvPicPr>
          <p:cNvPr id="20483" name="Picture 15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3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97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45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93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41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8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38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7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3865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6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4347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5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483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4" descr="0015-015-2000j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53125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767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33337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071563"/>
            <a:ext cx="28384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Пётр 1 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343775" cy="493712"/>
          </a:xfrm>
        </p:spPr>
        <p:txBody>
          <a:bodyPr anchor="t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FFFFE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ПЁТР </a:t>
            </a:r>
            <a:r>
              <a:rPr lang="en-US" sz="2400" b="1" smtClean="0">
                <a:solidFill>
                  <a:srgbClr val="FFFFE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2400" b="1" smtClean="0">
                <a:solidFill>
                  <a:srgbClr val="FFFFE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НА  СТОИТЕЛЬСТВЕ  ПЕТЕРБУРГА</a:t>
            </a:r>
          </a:p>
        </p:txBody>
      </p:sp>
      <p:pic>
        <p:nvPicPr>
          <p:cNvPr id="22532" name="Picture 3" descr="J0354376">
            <a:hlinkClick r:id="rId3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820150" y="6554788"/>
            <a:ext cx="323850" cy="303212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5907</TotalTime>
  <Words>251</Words>
  <Application>Microsoft Office PowerPoint</Application>
  <PresentationFormat>Экран (4:3)</PresentationFormat>
  <Paragraphs>45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Петр I: тиран или реформатор</vt:lpstr>
      <vt:lpstr>Слайд 2</vt:lpstr>
      <vt:lpstr>Слайд 3</vt:lpstr>
      <vt:lpstr>Петр I </vt:lpstr>
      <vt:lpstr>Слайд 5</vt:lpstr>
      <vt:lpstr>Европеизация </vt:lpstr>
      <vt:lpstr>Слайд 7</vt:lpstr>
      <vt:lpstr>Формирование новой армии</vt:lpstr>
      <vt:lpstr>ПЁТР I  НА  СТОИТЕЛЬСТВЕ  ПЕТЕРБУРГА</vt:lpstr>
      <vt:lpstr>РОССИЯ  ПРИ  ПЕТРЕ  ВЕЛИКОМ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Вика</cp:lastModifiedBy>
  <cp:revision>851</cp:revision>
  <dcterms:created xsi:type="dcterms:W3CDTF">2011-09-06T10:26:29Z</dcterms:created>
  <dcterms:modified xsi:type="dcterms:W3CDTF">2014-04-04T15:02:44Z</dcterms:modified>
</cp:coreProperties>
</file>