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ECC094-4547-4274-AA38-13B8BD854AF8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479AD0-2AD1-4E83-8232-5FC81CFF5A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CC094-4547-4274-AA38-13B8BD854AF8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79AD0-2AD1-4E83-8232-5FC81CFF5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0ECC094-4547-4274-AA38-13B8BD854AF8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479AD0-2AD1-4E83-8232-5FC81CFF5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CC094-4547-4274-AA38-13B8BD854AF8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79AD0-2AD1-4E83-8232-5FC81CFF5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ECC094-4547-4274-AA38-13B8BD854AF8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D479AD0-2AD1-4E83-8232-5FC81CFF5A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CC094-4547-4274-AA38-13B8BD854AF8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79AD0-2AD1-4E83-8232-5FC81CFF5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CC094-4547-4274-AA38-13B8BD854AF8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79AD0-2AD1-4E83-8232-5FC81CFF5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CC094-4547-4274-AA38-13B8BD854AF8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79AD0-2AD1-4E83-8232-5FC81CFF5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ECC094-4547-4274-AA38-13B8BD854AF8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79AD0-2AD1-4E83-8232-5FC81CFF5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CC094-4547-4274-AA38-13B8BD854AF8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79AD0-2AD1-4E83-8232-5FC81CFF5A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CC094-4547-4274-AA38-13B8BD854AF8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479AD0-2AD1-4E83-8232-5FC81CFF5A4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0ECC094-4547-4274-AA38-13B8BD854AF8}" type="datetimeFigureOut">
              <a:rPr lang="ru-RU" smtClean="0"/>
              <a:t>21.06.2012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479AD0-2AD1-4E83-8232-5FC81CFF5A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PROGRESSIVE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42860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Past Progressive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2428900" y="3429000"/>
            <a:ext cx="6858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1214414" y="1071546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571736" y="1071546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prstDash val="dash"/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was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were</a:t>
            </a:r>
            <a:r>
              <a:rPr lang="en-US" b="1" dirty="0" smtClean="0"/>
              <a:t> </a:t>
            </a:r>
            <a:endParaRPr lang="ru-RU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857620" y="1071546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V</a:t>
            </a:r>
            <a:r>
              <a:rPr lang="en-US" sz="3200" b="1" baseline="-25000" dirty="0" err="1" smtClean="0">
                <a:solidFill>
                  <a:srgbClr val="FF0000"/>
                </a:solidFill>
              </a:rPr>
              <a:t>ing</a:t>
            </a:r>
            <a:endParaRPr lang="ru-RU" sz="3200" b="1" dirty="0">
              <a:solidFill>
                <a:srgbClr val="FF0000"/>
              </a:solidFill>
            </a:endParaRPr>
          </a:p>
          <a:p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5214942" y="1071546"/>
            <a:ext cx="919162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err="1" smtClean="0"/>
              <a:t>s.p.s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0"/>
            <a:ext cx="30700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85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1285852" y="4214818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2643174" y="4214818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prstDash val="dash"/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was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were</a:t>
            </a:r>
            <a:endParaRPr lang="ru-RU" sz="2400" dirty="0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5214942" y="4214818"/>
            <a:ext cx="919162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V</a:t>
            </a:r>
            <a:r>
              <a:rPr lang="en-US" sz="3200" b="1" baseline="-25000" dirty="0" err="1" smtClean="0">
                <a:solidFill>
                  <a:srgbClr val="FF0000"/>
                </a:solidFill>
              </a:rPr>
              <a:t>ing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6429388" y="4214818"/>
            <a:ext cx="919162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s.p.s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3571868" y="4214818"/>
            <a:ext cx="804862" cy="690563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flipV="1">
            <a:off x="4429124" y="4214818"/>
            <a:ext cx="804863" cy="690563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1043608" y="188640"/>
            <a:ext cx="2820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0" y="457200"/>
            <a:ext cx="47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1428728" y="642918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ru-RU" sz="2400" dirty="0"/>
          </a:p>
        </p:txBody>
      </p:sp>
      <p:sp>
        <p:nvSpPr>
          <p:cNvPr id="39" name="Овал 38"/>
          <p:cNvSpPr/>
          <p:nvPr/>
        </p:nvSpPr>
        <p:spPr>
          <a:xfrm>
            <a:off x="4071934" y="642918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ru-RU" sz="2400" dirty="0"/>
          </a:p>
        </p:txBody>
      </p:sp>
      <p:sp>
        <p:nvSpPr>
          <p:cNvPr id="40" name="Овал 39"/>
          <p:cNvSpPr/>
          <p:nvPr/>
        </p:nvSpPr>
        <p:spPr>
          <a:xfrm>
            <a:off x="5429256" y="642918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1" name="Овал 40"/>
          <p:cNvSpPr/>
          <p:nvPr/>
        </p:nvSpPr>
        <p:spPr>
          <a:xfrm>
            <a:off x="1500166" y="3786190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ru-RU" sz="2400" dirty="0"/>
          </a:p>
        </p:txBody>
      </p:sp>
      <p:sp>
        <p:nvSpPr>
          <p:cNvPr id="42" name="Овал 41"/>
          <p:cNvSpPr/>
          <p:nvPr/>
        </p:nvSpPr>
        <p:spPr>
          <a:xfrm>
            <a:off x="4143372" y="3643314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-</a:t>
            </a:r>
            <a:endParaRPr lang="ru-RU" sz="2400" dirty="0"/>
          </a:p>
        </p:txBody>
      </p:sp>
      <p:sp>
        <p:nvSpPr>
          <p:cNvPr id="43" name="Овал 42"/>
          <p:cNvSpPr/>
          <p:nvPr/>
        </p:nvSpPr>
        <p:spPr>
          <a:xfrm>
            <a:off x="5429256" y="3786190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ru-RU" sz="2400" dirty="0"/>
          </a:p>
        </p:txBody>
      </p:sp>
      <p:sp>
        <p:nvSpPr>
          <p:cNvPr id="44" name="Овал 43"/>
          <p:cNvSpPr/>
          <p:nvPr/>
        </p:nvSpPr>
        <p:spPr>
          <a:xfrm>
            <a:off x="6643702" y="3786190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45" name="Овал 44"/>
          <p:cNvSpPr/>
          <p:nvPr/>
        </p:nvSpPr>
        <p:spPr>
          <a:xfrm>
            <a:off x="2857488" y="3714752"/>
            <a:ext cx="500066" cy="500066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</a:t>
            </a:r>
            <a:endParaRPr lang="ru-RU" sz="2400" dirty="0"/>
          </a:p>
        </p:txBody>
      </p:sp>
      <p:sp>
        <p:nvSpPr>
          <p:cNvPr id="46" name="Овал 45"/>
          <p:cNvSpPr/>
          <p:nvPr/>
        </p:nvSpPr>
        <p:spPr>
          <a:xfrm>
            <a:off x="2786050" y="571480"/>
            <a:ext cx="500066" cy="500066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</a:t>
            </a:r>
            <a:endParaRPr lang="ru-RU" sz="24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4071942"/>
            <a:ext cx="78581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not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214282" y="1357298"/>
            <a:ext cx="571504" cy="714380"/>
          </a:xfrm>
          <a:prstGeom prst="triangle">
            <a:avLst>
              <a:gd name="adj" fmla="val 5180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+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285720" y="4429132"/>
            <a:ext cx="571504" cy="714380"/>
          </a:xfrm>
          <a:prstGeom prst="triangle">
            <a:avLst>
              <a:gd name="adj" fmla="val 5180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-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142976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857356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2500298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3286116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3786182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4572000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5143504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5929322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1214414" y="5929330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2000232" y="5929330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2571736" y="5929330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3357554" y="5929330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4000496" y="457200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4500562" y="457200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5072066" y="5929330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5929322" y="5929330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6357950" y="5929330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7143768" y="5929330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rot="5400000">
            <a:off x="1393803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1822431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2751125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3251191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4037009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4537075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5394331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5894397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1465241" y="589281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1965307" y="589281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2822563" y="589281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3322629" y="589281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4251323" y="453549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4465637" y="453549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5322893" y="589281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5894397" y="589281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6608777" y="589281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7108843" y="5892817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142976" y="2857496"/>
            <a:ext cx="8001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400" dirty="0" smtClean="0"/>
              <a:t>Tom         </a:t>
            </a:r>
            <a:r>
              <a:rPr lang="en-US" sz="2400" b="1" dirty="0" smtClean="0">
                <a:solidFill>
                  <a:srgbClr val="FF0000"/>
                </a:solidFill>
              </a:rPr>
              <a:t>was        doing      </a:t>
            </a:r>
            <a:r>
              <a:rPr lang="en-US" sz="2000" dirty="0" smtClean="0"/>
              <a:t>his homework at 6 o’clock yesterday. </a:t>
            </a:r>
            <a:endParaRPr lang="ru-RU" sz="2000" dirty="0"/>
          </a:p>
        </p:txBody>
      </p:sp>
      <p:sp>
        <p:nvSpPr>
          <p:cNvPr id="87" name="TextBox 86"/>
          <p:cNvSpPr txBox="1"/>
          <p:nvPr/>
        </p:nvSpPr>
        <p:spPr>
          <a:xfrm>
            <a:off x="1142976" y="6072206"/>
            <a:ext cx="8001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2000" dirty="0" smtClean="0"/>
              <a:t>Tom             </a:t>
            </a:r>
            <a:r>
              <a:rPr lang="en-US" sz="2000" b="1" dirty="0" smtClean="0">
                <a:solidFill>
                  <a:srgbClr val="FF0000"/>
                </a:solidFill>
              </a:rPr>
              <a:t>was                not      watching </a:t>
            </a:r>
            <a:r>
              <a:rPr lang="en-US" sz="2000" dirty="0" smtClean="0"/>
              <a:t>TV  at 6 o’clock yesterday.</a:t>
            </a:r>
            <a:endParaRPr lang="ru-RU" sz="2000" dirty="0" smtClean="0"/>
          </a:p>
          <a:p>
            <a:r>
              <a:rPr lang="ru-RU" sz="2000" b="1" dirty="0" smtClean="0">
                <a:solidFill>
                  <a:srgbClr val="FF0000"/>
                </a:solidFill>
              </a:rPr>
              <a:t>                              (</a:t>
            </a:r>
            <a:r>
              <a:rPr lang="en-US" sz="2000" b="1" dirty="0" smtClean="0">
                <a:solidFill>
                  <a:srgbClr val="FF0000"/>
                </a:solidFill>
              </a:rPr>
              <a:t>was not= wasn’t</a:t>
            </a:r>
            <a:r>
              <a:rPr lang="ru-RU" sz="2000" b="1" dirty="0" smtClean="0">
                <a:solidFill>
                  <a:srgbClr val="FF0000"/>
                </a:solidFill>
              </a:rPr>
              <a:t>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1500166" y="635795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2786050" y="6357958"/>
            <a:ext cx="3429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2714612" y="6429396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357950" y="6357958"/>
            <a:ext cx="21431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6786578" y="6357958"/>
            <a:ext cx="2214578" cy="1588"/>
          </a:xfrm>
          <a:prstGeom prst="line">
            <a:avLst/>
          </a:prstGeom>
          <a:ln>
            <a:solidFill>
              <a:schemeClr val="accent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Прямоугольник 97"/>
          <p:cNvSpPr/>
          <p:nvPr/>
        </p:nvSpPr>
        <p:spPr>
          <a:xfrm>
            <a:off x="5857884" y="6143644"/>
            <a:ext cx="428628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1357290" y="321468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2643174" y="3214686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2643174" y="3286124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43489" y="3214686"/>
            <a:ext cx="3786229" cy="1"/>
          </a:xfrm>
          <a:prstGeom prst="line">
            <a:avLst/>
          </a:prstGeom>
          <a:ln>
            <a:solidFill>
              <a:schemeClr val="accent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8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9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 animBg="1"/>
      <p:bldP spid="24588" grpId="0" animBg="1"/>
      <p:bldP spid="24587" grpId="0" animBg="1"/>
      <p:bldP spid="24590" grpId="0" animBg="1"/>
      <p:bldP spid="24604" grpId="0" animBg="1"/>
      <p:bldP spid="24596" grpId="0" animBg="1"/>
      <p:bldP spid="24597" grpId="0" animBg="1"/>
      <p:bldP spid="24598" grpId="0" animBg="1"/>
      <p:bldP spid="24603" grpId="0" animBg="1"/>
      <p:bldP spid="2460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6" grpId="0"/>
      <p:bldP spid="87" grpId="0"/>
      <p:bldP spid="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Past Progressive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rot="5400000">
            <a:off x="-2428900" y="3429000"/>
            <a:ext cx="6858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0" y="3643314"/>
            <a:ext cx="914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Равнобедренный треугольник 4"/>
          <p:cNvSpPr/>
          <p:nvPr/>
        </p:nvSpPr>
        <p:spPr>
          <a:xfrm>
            <a:off x="7215206" y="142852"/>
            <a:ext cx="428628" cy="42860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571736" y="1071546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prstDash val="dash"/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Was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Were</a:t>
            </a:r>
            <a:r>
              <a:rPr lang="en-US" sz="2000" b="1" dirty="0" smtClean="0"/>
              <a:t> </a:t>
            </a:r>
            <a:endParaRPr lang="ru-RU" sz="2000" dirty="0"/>
          </a:p>
        </p:txBody>
      </p:sp>
      <p:sp>
        <p:nvSpPr>
          <p:cNvPr id="7" name="Овал 6"/>
          <p:cNvSpPr/>
          <p:nvPr/>
        </p:nvSpPr>
        <p:spPr>
          <a:xfrm>
            <a:off x="2786050" y="571480"/>
            <a:ext cx="500066" cy="500066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</a:t>
            </a:r>
            <a:endParaRPr lang="ru-RU" sz="2400" dirty="0"/>
          </a:p>
        </p:txBody>
      </p:sp>
      <p:sp>
        <p:nvSpPr>
          <p:cNvPr id="8" name="Овал 7"/>
          <p:cNvSpPr/>
          <p:nvPr/>
        </p:nvSpPr>
        <p:spPr>
          <a:xfrm>
            <a:off x="2500298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286116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2751125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251191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2844" y="428604"/>
            <a:ext cx="738664" cy="22145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Yes/no</a:t>
            </a:r>
          </a:p>
          <a:p>
            <a:r>
              <a:rPr lang="ru-RU" b="1" dirty="0" smtClean="0"/>
              <a:t>Общий вопрос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3857628"/>
            <a:ext cx="738664" cy="2500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               </a:t>
            </a:r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-?</a:t>
            </a:r>
          </a:p>
          <a:p>
            <a:r>
              <a:rPr lang="ru-RU" b="1" dirty="0" smtClean="0"/>
              <a:t>Специальный вопрос</a:t>
            </a:r>
            <a:endParaRPr lang="ru-RU" b="1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000496" y="1071546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214810" y="642918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ru-RU" sz="2400" dirty="0"/>
          </a:p>
        </p:txBody>
      </p:sp>
      <p:sp>
        <p:nvSpPr>
          <p:cNvPr id="16" name="Овал 15"/>
          <p:cNvSpPr/>
          <p:nvPr/>
        </p:nvSpPr>
        <p:spPr>
          <a:xfrm>
            <a:off x="3929058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643438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4179885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608513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5286380" y="1071546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V</a:t>
            </a:r>
            <a:r>
              <a:rPr lang="en-US" sz="3200" b="1" baseline="-25000" dirty="0" err="1" smtClean="0">
                <a:solidFill>
                  <a:srgbClr val="FF0000"/>
                </a:solidFill>
              </a:rPr>
              <a:t>ing</a:t>
            </a:r>
            <a:endParaRPr lang="ru-RU" sz="3200" b="1" dirty="0">
              <a:solidFill>
                <a:srgbClr val="FF0000"/>
              </a:solidFill>
            </a:endParaRPr>
          </a:p>
          <a:p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500694" y="642918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ru-RU" sz="2400" dirty="0"/>
          </a:p>
        </p:txBody>
      </p:sp>
      <p:sp>
        <p:nvSpPr>
          <p:cNvPr id="22" name="Овал 21"/>
          <p:cNvSpPr/>
          <p:nvPr/>
        </p:nvSpPr>
        <p:spPr>
          <a:xfrm>
            <a:off x="5214942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000760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>
            <a:off x="5465769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965835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6572264" y="1071546"/>
            <a:ext cx="919162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err="1" smtClean="0"/>
              <a:t>s.p.s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6786578" y="642918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8" name="Овал 27"/>
          <p:cNvSpPr/>
          <p:nvPr/>
        </p:nvSpPr>
        <p:spPr>
          <a:xfrm>
            <a:off x="6500826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286644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6751653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7251719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786710" y="857232"/>
            <a:ext cx="7143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/>
              <a:t>?</a:t>
            </a:r>
            <a:endParaRPr lang="ru-RU" sz="13800" dirty="0"/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2643174" y="4286256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prstDash val="dash"/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was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were</a:t>
            </a:r>
            <a:r>
              <a:rPr lang="en-US" b="1" dirty="0" smtClean="0"/>
              <a:t> </a:t>
            </a:r>
            <a:endParaRPr lang="ru-RU" dirty="0"/>
          </a:p>
        </p:txBody>
      </p:sp>
      <p:sp>
        <p:nvSpPr>
          <p:cNvPr id="34" name="Овал 33"/>
          <p:cNvSpPr/>
          <p:nvPr/>
        </p:nvSpPr>
        <p:spPr>
          <a:xfrm>
            <a:off x="2857488" y="3786190"/>
            <a:ext cx="500066" cy="500066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</a:t>
            </a:r>
            <a:endParaRPr lang="ru-RU" sz="2400" dirty="0"/>
          </a:p>
        </p:txBody>
      </p:sp>
      <p:sp>
        <p:nvSpPr>
          <p:cNvPr id="35" name="Овал 34"/>
          <p:cNvSpPr/>
          <p:nvPr/>
        </p:nvSpPr>
        <p:spPr>
          <a:xfrm>
            <a:off x="2571736" y="600076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357554" y="600076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2822563" y="596425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3322629" y="596425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4071934" y="4286256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286248" y="3857628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ru-RU" sz="2400" dirty="0"/>
          </a:p>
        </p:txBody>
      </p:sp>
      <p:sp>
        <p:nvSpPr>
          <p:cNvPr id="41" name="Овал 40"/>
          <p:cNvSpPr/>
          <p:nvPr/>
        </p:nvSpPr>
        <p:spPr>
          <a:xfrm>
            <a:off x="4000496" y="600076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714876" y="600076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251323" y="596425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4679951" y="596425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5357818" y="4286256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V</a:t>
            </a:r>
            <a:r>
              <a:rPr lang="en-US" sz="3200" b="1" baseline="-25000" dirty="0" err="1" smtClean="0">
                <a:solidFill>
                  <a:srgbClr val="FF0000"/>
                </a:solidFill>
              </a:rPr>
              <a:t>ing</a:t>
            </a:r>
            <a:endParaRPr lang="ru-RU" sz="3200" b="1" dirty="0">
              <a:solidFill>
                <a:srgbClr val="FF0000"/>
              </a:solidFill>
            </a:endParaRPr>
          </a:p>
          <a:p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5572132" y="3857628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ru-RU" sz="2400" dirty="0"/>
          </a:p>
        </p:txBody>
      </p:sp>
      <p:sp>
        <p:nvSpPr>
          <p:cNvPr id="47" name="Овал 46"/>
          <p:cNvSpPr/>
          <p:nvPr/>
        </p:nvSpPr>
        <p:spPr>
          <a:xfrm>
            <a:off x="5286380" y="600076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6072198" y="600076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>
            <a:off x="5537207" y="596425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6037273" y="596425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14"/>
          <p:cNvSpPr>
            <a:spLocks noChangeArrowheads="1"/>
          </p:cNvSpPr>
          <p:nvPr/>
        </p:nvSpPr>
        <p:spPr bwMode="auto">
          <a:xfrm>
            <a:off x="6643702" y="4286256"/>
            <a:ext cx="919162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err="1" smtClean="0"/>
              <a:t>s.p.s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858016" y="3857628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53" name="Овал 52"/>
          <p:cNvSpPr/>
          <p:nvPr/>
        </p:nvSpPr>
        <p:spPr>
          <a:xfrm>
            <a:off x="6572264" y="600076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7358082" y="600076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rot="5400000">
            <a:off x="6823091" y="596425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7323157" y="596425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929586" y="3857628"/>
            <a:ext cx="7143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/>
              <a:t>?</a:t>
            </a:r>
            <a:endParaRPr lang="ru-RU" sz="13800" dirty="0"/>
          </a:p>
        </p:txBody>
      </p:sp>
      <p:sp>
        <p:nvSpPr>
          <p:cNvPr id="58" name="Rectangle 13"/>
          <p:cNvSpPr>
            <a:spLocks noChangeArrowheads="1"/>
          </p:cNvSpPr>
          <p:nvPr/>
        </p:nvSpPr>
        <p:spPr bwMode="auto">
          <a:xfrm>
            <a:off x="1285852" y="4286256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1500166" y="3857628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?</a:t>
            </a:r>
            <a:endParaRPr lang="ru-RU" sz="2400" dirty="0"/>
          </a:p>
        </p:txBody>
      </p:sp>
      <p:sp>
        <p:nvSpPr>
          <p:cNvPr id="60" name="Овал 59"/>
          <p:cNvSpPr/>
          <p:nvPr/>
        </p:nvSpPr>
        <p:spPr>
          <a:xfrm>
            <a:off x="1214414" y="600076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1928794" y="600076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rot="5400000">
            <a:off x="1465241" y="596425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1893869" y="596425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285984" y="2928934"/>
            <a:ext cx="6858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   Was                </a:t>
            </a:r>
            <a:r>
              <a:rPr lang="en-US" dirty="0" smtClean="0"/>
              <a:t>Tom              </a:t>
            </a:r>
            <a:r>
              <a:rPr lang="en-US" b="1" dirty="0" smtClean="0">
                <a:solidFill>
                  <a:srgbClr val="FF0000"/>
                </a:solidFill>
              </a:rPr>
              <a:t>doing </a:t>
            </a:r>
            <a:r>
              <a:rPr lang="en-US" dirty="0" smtClean="0"/>
              <a:t>       his homework at 6 o’clock</a:t>
            </a:r>
          </a:p>
          <a:p>
            <a:r>
              <a:rPr lang="en-US" dirty="0" smtClean="0"/>
              <a:t>                                                                  yesterday?                                 </a:t>
            </a:r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1142976" y="6143644"/>
            <a:ext cx="8001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When             </a:t>
            </a:r>
            <a:r>
              <a:rPr lang="en-US" b="1" dirty="0" smtClean="0">
                <a:solidFill>
                  <a:srgbClr val="FF0000"/>
                </a:solidFill>
              </a:rPr>
              <a:t>was</a:t>
            </a:r>
            <a:r>
              <a:rPr lang="en-US" dirty="0" smtClean="0"/>
              <a:t>                Tom            </a:t>
            </a:r>
            <a:r>
              <a:rPr lang="en-US" b="1" dirty="0" smtClean="0">
                <a:solidFill>
                  <a:srgbClr val="FF0000"/>
                </a:solidFill>
              </a:rPr>
              <a:t>doing </a:t>
            </a:r>
            <a:r>
              <a:rPr lang="en-US" dirty="0" smtClean="0"/>
              <a:t>       his homework yesterday?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1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2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2" grpId="0"/>
      <p:bldP spid="33" grpId="0" animBg="1"/>
      <p:bldP spid="34" grpId="0" animBg="1"/>
      <p:bldP spid="35" grpId="0" animBg="1"/>
      <p:bldP spid="36" grpId="0" animBg="1"/>
      <p:bldP spid="39" grpId="0" animBg="1"/>
      <p:bldP spid="40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51" grpId="0" animBg="1"/>
      <p:bldP spid="52" grpId="0" animBg="1"/>
      <p:bldP spid="53" grpId="0" animBg="1"/>
      <p:bldP spid="54" grpId="0" animBg="1"/>
      <p:bldP spid="57" grpId="0"/>
      <p:bldP spid="58" grpId="0" animBg="1"/>
      <p:bldP spid="59" grpId="0" animBg="1"/>
      <p:bldP spid="60" grpId="0" animBg="1"/>
      <p:bldP spid="61" grpId="0" animBg="1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5829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Past Progressive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rot="5400000">
            <a:off x="-2428900" y="3429000"/>
            <a:ext cx="6858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0" y="3357562"/>
            <a:ext cx="9144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Равнобедренный треугольник 4"/>
          <p:cNvSpPr/>
          <p:nvPr/>
        </p:nvSpPr>
        <p:spPr>
          <a:xfrm>
            <a:off x="214282" y="1357298"/>
            <a:ext cx="571504" cy="714380"/>
          </a:xfrm>
          <a:prstGeom prst="triangle">
            <a:avLst>
              <a:gd name="adj" fmla="val 5180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+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214414" y="1071546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571736" y="1071546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prstDash val="dash"/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was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were</a:t>
            </a:r>
            <a:r>
              <a:rPr lang="en-US" b="1" dirty="0" smtClean="0"/>
              <a:t> </a:t>
            </a:r>
            <a:endParaRPr lang="ru-RU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857620" y="1071546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V</a:t>
            </a:r>
            <a:r>
              <a:rPr lang="en-US" sz="3200" b="1" baseline="-25000" dirty="0" err="1" smtClean="0">
                <a:solidFill>
                  <a:srgbClr val="FF0000"/>
                </a:solidFill>
              </a:rPr>
              <a:t>ing</a:t>
            </a:r>
            <a:endParaRPr lang="ru-RU" sz="3200" b="1" dirty="0">
              <a:solidFill>
                <a:srgbClr val="FF0000"/>
              </a:solidFill>
            </a:endParaRPr>
          </a:p>
          <a:p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214942" y="1071546"/>
            <a:ext cx="919162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err="1" smtClean="0"/>
              <a:t>s.p.s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428728" y="642918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ru-RU" sz="2400" dirty="0"/>
          </a:p>
        </p:txBody>
      </p:sp>
      <p:sp>
        <p:nvSpPr>
          <p:cNvPr id="11" name="Овал 10"/>
          <p:cNvSpPr/>
          <p:nvPr/>
        </p:nvSpPr>
        <p:spPr>
          <a:xfrm>
            <a:off x="4071934" y="642918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ru-RU" sz="2400" dirty="0"/>
          </a:p>
        </p:txBody>
      </p:sp>
      <p:sp>
        <p:nvSpPr>
          <p:cNvPr id="12" name="Овал 11"/>
          <p:cNvSpPr/>
          <p:nvPr/>
        </p:nvSpPr>
        <p:spPr>
          <a:xfrm>
            <a:off x="5429256" y="642918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3" name="Овал 12"/>
          <p:cNvSpPr/>
          <p:nvPr/>
        </p:nvSpPr>
        <p:spPr>
          <a:xfrm>
            <a:off x="2786050" y="571480"/>
            <a:ext cx="500066" cy="500066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</a:t>
            </a:r>
            <a:endParaRPr lang="ru-RU" sz="2400" dirty="0"/>
          </a:p>
        </p:txBody>
      </p:sp>
      <p:sp>
        <p:nvSpPr>
          <p:cNvPr id="14" name="Овал 13"/>
          <p:cNvSpPr/>
          <p:nvPr/>
        </p:nvSpPr>
        <p:spPr>
          <a:xfrm>
            <a:off x="1142976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857356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500298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286116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786182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572000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143504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929322" y="2786058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1393803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822431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751125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3251191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4037009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537075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394331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5894397" y="274954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42976" y="2857496"/>
            <a:ext cx="8001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400" dirty="0" smtClean="0"/>
              <a:t>Tom         </a:t>
            </a:r>
            <a:r>
              <a:rPr lang="en-US" sz="2400" b="1" dirty="0" smtClean="0">
                <a:solidFill>
                  <a:srgbClr val="FF0000"/>
                </a:solidFill>
              </a:rPr>
              <a:t>was        doing      </a:t>
            </a:r>
            <a:r>
              <a:rPr lang="en-US" sz="2000" dirty="0" smtClean="0"/>
              <a:t>his homework at 6 o’clock yesterday. </a:t>
            </a:r>
            <a:endParaRPr lang="ru-RU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214282" y="3929066"/>
            <a:ext cx="461665" cy="27146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b="1" dirty="0" smtClean="0"/>
              <a:t>Вопрос к подлежащему</a:t>
            </a:r>
            <a:endParaRPr lang="ru-RU" b="1" dirty="0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1285852" y="4000504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2643174" y="4000504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prstDash val="dash"/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was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were</a:t>
            </a:r>
            <a:r>
              <a:rPr lang="en-US" b="1" dirty="0" smtClean="0"/>
              <a:t> </a:t>
            </a:r>
            <a:endParaRPr lang="ru-RU" dirty="0"/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3929058" y="4000504"/>
            <a:ext cx="919163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V</a:t>
            </a:r>
            <a:r>
              <a:rPr lang="en-US" sz="3200" b="1" baseline="-25000" dirty="0" err="1" smtClean="0">
                <a:solidFill>
                  <a:srgbClr val="FF0000"/>
                </a:solidFill>
              </a:rPr>
              <a:t>ing</a:t>
            </a:r>
            <a:endParaRPr lang="ru-RU" sz="3200" b="1" dirty="0">
              <a:solidFill>
                <a:srgbClr val="FF0000"/>
              </a:solidFill>
            </a:endParaRPr>
          </a:p>
          <a:p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5286380" y="4000504"/>
            <a:ext cx="919162" cy="1604963"/>
          </a:xfrm>
          <a:prstGeom prst="rect">
            <a:avLst/>
          </a:prstGeom>
          <a:ln w="28575">
            <a:solidFill>
              <a:schemeClr val="accent1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err="1" smtClean="0"/>
              <a:t>s.p.s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1500166" y="3571876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?</a:t>
            </a:r>
            <a:endParaRPr lang="ru-RU" sz="2400" dirty="0"/>
          </a:p>
        </p:txBody>
      </p:sp>
      <p:sp>
        <p:nvSpPr>
          <p:cNvPr id="37" name="Овал 36"/>
          <p:cNvSpPr/>
          <p:nvPr/>
        </p:nvSpPr>
        <p:spPr>
          <a:xfrm>
            <a:off x="4143372" y="3571876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</a:t>
            </a:r>
            <a:endParaRPr lang="ru-RU" sz="2400" dirty="0"/>
          </a:p>
        </p:txBody>
      </p:sp>
      <p:sp>
        <p:nvSpPr>
          <p:cNvPr id="38" name="Овал 37"/>
          <p:cNvSpPr/>
          <p:nvPr/>
        </p:nvSpPr>
        <p:spPr>
          <a:xfrm>
            <a:off x="5500694" y="3571876"/>
            <a:ext cx="428628" cy="4286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39" name="Овал 38"/>
          <p:cNvSpPr/>
          <p:nvPr/>
        </p:nvSpPr>
        <p:spPr>
          <a:xfrm>
            <a:off x="1214414" y="5715016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928794" y="5715016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571736" y="5715016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357554" y="5715016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857620" y="5715016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643438" y="5715016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5214942" y="5715016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6000760" y="5715016"/>
            <a:ext cx="28575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5400000">
            <a:off x="1465241" y="567850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1893869" y="567850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2822563" y="567850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3322629" y="567850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4108447" y="567850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608513" y="567850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465769" y="567850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5965835" y="567850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2857488" y="3500438"/>
            <a:ext cx="500066" cy="500066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</a:t>
            </a:r>
            <a:endParaRPr lang="ru-RU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1142976" y="6072206"/>
            <a:ext cx="8001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Who            </a:t>
            </a:r>
            <a:r>
              <a:rPr lang="en-US" sz="2000" b="1" dirty="0" smtClean="0">
                <a:solidFill>
                  <a:srgbClr val="FF0000"/>
                </a:solidFill>
              </a:rPr>
              <a:t>was            doing     </a:t>
            </a:r>
            <a:r>
              <a:rPr lang="en-US" sz="2000" dirty="0" smtClean="0"/>
              <a:t>homework at 6 o’clock yesterday?</a:t>
            </a:r>
            <a:endParaRPr lang="ru-RU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6572264" y="3571876"/>
            <a:ext cx="7143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dirty="0" smtClean="0"/>
              <a:t>?</a:t>
            </a:r>
            <a:endParaRPr lang="ru-RU" sz="1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5" grpId="0" animBg="1"/>
      <p:bldP spid="56" grpId="0"/>
      <p:bldP spid="5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</TotalTime>
  <Words>151</Words>
  <Application>Microsoft Office PowerPoint</Application>
  <PresentationFormat>Экран (4:3)</PresentationFormat>
  <Paragraphs>95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PAST PROGRESSIVE</vt:lpstr>
      <vt:lpstr>Past Progressive</vt:lpstr>
      <vt:lpstr>Past Progressive</vt:lpstr>
      <vt:lpstr>Past Progressive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PROGRESSIVE</dc:title>
  <dc:creator>Пользователь</dc:creator>
  <cp:lastModifiedBy>Пользователь</cp:lastModifiedBy>
  <cp:revision>1</cp:revision>
  <dcterms:created xsi:type="dcterms:W3CDTF">2012-06-21T08:41:15Z</dcterms:created>
  <dcterms:modified xsi:type="dcterms:W3CDTF">2012-06-21T08:42:52Z</dcterms:modified>
</cp:coreProperties>
</file>