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311645E-5805-4AB8-894F-15EB6B91B175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B208-DA38-47CA-BAFE-51F5EF3B325D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A631-C9FB-4FA8-BAE7-2CC44607C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893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B208-DA38-47CA-BAFE-51F5EF3B325D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A631-C9FB-4FA8-BAE7-2CC44607C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620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B208-DA38-47CA-BAFE-51F5EF3B325D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A631-C9FB-4FA8-BAE7-2CC44607C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599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B208-DA38-47CA-BAFE-51F5EF3B325D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A631-C9FB-4FA8-BAE7-2CC44607C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874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B208-DA38-47CA-BAFE-51F5EF3B325D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A631-C9FB-4FA8-BAE7-2CC44607C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458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B208-DA38-47CA-BAFE-51F5EF3B325D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A631-C9FB-4FA8-BAE7-2CC44607C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529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B208-DA38-47CA-BAFE-51F5EF3B325D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A631-C9FB-4FA8-BAE7-2CC44607C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209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B208-DA38-47CA-BAFE-51F5EF3B325D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A631-C9FB-4FA8-BAE7-2CC44607C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918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B208-DA38-47CA-BAFE-51F5EF3B325D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A631-C9FB-4FA8-BAE7-2CC44607C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497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B208-DA38-47CA-BAFE-51F5EF3B325D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A631-C9FB-4FA8-BAE7-2CC44607C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366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AB208-DA38-47CA-BAFE-51F5EF3B325D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A631-C9FB-4FA8-BAE7-2CC44607C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12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AB208-DA38-47CA-BAFE-51F5EF3B325D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FA631-C9FB-4FA8-BAE7-2CC44607C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543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uw.su/aj8000" TargetMode="External"/><Relationship Id="rId13" Type="http://schemas.openxmlformats.org/officeDocument/2006/relationships/hyperlink" Target="http://wuw.su/fj8000" TargetMode="External"/><Relationship Id="rId18" Type="http://schemas.openxmlformats.org/officeDocument/2006/relationships/hyperlink" Target="http://wuw.su/kj8000" TargetMode="External"/><Relationship Id="rId3" Type="http://schemas.openxmlformats.org/officeDocument/2006/relationships/hyperlink" Target="http://clck.ru/97gGt" TargetMode="External"/><Relationship Id="rId21" Type="http://schemas.openxmlformats.org/officeDocument/2006/relationships/hyperlink" Target="http://wuw.su/nj8000" TargetMode="External"/><Relationship Id="rId7" Type="http://schemas.openxmlformats.org/officeDocument/2006/relationships/hyperlink" Target="http://wuw.su/9j8000" TargetMode="External"/><Relationship Id="rId12" Type="http://schemas.openxmlformats.org/officeDocument/2006/relationships/hyperlink" Target="http://wuw.su/ej8000" TargetMode="External"/><Relationship Id="rId17" Type="http://schemas.openxmlformats.org/officeDocument/2006/relationships/hyperlink" Target="http://wuw.su/jj8000" TargetMode="External"/><Relationship Id="rId2" Type="http://schemas.openxmlformats.org/officeDocument/2006/relationships/hyperlink" Target="http://www.elkasite.ru/admin/pictures/73255s.jpg" TargetMode="External"/><Relationship Id="rId16" Type="http://schemas.openxmlformats.org/officeDocument/2006/relationships/hyperlink" Target="http://wuw.su/ij8000" TargetMode="External"/><Relationship Id="rId20" Type="http://schemas.openxmlformats.org/officeDocument/2006/relationships/hyperlink" Target="http://wuw.su/mj800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uw.su/8j8000" TargetMode="External"/><Relationship Id="rId11" Type="http://schemas.openxmlformats.org/officeDocument/2006/relationships/hyperlink" Target="http://wuw.su/dj8000" TargetMode="External"/><Relationship Id="rId5" Type="http://schemas.openxmlformats.org/officeDocument/2006/relationships/hyperlink" Target="http://clck.ru/97gHM" TargetMode="External"/><Relationship Id="rId15" Type="http://schemas.openxmlformats.org/officeDocument/2006/relationships/hyperlink" Target="http://wuw.su/hj8000" TargetMode="External"/><Relationship Id="rId23" Type="http://schemas.openxmlformats.org/officeDocument/2006/relationships/hyperlink" Target="http://wuw.su/pj8000" TargetMode="External"/><Relationship Id="rId10" Type="http://schemas.openxmlformats.org/officeDocument/2006/relationships/hyperlink" Target="http://wuw.su/cj8000" TargetMode="External"/><Relationship Id="rId19" Type="http://schemas.openxmlformats.org/officeDocument/2006/relationships/hyperlink" Target="http://wuw.su/lj8000" TargetMode="External"/><Relationship Id="rId4" Type="http://schemas.openxmlformats.org/officeDocument/2006/relationships/hyperlink" Target="http://clck.ru/97gH7" TargetMode="External"/><Relationship Id="rId9" Type="http://schemas.openxmlformats.org/officeDocument/2006/relationships/hyperlink" Target="http://wuw.su/bj8000" TargetMode="External"/><Relationship Id="rId14" Type="http://schemas.openxmlformats.org/officeDocument/2006/relationships/hyperlink" Target="http://wuw.su/gj8000" TargetMode="External"/><Relationship Id="rId22" Type="http://schemas.openxmlformats.org/officeDocument/2006/relationships/hyperlink" Target="http://wuw.su/oj8000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jpe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jpeg"/><Relationship Id="rId5" Type="http://schemas.openxmlformats.org/officeDocument/2006/relationships/image" Target="../media/image5.png"/><Relationship Id="rId15" Type="http://schemas.openxmlformats.org/officeDocument/2006/relationships/image" Target="../media/image15.jpe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jpe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Множество. Подмножество</a:t>
            </a:r>
            <a:endParaRPr lang="ru-RU" sz="8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293096"/>
            <a:ext cx="6400800" cy="1752600"/>
          </a:xfrm>
        </p:spPr>
        <p:txBody>
          <a:bodyPr/>
          <a:lstStyle/>
          <a:p>
            <a:r>
              <a:rPr lang="ru-RU" dirty="0" smtClean="0"/>
              <a:t>2 класс</a:t>
            </a:r>
            <a:endParaRPr lang="ru-RU" dirty="0"/>
          </a:p>
        </p:txBody>
      </p:sp>
      <p:sp>
        <p:nvSpPr>
          <p:cNvPr id="4" name="AutoShape 2" descr="data:image/jpeg;base64,/9j/4AAQSkZJRgABAQAAAQABAAD/2wCEAAkGBw8PEA8QDg8UDxUODxAUEBUQDw8OEBQUFBYWFhUUFRUYHCghGBolHRcUIjEhJSkrLi46Fx8zODQsNygtLysBCgoKDg0OGxAQGywkICQsLCwsLCwsLCwsLCwsLCwsLCwsLCwsLCwsLCwsLCwsLCwsLCwsLCwsLCwsLCwsLCwsLP/AABEIARMAtwMBEQACEQEDEQH/xAAcAAEAAgMBAQEAAAAAAAAAAAAAAQYEBQcDAgj/xABAEAABAwMBBQYEBAMGBgMAAAABAAIDBBEhEgUGMUFRBxMiYXGBMlKRoRQjQrFywdEzYsLh8PEVJGOSorJDU4P/xAAbAQEAAwEBAQEAAAAAAAAAAAAAAQIDBAUGB//EADQRAQACAgAEAwYEBQUBAAAAAAABAgMRBBIhMRNBUQUiYXGB8CMykcEUobHR4QYzQlJTFf/aAAwDAQACEQMRAD8A7giBAQSghBKAghAQSiUICIEBAQEBAQEBBKJEBEIQEBAQEBAQEBARIgIgQEBAQEBAQEEokQEQhAQEBAQEBAQEEoCJQiBAQEBAQEBAQEEokQQiBAQEBAQEBAQEGq23vJRUIvVVDYyeDcvkPoxtzbzsqWyVr3l1cPwefP8A7dZn4+X6y0x7TNj6tIqifSCot/6fsqznpHm6K+yuKt2r19JmI/duaHeShnsIauJ5PBveNa//ALTY/ZWrkpbtLDLwPE4vz0mPp0/VtVdyCAgICAgICCUSIIRAgICAgICAgwdt7Ujo6eWok+GJt7Di48GtHmTYe6pe8UrNpdPCcNbic1cVO8/yjzn6Q4fUb47QdLLO2pdG6QAeE/lsaDcNa04sM8QeJ5ry/wCIyc29vvZ9lcJGGMXJGo8/P5zPdVamVz3Oe913OJLickk5JPmqNpiIiIjyRFDq8VsC+Tge3VJnXRFa1tO9MgNwOBHLIVG8Wjste6u+VVQusX9/FjVHI9xt5xuzoP2W+LiL079Yedx3srBxVe3Lb1j9/X+rotN2lbNeDqfJGQ0mz4nG56AtuLrtji8U+b5m/wDp/jKz0iJ+U/303u7234K+J0tOXWa8tcHt0vBsDkdLEZWuPLXJG6vP4zgsvCX5Mnz6dm0WjkEBAQEBEpQQgIgQEBAQEGJtHacFM0OqJWRA3trcG3t0HP2VbXrXvLfBw2XPOsVZn5Q5lv7vlDWwugpmv0skY5z3DRqw7Aac2v1twXn8Rni8ctX1/sj2Rk4S/i5ZjcxMajrrt59v0UGPuwyzxcyA/qtaxwMccX6cuK5ekPd1a3Teoa6dlyQ1oxxIJsrxPRy3rMTqHu9heHOHwss2zc2xxt0VGvTXweEhju0BxbqsbnIaDwurREsrWrHm83EAkNeH6b/CDYgdCp0rGTp3RFI93wgn9vqkxEd1qZLW7N1sTaFTRyieFxDmA/CdQcPlc0HLT0VaXmtt1lfPgrmxTTLXcffWPit9N2u1bnDVTwW/UB3rSfQ6jb6Fdk8XaPJ4VP8AT/DXjUXtv6ff81j2B2mRTTNiqom04mdpieH6mh2MPJAtf5vP3V8XFxedTGnHx3sCcOPnxW5pjvGtfp/Z0Bdj5wQSghARKUEIgQEBAQQ54FrkDUbC5Aueg88FExEz2cE3z2t+Irqt4lMkbZdENiQA2MBp0+Rdrzz915XEX/EnT9A9jYOXg680a8/j8/vyaOkqifC79XhPIZ5rDT1YncfJj11PIxxuPMGxVohje+ur6oJg4SRnF8tuNLrGwdYcxjlw98TMajbCuSL3ms/OGNBI+J7vELAi1jqv9OGLcVNojSuK9otMT2eO0Rr8ceT+po+LmfcKaT5Sy4qk65qdWDSyG2pvG+LZWto66cmC+68zMic5wva30aFjaIiXdjva0dGVBOW5cfvcqk1dVMkxHV618zAG+ENe7xYFjbz9cqa1mWOW9aTHlM9dMWpqQA3mRwzb3U1ruZUzZ9RHqv3Z52gupnNp62QugcDpe7U90JAuBzJYeFuWLLqwZ5r7tuzxvavs2uaPFwx73nHr/ltN0e0uWbaDoaixgqpnCAkWdFqNo235tOAb8zdaY+Imb6nzcnGeyq14eL0/NWOvx9fv0dZXW+dQglEiCEQICAgIOb9skj9NE3IZrlcbfO3SG+9i5cPGzPuvq/8ATFa7yz59I+k73+zk9USCSBgrhjq+pv7qKOO7XvOe7Ax1Jvb9irK1tp8/8VkF7gOub3cDf9/3VuVhfNMMeocyfSWuLHtJIsQHhx4nzGAr89q9+sOS2DDn/JPLaPTpr6fNEkzgC2UF4+bGv7+30URqey94tWPxI38fP7+bxDo8aXhv8Qde/sbKZj4M4yVj/lD2hkaf/lY7SeBuCb9L2J/zUTWfRMZazOotB4M+PPk5p/mq6n0bc9f+39HmayKMjBkPQltr+x+6vGOZhz34qlJ13n6PCIySOc8+J1rkDDWjgP3VpiIjUdmNLXtM3v1t/KEUcbi4uld4WnA4Bx5Y6KbzERqqvC4rZLzkzT0j+f8AgZMH3zzd1PU8uKckp/iKzHSfNlbLgdLLFEz4ppI2NIzZz3BoP1KrFd2iGt8sUxzafKJl+rmtsAOgAXqPhEogQEShECAgICDQb6bvDaFMWC3eRnXCSSBq5tPkRj6FY58XiV15vS9l8d/CZ+afyz0n5ev0cQ2pRGN74Jmd2+OwIIsQbX6+Yz5rypiazqekv0DFkrmpF6Tus9v6PigkgZFpe46nG7m6XXBF7Zta1rffhztuNKavzTGvv7/Zi1QhkuGR2xfVkcOg9/snMeBEtI5zGudG8HwuOl1iLj3W2p1ury/Ex8048sTHXpL27ttrl77ciTcf6sqbn0bxjr/6S+n/AIZgcXDvCR4QTY3x05eams2npCuWvD1ru87n0++zW1MOpodGByvbHr/ryW1banVnmZ8HNXnxfp/V4Mo5XAHTa/zeEW4LSb1jzctOGz37V/XoyoKNrMyvH8LMD3Kytk3+WP1duLg+SN5r6+Ff7pml1ARsGhmbgE3d6niVEdPenrK+WYvXw8cctPP1n69/m8Zp8Wv/AAgZ6D2Vq082GXiNRyV7LhuNuX+PeBPUMpGW8LXOZ3shJtZjCQXZGTm2Bk8NK0m3m5cvFVw9Yruf5R83b9i7jbOpO4dHTh0lPcsleS6QuP6nciemMcrLeuKterys3H58u4m3SfLyWRaOIQEBEoRAgICAgIKbv3uUK/8APgIZM1tiHYbI0cATycOR9jyI5eI4fn96vd73sj2x/C/hZetN+XeP8fD6x8eRbU2FV0xtPTyMPIlh0m3R4wfqvPtS1fzRp9jh4rDm64rxb69f07tZq0n4T5i9rj1URpteZ5dQ8q2nfO5rW+AE4D28+jXZW1LRHV5nEYcmSIrM6j5fv5PEULwHAluR1Jz7hTMq+FbUxLDdQ5Ic7SfTCnxfg5/4LfSbal5dzPHfuzcG3AjlwNjz81eMlLd3PfhOJxT+H1+/SUfnH4yP5qJ8PyWrHFTH4mv3Yc81iQDcj6LatNw8/Nn5bTETuXi+dx5/TCvFIhzW4i9um33Tcz8gB+4ASxi6yzmOc83cS48Mm/ssLS9XBXzfozsnra2agDq27gHWp3uN5Hx24uPMXuATnC6sU2mvV4HtGuKubWP6/NdVq4BAQEShARAgICAglBqd6KQS00mMxjU324/ZUyRuru9nZpx56/Ho5FVRC9iOZ5c1wWh93jt0YUkTXXFr3/fkqTDfy6q2Ksu1NcLOBNxa2eZUeTm59zNZ7w8JYTYG4dbiDcW9Oqnopasw8zGbHTe7eIvy6jqomNIjc9I7tTVtnJsBj+6ujH4cPH4qOMtOojp8PvbFZRSu4Rn9gtpyVjzedXhc9p1FZZMWyjjvHhvUDJWU548oduP2Xff4loiPgyIYw94hgjJMjmNaBclzr49SSVETaesr2rgrPLSOkefy7yvO73ZtXz1EUVTC+ljID5JDpuGA2sONnngAeHHgpritNuqmb2hgx4t453Po79R0zIY44om6GRMaxjRwDWizR9Au18zMzM7l7ogQEBEoQEQICAgIJQfErA5rmnIcCD6HBRatprMTHk5Ft2j7qR8Z4tcR6+a4LxqdPu+DzeJSLx2mFeqi5nAXt7LC3R6lNWhV6iYPqZHWIOnP8QAH9FP/ABcXu/xE6fL6nmf90iC2Tzlhvnub3sW8CMei0iHDa/NPyfLK1xB1AEjnax+39FE448inF5OsWfDdqavDo03GTqv9rKfA112xj2pNvd5dfHf+HvVUpDGu4anHBObC2T9VEdJb33anxdR7INwh4No1QBsb0rM/E027xwIzY8PS/RdWKm/el4HHcXyxOLH9Z/b+7sa6HjiCUBAQEShARAgICAgh7bgjORyJB9iOCSmJ01Z2hJCSydhfa+h0YzI3yb845tHqByXLbNfF0vG49Y/t9/B0VxVydazr5qXvjNBPLFLCXXeC2QOaW5b8PoeIPoFxzxeHNf3J/k+i9k2vjpOK/l1j9/v5uf7z7VZARG3xSOGBa4aCbAnzPILSa7erfi4xRrzV7ZMd5PFclwcDfjc9fdZ2noy4bPim++aP1YdYRc6cgk29iQr1jXcy3ify9mEQePVaQ4Zjzec0nTpYq9YYZr9ej4pI/wAxqtefdc/D4t5Y2vm5e7tVtSbQG6adj2iWUsuG4Js083ENt0FxwuFSmPbXi+MmkTuflH936IpKZkMbI4xpZG0NaOgAsu2Oj52ZmZ3L4ZXRulMLDrc1mp+kXa0E2Gp3AEkGw44KbJhkohKAgICJQiBAQEBAQSg+JI2uFnAOB5EXCiYie6YmY6wr+29z6epOtrnQSXB1MOoEjm5p4nzwSuPLwOO1uavSXZh47JiUfaPZDNNU98axgB0k/lvvcAAG1/IYukcPfWtw6+I9qRlrHu6nXXr3Vjb2xH7Ml7twyblsh4vaHEXHy3sMcc8V5+elq25ZX4etLxzR1YO0dkROkDGuDTIA5gBa5vizpNj4Te6jHlvOtw9HBxlt+Hkr07b7fr6/RWttUxZM+Np1d1oYDbTezRc/W/1XfHbbCc0bnfzWjdXsuq9oQxVIliZFNr0nUZH+EuGW4HFtuPPgta0tMbhyZOMx1nWpmVqf2Muis+Gdsxt8Mv5dj6gG6plwZZ/LMMP/AKHTURr4vug3B2ww2ZLFTgcHNkff20WwsK8Hfe96+rKc+Pz6rLs3s9vnaFZLUn5A9zYx5dXe66qcNEfmnbK3Ef8AWNLnRUcUDGxQxtjY34WtFgF0xWKxqHPNptO5e4UoSgICAiUIgQEBAQEEoCAgIKN2s7L7+liewXfHO1reRtL4dI9Xd2uPjMfNWJj1/q7uBvy2mJ7a/o2W8VDBDRaXsae5jAabWOoC1wRzK4uL3i1WvlEQxjLfmm0T3lV+zfdKkqI3VtTAJXmZwi7y7maWgeIt4ON7jI5Ls4SvNTmsnLxF7dNumRxtaLNaGjo0ADPkF2uZ9IAQEBSAUCUBAKAiUIgQEBAQEEoCAgIPCekZI5jnjV3TtTAfhDsgOtzIubdOPFRMbWiZjspPapXaKbRf+0d+y8TjJ5s2vvo2pHRZNz6LuKCkj4EQsc7+J/jd93Fevhry0iGNp3LcLVUQSghAQAglAQQgICAgIJQQglAQEBAQQSomddUuV9oF6qupKNuTK9oPE2DnZPsLleFEeLm+/N1dodTa0AAAWAAA9AveciUBBKCEBBKAgIIQEBAQEBAQEEoCAgIl41Tw1jicYWHEW5ccrUjdnNtx2fjdr1dWctpWlsfk55LQf+0P+q4fZ9NzN2uWdRp05eq5xBKAg+HvDQS4gAcSTYIPKnrIpP7ORr/4XApvYyEBAQQgICAgICAgIJQEBARLQb61/wCHo5n3tZht6nH815/tC+qRX1a4Y67ajskoe72eJSPFVTSSHrYHQB/4k+624SvLjVyzuy6OcBxNl1M2qq95KWJxa6QEgfpsc/L6qs3iBXq3fyzwIYjZti7WLY9QcLPxfRL4r9753sdJShuhhAcS27rnpm1lM3nvCFN2vt+eY+OSR4PI4ZfmBbCym0ylpv8AjD2OvG4tI5tNiPQqvN6J07PuNVzz0MMtRIJHSBxBAsdN7Nv1OF1UmZr1RLfqyBEoRAgICAgICAglAQEShEOd9sFYRBHC3JkeMen+4XkcZbmzRX0b4+lW/wB3tkVNJSsu/VJHCGiG/wCVcefzHOeFyvSx1mtYZ21Mub1O89W6dzZJHRua4nTISwgg3055rm8adpjHMmzY6naNQ4tZ3jzdzjfQ3P6n8sKa7vKJ1HSF4otwWFpNTM4vd8XdWDR5eIZXRGL1UZM24FG5pHeTNuLAiRot5gabKfDhLUnstjuLV02kG4BZEbHn7Kvg/FO2ZRdmNBG8Pe6WXq17wGH1DQMeV1MYawcy508DI2tZG0MawANa0WAA5ALVD0RAiUIgQEBAQEHxNMyMFz3BgHNxACDRV+91NEBbU8m+nwlrTbnqPL0Wc5Ig209Pvu6rlENKGsPV4LgeucBUjLzdh67V3lqqdhce6eA4tLmubcHFjpU2yTBDBj7SDGB+Jgt/eaSAfRU8fXeFtMmftIg8IigfI5wuAHtt6XF1P8RHlCNNNvM38ZtnZ8B4Nex7xxHhvI4fQLzcc+JxG/v1bTOquor2mCrHZUO0K11TJG18NM10Md2giWS/5jj1a34R5grDki9+ae0OvxPDxckd56z8vRYaKhhgbpgiZEOjGho+y2isR2cu2QpQICCUBEiAgIhCAgICAgqe8GwK2qcCJIxkkAl/hHIAWsVjalrExDQVO4FW9oHeReYL3+9zpWU4bScsMrZnZ7JGfzJYS1zbOtG5zhz8JNrK9cMwahg7U7Oq10jnxVET2gDu2vMrCCPOzlWcFvKVo0xZOzvaWgF0sDyzLWCSS3oC5lk8C2k9HxQbgVrainkkjZGyN7HyFkoNwCCRbrywsMuK1azZaJjrDQ7WqZp9pyOptTpe80xaAdWDckW8guLhYmZ3HfZLp28W8HcRUtNUTNp561oErwcQsA/NkvyP6WnqfJeza+oiLSmle9vR5v382RSNZDHKXNjYA3uY3SMAGANXC6r4+OOkKTEzO5amt7XKVn9lSzyX4F2iNv7kqJ4iPKDlZuz+1TZstg7voSfniLh9WEqY4iso5Wyq9/tmxt1NmMp5NjjeXfcABWnNSEaVuu362hPmhpdEZNg90b53k9MYB8srOct5/LAydnbN29KA99SYuYErwD7tY029yrVrk85Fg3d2vL3slFWkd/FcscMNlZjI8xfgr1v15Z7r2pqIlY1ooICIQgICAgICCUSIIRAg128FV3NPK/5WO/Zef7SycuLXqtDkeyhJQ0se2WAud+Mka8G+l0Jsy3lch2fRY4Kzjx1vD0ODrXLF8VvONx84bPY9HUbwNknkibBHJU6zNJd7iyO7Y4Im4uwAm5uLkldfLOVTLXHijlmdz6LTL2d0r9RfI/U65uxkMbAT0YG8PJaTgrPdyzePKFZruzKqaSIZIpmWwHaoXX9LEdOapPD+isSx4dzO6aRWyxU1stawCaUjPIEAet0jF6o29NmUEbZ2fh4fxJuQ1kgEuLhpfK1hsG3IybgdThTWsRPRES6pQMe2KMSBgeGDWIgRGHc9AP6ei6IJZClCpV9KDtendHcuEeuXmGts5uel/CsJj8Xo23+HqVtW7IQEQhAQEBAQazau8FHSEConbGTbFnOdnhhoNlW1617rRWZZdBtCGobrglbK3qxwdY9D0PkUraLdkTGmQrIEGHtbakFJEZqmQRMBAJIccngAACSVW1orG5TEbULfXfKkq6OVtDOJiC1rrNewjVe2HAE8F5HH28S9YjstrTLm2S2Sj2VsoG4layWpLcflRWfJkfNI5rfcr0Ip7tafVthtybv9I+q66oKaMC7II42gAEtjY1osLeXEfVdHSIc8zM9ZaKv3xia28EZmBsGuJ7uMk8cnOPRU8T0RtWtob3VkgIDhAOeizTbzcbke1lSb2RtVpdqa3921zp3vPwxh0jzbnbiefG6z5pTFJl0DsyoiIJaiRpZJLIWaTbwMjJAHwggkkk5IwOi1w9a7WtXl6LqtlREvkMAJIABPE2Fz6oPpAQEQhAQEBAQcS39226oqXM7gQOY7S69y8hpsC7lw8vquTJbq2pMRHVrKXa89K5klM8sfcBtgTqHJrm/qv0XLzcs7r3I1M9nR6DfeogYx216J9Kx5DRO1pMeo8A+M3ez7rsrmtEbyRpfwK3/JPX0W2batOyE1BlaYg3Vra4OaRytbiT0W/PXW9sJrNZ1Ljm3trP2hO90j/A3X3LJA7QBktbpaPiOMn3OAuW0zeeqkyx6Shii11LwG934tLA7QNIv4bknFhxPNV6d0c0vbd2urNTqiSV0L5vC3xODmREgsa4dBYYA/otK7Xtbyhm1c7nEl7y8X+JxJcTfjnOfP7KZV6y0m0N5WROewB5c0fIdJJFxk+vFV5lvD9Vbq9qzTX7wlovhrXXAHP6lUtZO4jsxAQByHQWKrtWZZ+yd4aqjeH008kZHIOuw/xNOHD1VotMdkbdl3C7RY9ovNPMwQTZMYvqbI0cbG2HeX0XTTJzdJWXtaggICAghECAgICCv7c3Qpq6ds1QXHRHoDWERg5Ju4jJ+qzvji07leLah77G3XoqPMEI1fO8mST2c74fayUxVp2hE2mW3l06TrsW2Oq4uLc7rRVw/eWuhqKl/4eIQwtIAa1vdhxGS8tHM3/ZcMxTmmYjSb5LWiImexRUckhsxjnYBfoidI4AYt4QbD/JRaf0UiJljudJNIyBsboWNeNfeDQ8n9LWt4gkkcVzX4ikTEV6tcVI3u3Z0yHcOIAA1Epw0OxHY9bYxcr1IxwrOt9G32bu3SU7xJFGQ8XAc6SRxscEWJt9laKxHYee8e61JXxlk8YDrHRIwBsjDyIPP0OFFqRbumLS4XvduvWbNf/wAwzWxx8E7buidyAdceBxxg9cXXNbHMd07lXS/ngZ4c85wOirywiXw6QfqFgB1snKjTd7t7s11eQ6hhNmObqkMgha13EOuTfgf0g8FeuOZ7GnedzNn7Rpoe62jUx1Jb8Dm63PA6Oe4DXzyRfzK6KRaO8iwq4ICAiEICAgICCUShEMbaYcYJgw2d3T9JsXWOk2Nhx9FE9hxKi2a42B1ZJsRlxza/qSuKKeSjre72xhRUrmkN1uDnSFvC9jpF+gH8zzXRNIjHMfBeOil7vuparaUWhxMkbpJJmOGMA6HX4GxsvI4PFvJW2m065ejp691iICD4lia9pa9oe1wIc1wDmkHiCDxCCu1W4GyJXB7qCIG4P5YdE026sYQ0+4VeSvoncsjZ+5mzKeRssFFEx7CSx+nU9twQbE35EhTERHYb5SgRIgICIEEICAgIJQQgIJQaFuw4mVbJGxgN0Pk4G3ehwsTy4ONh/d8lTl97Zptdov0wzO+WKQ/RpUZZ1SZ+EphyHsdeHbUr3HJEIDTYn9QvnkuPgqxFY+S9uzsy9BmICAgIJQEBEiAghARAgICAgICAgICDW7yOtR1R/wChJ+xWHEzrDb5JhzDsLhJqtqS8gIWe5Lj/ACCpwse7HyTLsK6lRAQEEoCAiRAQEEICAiBAQEBAQEBAQabfKTTQVR/6dvqQFy8ZOsNkwo/YLF/y9fL89bp9mMaf8RV8H5SXUlugQQglARIgICAgFB8goBQSiBAQEBAQEBAQVjtJm0bOn/vaR97/AMlx8dP4WvjCYaTsMh07K12/tqqod9HBn+FdGONQS6GtAQQiEokQEBAQQoByCAkJCiEqUCAgICAgIkQEFF7YqjRs+3zP/Zp/quDjp/JX1kZ3ZTT93segFra4i8//AKPc/wDmu2kagW1WBBCISiRAQQgKBASEpKlAgICAiBAQEBEiAglByrt5qtNPEwcw8/Ww/kvP4n3s9I+cjoe7dJ3FHSQ//VTQt+jACu6vSCWyUgpEIhKJQoEqRCAgICAgICAgIgRIgICAglBxntjf31dR0wzrlp2W/jeL/uvPt73Ez8IPN2VosLdF6AhVS+lZCEBAUaBSCAgICAgICAgICAgICAglBxjenxbyUIdkfi4sHyAIXn0/37fQ83Zl6AgcVVKSplApBAQEBAQEBAQE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82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Источники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>
            <a:normAutofit fontScale="92500" lnSpcReduction="10000"/>
          </a:bodyPr>
          <a:lstStyle/>
          <a:p>
            <a:pPr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Горячев А. В., Горина К. И., Волкова Т. О. Информатика в играх и задачах. 2-й класс в 2-х частях: Учебник-тетрадь, часть 2. – М.: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Баласс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2010. – 80с.</a:t>
            </a:r>
          </a:p>
          <a:p>
            <a:pPr>
              <a:buFont typeface="+mj-lt"/>
              <a:buAutoNum type="arabicPeriod"/>
            </a:pPr>
            <a:r>
              <a:rPr lang="ru-RU" sz="1600" dirty="0" smtClean="0"/>
              <a:t>Ёлка  - </a:t>
            </a:r>
            <a:r>
              <a:rPr lang="en-US" sz="1600" dirty="0" smtClean="0">
                <a:hlinkClick r:id="rId2"/>
              </a:rPr>
              <a:t>http://www.elkasite.ru/admin/pictures/73255s.jpg</a:t>
            </a:r>
            <a:endParaRPr lang="ru-RU" sz="1600" dirty="0" smtClean="0"/>
          </a:p>
          <a:p>
            <a:pPr>
              <a:buFont typeface="+mj-lt"/>
              <a:buAutoNum type="arabicPeriod"/>
            </a:pPr>
            <a:r>
              <a:rPr lang="ru-RU" sz="1600" dirty="0" smtClean="0"/>
              <a:t>Берёза  - </a:t>
            </a:r>
            <a:r>
              <a:rPr lang="en-US" sz="1600" dirty="0" smtClean="0">
                <a:hlinkClick r:id="rId3"/>
              </a:rPr>
              <a:t>http://clck.ru/97gGt</a:t>
            </a:r>
            <a:endParaRPr lang="ru-RU" sz="1600" dirty="0" smtClean="0"/>
          </a:p>
          <a:p>
            <a:pPr>
              <a:buFont typeface="+mj-lt"/>
              <a:buAutoNum type="arabicPeriod"/>
            </a:pPr>
            <a:r>
              <a:rPr lang="ru-RU" sz="1600" dirty="0" smtClean="0"/>
              <a:t>Тюльпан - </a:t>
            </a:r>
            <a:r>
              <a:rPr lang="en-US" sz="1600" dirty="0" smtClean="0">
                <a:hlinkClick r:id="rId4"/>
              </a:rPr>
              <a:t>http://clck.ru/97gH7</a:t>
            </a:r>
            <a:endParaRPr lang="ru-RU" sz="1600" dirty="0" smtClean="0"/>
          </a:p>
          <a:p>
            <a:pPr>
              <a:buFont typeface="+mj-lt"/>
              <a:buAutoNum type="arabicPeriod"/>
            </a:pPr>
            <a:r>
              <a:rPr lang="ru-RU" sz="1600" dirty="0" smtClean="0"/>
              <a:t>Ромашка - </a:t>
            </a:r>
            <a:r>
              <a:rPr lang="en-US" sz="1600" dirty="0" smtClean="0">
                <a:hlinkClick r:id="rId5"/>
              </a:rPr>
              <a:t>http://clck.ru/97gHM</a:t>
            </a:r>
            <a:endParaRPr lang="ru-RU" sz="1600" dirty="0" smtClean="0"/>
          </a:p>
          <a:p>
            <a:pPr>
              <a:buFont typeface="+mj-lt"/>
              <a:buAutoNum type="arabicPeriod"/>
            </a:pPr>
            <a:r>
              <a:rPr lang="ru-RU" sz="1600" dirty="0" smtClean="0"/>
              <a:t>Роза - </a:t>
            </a:r>
            <a:r>
              <a:rPr lang="en-US" sz="1600" dirty="0">
                <a:hlinkClick r:id="rId6"/>
              </a:rPr>
              <a:t>http://</a:t>
            </a:r>
            <a:r>
              <a:rPr lang="en-US" sz="1600" dirty="0" smtClean="0">
                <a:hlinkClick r:id="rId6"/>
              </a:rPr>
              <a:t>wuw.su/8j8000</a:t>
            </a:r>
            <a:endParaRPr lang="ru-RU" sz="1600" dirty="0" smtClean="0"/>
          </a:p>
          <a:p>
            <a:pPr>
              <a:buFont typeface="+mj-lt"/>
              <a:buAutoNum type="arabicPeriod"/>
            </a:pPr>
            <a:r>
              <a:rPr lang="ru-RU" sz="1600" dirty="0" smtClean="0"/>
              <a:t>Груша - </a:t>
            </a:r>
            <a:r>
              <a:rPr lang="en-US" sz="1600" dirty="0">
                <a:hlinkClick r:id="rId7"/>
              </a:rPr>
              <a:t>http://</a:t>
            </a:r>
            <a:r>
              <a:rPr lang="en-US" sz="1600" dirty="0" smtClean="0">
                <a:hlinkClick r:id="rId7"/>
              </a:rPr>
              <a:t>wuw.su/9j8000</a:t>
            </a:r>
            <a:endParaRPr lang="ru-RU" sz="1600" dirty="0" smtClean="0"/>
          </a:p>
          <a:p>
            <a:pPr>
              <a:buFont typeface="+mj-lt"/>
              <a:buAutoNum type="arabicPeriod"/>
            </a:pPr>
            <a:r>
              <a:rPr lang="ru-RU" sz="1600" dirty="0" smtClean="0"/>
              <a:t>Яблоко - </a:t>
            </a:r>
            <a:r>
              <a:rPr lang="en-US" sz="1600" dirty="0">
                <a:hlinkClick r:id="rId8"/>
              </a:rPr>
              <a:t>http://</a:t>
            </a:r>
            <a:r>
              <a:rPr lang="en-US" sz="1600" dirty="0" smtClean="0">
                <a:hlinkClick r:id="rId8"/>
              </a:rPr>
              <a:t>wuw.su/aj8000</a:t>
            </a:r>
            <a:endParaRPr lang="ru-RU" sz="1600" dirty="0" smtClean="0"/>
          </a:p>
          <a:p>
            <a:pPr>
              <a:buFont typeface="+mj-lt"/>
              <a:buAutoNum type="arabicPeriod"/>
            </a:pPr>
            <a:r>
              <a:rPr lang="ru-RU" sz="1600" dirty="0" smtClean="0"/>
              <a:t>Первоклассники - </a:t>
            </a:r>
            <a:r>
              <a:rPr lang="en-US" sz="1600" dirty="0">
                <a:hlinkClick r:id="rId9"/>
              </a:rPr>
              <a:t>http://</a:t>
            </a:r>
            <a:r>
              <a:rPr lang="en-US" sz="1600" dirty="0" smtClean="0">
                <a:hlinkClick r:id="rId9"/>
              </a:rPr>
              <a:t>wuw.su/bj8000</a:t>
            </a:r>
            <a:endParaRPr lang="ru-RU" sz="1600" dirty="0" smtClean="0"/>
          </a:p>
          <a:p>
            <a:pPr>
              <a:buFont typeface="+mj-lt"/>
              <a:buAutoNum type="arabicPeriod"/>
            </a:pPr>
            <a:r>
              <a:rPr lang="ru-RU" sz="1600" dirty="0" smtClean="0"/>
              <a:t>Школьники - </a:t>
            </a:r>
            <a:r>
              <a:rPr lang="en-US" sz="1600" dirty="0">
                <a:hlinkClick r:id="rId10"/>
              </a:rPr>
              <a:t>http://</a:t>
            </a:r>
            <a:r>
              <a:rPr lang="en-US" sz="1600" dirty="0" smtClean="0">
                <a:hlinkClick r:id="rId10"/>
              </a:rPr>
              <a:t>wuw.su/cj8000</a:t>
            </a:r>
            <a:endParaRPr lang="ru-RU" sz="1600" dirty="0" smtClean="0"/>
          </a:p>
          <a:p>
            <a:pPr>
              <a:buFont typeface="+mj-lt"/>
              <a:buAutoNum type="arabicPeriod"/>
            </a:pPr>
            <a:r>
              <a:rPr lang="ru-RU" sz="1600" dirty="0" smtClean="0"/>
              <a:t>Учебники - </a:t>
            </a:r>
            <a:r>
              <a:rPr lang="en-US" sz="1600" dirty="0">
                <a:hlinkClick r:id="rId11"/>
              </a:rPr>
              <a:t>http://</a:t>
            </a:r>
            <a:r>
              <a:rPr lang="en-US" sz="1600" dirty="0" smtClean="0">
                <a:hlinkClick r:id="rId11"/>
              </a:rPr>
              <a:t>wuw.su/dj8000</a:t>
            </a:r>
            <a:endParaRPr lang="ru-RU" sz="1600" dirty="0" smtClean="0"/>
          </a:p>
          <a:p>
            <a:pPr>
              <a:buFont typeface="+mj-lt"/>
              <a:buAutoNum type="arabicPeriod"/>
            </a:pPr>
            <a:r>
              <a:rPr lang="ru-RU" sz="1600" dirty="0" smtClean="0"/>
              <a:t>Книги - </a:t>
            </a:r>
            <a:r>
              <a:rPr lang="en-US" sz="1600" dirty="0">
                <a:hlinkClick r:id="rId12"/>
              </a:rPr>
              <a:t>http://</a:t>
            </a:r>
            <a:r>
              <a:rPr lang="en-US" sz="1600" dirty="0" smtClean="0">
                <a:hlinkClick r:id="rId12"/>
              </a:rPr>
              <a:t>wuw.su/ej8000</a:t>
            </a:r>
            <a:endParaRPr lang="ru-RU" sz="1600" dirty="0" smtClean="0"/>
          </a:p>
          <a:p>
            <a:pPr>
              <a:buFont typeface="+mj-lt"/>
              <a:buAutoNum type="arabicPeriod"/>
            </a:pPr>
            <a:r>
              <a:rPr lang="ru-RU" sz="1600" dirty="0" smtClean="0"/>
              <a:t>Булочка - </a:t>
            </a:r>
            <a:r>
              <a:rPr lang="en-US" sz="1600" dirty="0">
                <a:hlinkClick r:id="rId13"/>
              </a:rPr>
              <a:t>http://</a:t>
            </a:r>
            <a:r>
              <a:rPr lang="en-US" sz="1600" dirty="0" smtClean="0">
                <a:hlinkClick r:id="rId13"/>
              </a:rPr>
              <a:t>wuw.su/fj8000</a:t>
            </a:r>
            <a:endParaRPr lang="ru-RU" sz="1600" dirty="0" smtClean="0"/>
          </a:p>
          <a:p>
            <a:pPr algn="just">
              <a:buFont typeface="+mj-lt"/>
              <a:buAutoNum type="arabicPeriod"/>
            </a:pPr>
            <a:r>
              <a:rPr lang="ru-RU" sz="1600" dirty="0" smtClean="0"/>
              <a:t>Огурец - </a:t>
            </a:r>
            <a:r>
              <a:rPr lang="en-US" sz="1600" dirty="0">
                <a:hlinkClick r:id="rId14"/>
              </a:rPr>
              <a:t>http://</a:t>
            </a:r>
            <a:r>
              <a:rPr lang="en-US" sz="1600" dirty="0" smtClean="0">
                <a:hlinkClick r:id="rId14"/>
              </a:rPr>
              <a:t>wuw.su/gj8000</a:t>
            </a:r>
            <a:endParaRPr lang="ru-RU" sz="1600" dirty="0" smtClean="0"/>
          </a:p>
          <a:p>
            <a:pPr algn="just">
              <a:buFont typeface="+mj-lt"/>
              <a:buAutoNum type="arabicPeriod"/>
            </a:pPr>
            <a:r>
              <a:rPr lang="ru-RU" sz="1600" dirty="0" smtClean="0"/>
              <a:t>Катер - </a:t>
            </a:r>
            <a:r>
              <a:rPr lang="en-US" sz="1600" dirty="0">
                <a:hlinkClick r:id="rId15"/>
              </a:rPr>
              <a:t>http://</a:t>
            </a:r>
            <a:r>
              <a:rPr lang="en-US" sz="1600" dirty="0" smtClean="0">
                <a:hlinkClick r:id="rId15"/>
              </a:rPr>
              <a:t>wuw.su/hj8000</a:t>
            </a:r>
            <a:endParaRPr lang="ru-RU" sz="1600" dirty="0" smtClean="0"/>
          </a:p>
          <a:p>
            <a:pPr algn="just">
              <a:buFont typeface="+mj-lt"/>
              <a:buAutoNum type="arabicPeriod"/>
            </a:pPr>
            <a:r>
              <a:rPr lang="ru-RU" sz="1600" dirty="0" smtClean="0"/>
              <a:t>Самолёт - </a:t>
            </a:r>
            <a:r>
              <a:rPr lang="en-US" sz="1600" dirty="0">
                <a:hlinkClick r:id="rId16"/>
              </a:rPr>
              <a:t>http://</a:t>
            </a:r>
            <a:r>
              <a:rPr lang="en-US" sz="1600" dirty="0" smtClean="0">
                <a:hlinkClick r:id="rId16"/>
              </a:rPr>
              <a:t>wuw.su/ij8000</a:t>
            </a:r>
            <a:endParaRPr lang="ru-RU" sz="1600" dirty="0" smtClean="0"/>
          </a:p>
          <a:p>
            <a:pPr algn="just">
              <a:buFont typeface="+mj-lt"/>
              <a:buAutoNum type="arabicPeriod"/>
            </a:pPr>
            <a:r>
              <a:rPr lang="ru-RU" sz="1600" dirty="0" smtClean="0"/>
              <a:t>Пожарная машина - </a:t>
            </a:r>
            <a:r>
              <a:rPr lang="en-US" sz="1600" dirty="0">
                <a:hlinkClick r:id="rId17"/>
              </a:rPr>
              <a:t>http://</a:t>
            </a:r>
            <a:r>
              <a:rPr lang="en-US" sz="1600" dirty="0" smtClean="0">
                <a:hlinkClick r:id="rId17"/>
              </a:rPr>
              <a:t>wuw.su/jj8000</a:t>
            </a:r>
            <a:endParaRPr lang="ru-RU" sz="1600" dirty="0" smtClean="0"/>
          </a:p>
          <a:p>
            <a:pPr algn="just">
              <a:buFont typeface="+mj-lt"/>
              <a:buAutoNum type="arabicPeriod"/>
            </a:pPr>
            <a:r>
              <a:rPr lang="ru-RU" sz="1600" dirty="0" smtClean="0"/>
              <a:t>Скорая помощь - </a:t>
            </a:r>
            <a:r>
              <a:rPr lang="en-US" sz="1600" dirty="0">
                <a:hlinkClick r:id="rId18"/>
              </a:rPr>
              <a:t>http://</a:t>
            </a:r>
            <a:r>
              <a:rPr lang="en-US" sz="1600" dirty="0" smtClean="0">
                <a:hlinkClick r:id="rId18"/>
              </a:rPr>
              <a:t>wuw.su/kj8000</a:t>
            </a:r>
            <a:endParaRPr lang="ru-RU" sz="1600" dirty="0" smtClean="0"/>
          </a:p>
          <a:p>
            <a:pPr algn="just">
              <a:buFont typeface="+mj-lt"/>
              <a:buAutoNum type="arabicPeriod"/>
            </a:pPr>
            <a:r>
              <a:rPr lang="ru-RU" sz="1600" dirty="0" smtClean="0"/>
              <a:t>Лимон - </a:t>
            </a:r>
            <a:r>
              <a:rPr lang="en-US" sz="1600" dirty="0">
                <a:hlinkClick r:id="rId19"/>
              </a:rPr>
              <a:t>http://</a:t>
            </a:r>
            <a:r>
              <a:rPr lang="en-US" sz="1600" dirty="0" smtClean="0">
                <a:hlinkClick r:id="rId19"/>
              </a:rPr>
              <a:t>wuw.su/lj8000</a:t>
            </a:r>
            <a:endParaRPr lang="ru-RU" sz="1600" dirty="0" smtClean="0"/>
          </a:p>
          <a:p>
            <a:pPr algn="just">
              <a:buFont typeface="+mj-lt"/>
              <a:buAutoNum type="arabicPeriod"/>
            </a:pPr>
            <a:r>
              <a:rPr lang="ru-RU" sz="1600" dirty="0" smtClean="0"/>
              <a:t>Овощи - </a:t>
            </a:r>
            <a:r>
              <a:rPr lang="en-US" sz="1600" dirty="0">
                <a:hlinkClick r:id="rId20"/>
              </a:rPr>
              <a:t>http://</a:t>
            </a:r>
            <a:r>
              <a:rPr lang="en-US" sz="1600" dirty="0" smtClean="0">
                <a:hlinkClick r:id="rId20"/>
              </a:rPr>
              <a:t>wuw.su/mj8000</a:t>
            </a:r>
            <a:endParaRPr lang="ru-RU" sz="1600" dirty="0" smtClean="0"/>
          </a:p>
          <a:p>
            <a:pPr algn="just">
              <a:buFont typeface="+mj-lt"/>
              <a:buAutoNum type="arabicPeriod"/>
            </a:pPr>
            <a:r>
              <a:rPr lang="ru-RU" sz="1600" dirty="0" smtClean="0"/>
              <a:t>Игрушки - </a:t>
            </a:r>
            <a:r>
              <a:rPr lang="en-US" sz="1600" dirty="0">
                <a:hlinkClick r:id="rId21"/>
              </a:rPr>
              <a:t>http://</a:t>
            </a:r>
            <a:r>
              <a:rPr lang="en-US" sz="1600" dirty="0" smtClean="0">
                <a:hlinkClick r:id="rId21"/>
              </a:rPr>
              <a:t>wuw.su/nj8000</a:t>
            </a:r>
            <a:endParaRPr lang="ru-RU" sz="1600" dirty="0" smtClean="0"/>
          </a:p>
          <a:p>
            <a:pPr algn="just">
              <a:buFont typeface="+mj-lt"/>
              <a:buAutoNum type="arabicPeriod"/>
            </a:pPr>
            <a:r>
              <a:rPr lang="ru-RU" sz="1600" dirty="0" smtClean="0"/>
              <a:t>Школьники - </a:t>
            </a:r>
            <a:r>
              <a:rPr lang="en-US" sz="1600" dirty="0">
                <a:hlinkClick r:id="rId22"/>
              </a:rPr>
              <a:t>http://</a:t>
            </a:r>
            <a:r>
              <a:rPr lang="en-US" sz="1600" dirty="0" smtClean="0">
                <a:hlinkClick r:id="rId22"/>
              </a:rPr>
              <a:t>wuw.su/oj8000</a:t>
            </a:r>
            <a:endParaRPr lang="ru-RU" sz="1600" dirty="0" smtClean="0"/>
          </a:p>
          <a:p>
            <a:pPr algn="just">
              <a:buFont typeface="+mj-lt"/>
              <a:buAutoNum type="arabicPeriod"/>
            </a:pPr>
            <a:r>
              <a:rPr lang="ru-RU" sz="1600" dirty="0" smtClean="0"/>
              <a:t>Здание - </a:t>
            </a:r>
            <a:r>
              <a:rPr lang="en-US" sz="1600" dirty="0">
                <a:hlinkClick r:id="rId23"/>
              </a:rPr>
              <a:t>http://</a:t>
            </a:r>
            <a:r>
              <a:rPr lang="en-US" sz="1600" dirty="0" smtClean="0">
                <a:hlinkClick r:id="rId23"/>
              </a:rPr>
              <a:t>wuw.su/pj8000</a:t>
            </a:r>
            <a:r>
              <a:rPr lang="ru-RU" sz="1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1959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5112568" cy="1143000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/>
              <a:t>Перечислите множество </a:t>
            </a:r>
            <a:endParaRPr lang="ru-RU" sz="3600" b="1" dirty="0"/>
          </a:p>
        </p:txBody>
      </p:sp>
      <p:pic>
        <p:nvPicPr>
          <p:cNvPr id="1026" name="Picture 2" descr="http://www.elkasite.ru/admin/pictures/73255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68"/>
            <a:ext cx="230425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humbs.dreamstime.com/x/%D1%81%D1%82%D0%B8-%D0%B8%D0%B7%D0%BE%D0%B2%D0%B0%D0%BD%D0%BD%D0%B0%D1%8F-%D0%B1%D0%B5%D1%80%D0%B5%D0%B7%D0%B0-%D0%B5%D1%80%D0%B5%D0%B2%D0%B0-%D0%B2%D0%B5%D0%BA%D1%82%D0%BE%D1%80%D0%B0-%D0%B8-%D1%8E%D1%81%D1%82%D1%80%D0%B0%D1%86%D0%B8%D1%8F-%D0%B2%D0%B5%D0%BA%D1%82%D0%BE%D1%80%D0%B0-2989152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417084" y="4149080"/>
            <a:ext cx="1605379" cy="2365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data:image/jpeg;base64,/9j/4AAQSkZJRgABAQAAAQABAAD/2wCEAAkGBw8PEA8QDg8UDxUODxAUEBUQDw8OEBQUFBYWFhUUFRUYHCghGBolHRcUIjEhJSkrLi46Fx8zODQsNygtLysBCgoKDg0OGxAQGywkICQsLCwsLCwsLCwsLCwsLCwsLCwsLCwsLCwsLCwsLCwsLCwsLCwsLCwsLCwsLCwsLCwsLP/AABEIARMAtwMBEQACEQEDEQH/xAAcAAEAAgMBAQEAAAAAAAAAAAAAAQYEBQcDAgj/xABAEAABAwMBBQYEBAMGBgMAAAABAAIDBBEhEgUGMUFRBxMiYXGBMlKRoRQjQrFywdEzYsLh8PEVJGOSorJDU4P/xAAbAQEAAwEBAQEAAAAAAAAAAAAAAQIDBAUGB//EADQRAQACAgAEAwYEBQUBAAAAAAABAgMRBBIhMRNBUQUiYXGB8CMykcEUobHR4QYzQlJTFf/aAAwDAQACEQMRAD8A7giBAQSghBKAghAQSiUICIEBAQEBAQEBBKJEBEIQEBAQEBAQEBARIgIgQEBAQEBAQEEokQEQhAQEBAQEBAQEEoCJQiBAQEBAQEBAQEEokQQiBAQEBAQEBAQEGq23vJRUIvVVDYyeDcvkPoxtzbzsqWyVr3l1cPwefP8A7dZn4+X6y0x7TNj6tIqifSCot/6fsqznpHm6K+yuKt2r19JmI/duaHeShnsIauJ5PBveNa//ALTY/ZWrkpbtLDLwPE4vz0mPp0/VtVdyCAgICAgICCUSIIRAgICAgICAgwdt7Ujo6eWok+GJt7Di48GtHmTYe6pe8UrNpdPCcNbic1cVO8/yjzn6Q4fUb47QdLLO2pdG6QAeE/lsaDcNa04sM8QeJ5ry/wCIyc29vvZ9lcJGGMXJGo8/P5zPdVamVz3Oe913OJLickk5JPmqNpiIiIjyRFDq8VsC+Tge3VJnXRFa1tO9MgNwOBHLIVG8Wjste6u+VVQusX9/FjVHI9xt5xuzoP2W+LiL079Yedx3srBxVe3Lb1j9/X+rotN2lbNeDqfJGQ0mz4nG56AtuLrtji8U+b5m/wDp/jKz0iJ+U/303u7234K+J0tOXWa8tcHt0vBsDkdLEZWuPLXJG6vP4zgsvCX5Mnz6dm0WjkEBAQEBEpQQgIgQEBAQEGJtHacFM0OqJWRA3trcG3t0HP2VbXrXvLfBw2XPOsVZn5Q5lv7vlDWwugpmv0skY5z3DRqw7Aac2v1twXn8Rni8ctX1/sj2Rk4S/i5ZjcxMajrrt59v0UGPuwyzxcyA/qtaxwMccX6cuK5ekPd1a3Teoa6dlyQ1oxxIJsrxPRy3rMTqHu9heHOHwss2zc2xxt0VGvTXweEhju0BxbqsbnIaDwurREsrWrHm83EAkNeH6b/CDYgdCp0rGTp3RFI93wgn9vqkxEd1qZLW7N1sTaFTRyieFxDmA/CdQcPlc0HLT0VaXmtt1lfPgrmxTTLXcffWPit9N2u1bnDVTwW/UB3rSfQ6jb6Fdk8XaPJ4VP8AT/DXjUXtv6ff81j2B2mRTTNiqom04mdpieH6mh2MPJAtf5vP3V8XFxedTGnHx3sCcOPnxW5pjvGtfp/Z0Bdj5wQSghARKUEIgQEBAQQ54FrkDUbC5Aueg88FExEz2cE3z2t+Irqt4lMkbZdENiQA2MBp0+Rdrzz915XEX/EnT9A9jYOXg680a8/j8/vyaOkqifC79XhPIZ5rDT1YncfJj11PIxxuPMGxVohje+ur6oJg4SRnF8tuNLrGwdYcxjlw98TMajbCuSL3ms/OGNBI+J7vELAi1jqv9OGLcVNojSuK9otMT2eO0Rr8ceT+po+LmfcKaT5Sy4qk65qdWDSyG2pvG+LZWto66cmC+68zMic5wva30aFjaIiXdjva0dGVBOW5cfvcqk1dVMkxHV618zAG+ENe7xYFjbz9cqa1mWOW9aTHlM9dMWpqQA3mRwzb3U1ruZUzZ9RHqv3Z52gupnNp62QugcDpe7U90JAuBzJYeFuWLLqwZ5r7tuzxvavs2uaPFwx73nHr/ltN0e0uWbaDoaixgqpnCAkWdFqNo235tOAb8zdaY+Imb6nzcnGeyq14eL0/NWOvx9fv0dZXW+dQglEiCEQICAgIOb9skj9NE3IZrlcbfO3SG+9i5cPGzPuvq/8ATFa7yz59I+k73+zk9USCSBgrhjq+pv7qKOO7XvOe7Ax1Jvb9irK1tp8/8VkF7gOub3cDf9/3VuVhfNMMeocyfSWuLHtJIsQHhx4nzGAr89q9+sOS2DDn/JPLaPTpr6fNEkzgC2UF4+bGv7+30URqey94tWPxI38fP7+bxDo8aXhv8Qde/sbKZj4M4yVj/lD2hkaf/lY7SeBuCb9L2J/zUTWfRMZazOotB4M+PPk5p/mq6n0bc9f+39HmayKMjBkPQltr+x+6vGOZhz34qlJ13n6PCIySOc8+J1rkDDWjgP3VpiIjUdmNLXtM3v1t/KEUcbi4uld4WnA4Bx5Y6KbzERqqvC4rZLzkzT0j+f8AgZMH3zzd1PU8uKckp/iKzHSfNlbLgdLLFEz4ppI2NIzZz3BoP1KrFd2iGt8sUxzafKJl+rmtsAOgAXqPhEogQEShECAgICDQb6bvDaFMWC3eRnXCSSBq5tPkRj6FY58XiV15vS9l8d/CZ+afyz0n5ev0cQ2pRGN74Jmd2+OwIIsQbX6+Yz5rypiazqekv0DFkrmpF6Tus9v6PigkgZFpe46nG7m6XXBF7Zta1rffhztuNKavzTGvv7/Zi1QhkuGR2xfVkcOg9/snMeBEtI5zGudG8HwuOl1iLj3W2p1ury/Ex8048sTHXpL27ttrl77ciTcf6sqbn0bxjr/6S+n/AIZgcXDvCR4QTY3x05eams2npCuWvD1ru87n0++zW1MOpodGByvbHr/ryW1banVnmZ8HNXnxfp/V4Mo5XAHTa/zeEW4LSb1jzctOGz37V/XoyoKNrMyvH8LMD3Kytk3+WP1duLg+SN5r6+Ff7pml1ARsGhmbgE3d6niVEdPenrK+WYvXw8cctPP1n69/m8Zp8Wv/AAgZ6D2Vq082GXiNRyV7LhuNuX+PeBPUMpGW8LXOZ3shJtZjCQXZGTm2Bk8NK0m3m5cvFVw9Yruf5R83b9i7jbOpO4dHTh0lPcsleS6QuP6nciemMcrLeuKterys3H58u4m3SfLyWRaOIQEBEoRAgICAgIKbv3uUK/8APgIZM1tiHYbI0cATycOR9jyI5eI4fn96vd73sj2x/C/hZetN+XeP8fD6x8eRbU2FV0xtPTyMPIlh0m3R4wfqvPtS1fzRp9jh4rDm64rxb69f07tZq0n4T5i9rj1URpteZ5dQ8q2nfO5rW+AE4D28+jXZW1LRHV5nEYcmSIrM6j5fv5PEULwHAluR1Jz7hTMq+FbUxLDdQ5Ic7SfTCnxfg5/4LfSbal5dzPHfuzcG3AjlwNjz81eMlLd3PfhOJxT+H1+/SUfnH4yP5qJ8PyWrHFTH4mv3Yc81iQDcj6LatNw8/Nn5bTETuXi+dx5/TCvFIhzW4i9um33Tcz8gB+4ASxi6yzmOc83cS48Mm/ssLS9XBXzfozsnra2agDq27gHWp3uN5Hx24uPMXuATnC6sU2mvV4HtGuKubWP6/NdVq4BAQEShARAgICAglBqd6KQS00mMxjU324/ZUyRuru9nZpx56/Ho5FVRC9iOZ5c1wWh93jt0YUkTXXFr3/fkqTDfy6q2Ksu1NcLOBNxa2eZUeTm59zNZ7w8JYTYG4dbiDcW9Oqnopasw8zGbHTe7eIvy6jqomNIjc9I7tTVtnJsBj+6ujH4cPH4qOMtOojp8PvbFZRSu4Rn9gtpyVjzedXhc9p1FZZMWyjjvHhvUDJWU548oduP2Xff4loiPgyIYw94hgjJMjmNaBclzr49SSVETaesr2rgrPLSOkefy7yvO73ZtXz1EUVTC+ljID5JDpuGA2sONnngAeHHgpritNuqmb2hgx4t453Po79R0zIY44om6GRMaxjRwDWizR9Au18zMzM7l7ogQEBEoQEQICAgIJQfErA5rmnIcCD6HBRatprMTHk5Ft2j7qR8Z4tcR6+a4LxqdPu+DzeJSLx2mFeqi5nAXt7LC3R6lNWhV6iYPqZHWIOnP8QAH9FP/ABcXu/xE6fL6nmf90iC2Tzlhvnub3sW8CMei0iHDa/NPyfLK1xB1AEjnax+39FE448inF5OsWfDdqavDo03GTqv9rKfA112xj2pNvd5dfHf+HvVUpDGu4anHBObC2T9VEdJb33anxdR7INwh4No1QBsb0rM/E027xwIzY8PS/RdWKm/el4HHcXyxOLH9Z/b+7sa6HjiCUBAQEShARAgICAgh7bgjORyJB9iOCSmJ01Z2hJCSydhfa+h0YzI3yb845tHqByXLbNfF0vG49Y/t9/B0VxVydazr5qXvjNBPLFLCXXeC2QOaW5b8PoeIPoFxzxeHNf3J/k+i9k2vjpOK/l1j9/v5uf7z7VZARG3xSOGBa4aCbAnzPILSa7erfi4xRrzV7ZMd5PFclwcDfjc9fdZ2noy4bPim++aP1YdYRc6cgk29iQr1jXcy3ify9mEQePVaQ4Zjzec0nTpYq9YYZr9ej4pI/wAxqtefdc/D4t5Y2vm5e7tVtSbQG6adj2iWUsuG4Js083ENt0FxwuFSmPbXi+MmkTuflH936IpKZkMbI4xpZG0NaOgAsu2Oj52ZmZ3L4ZXRulMLDrc1mp+kXa0E2Gp3AEkGw44KbJhkohKAgICJQiBAQEBAQSg+JI2uFnAOB5EXCiYie6YmY6wr+29z6epOtrnQSXB1MOoEjm5p4nzwSuPLwOO1uavSXZh47JiUfaPZDNNU98axgB0k/lvvcAAG1/IYukcPfWtw6+I9qRlrHu6nXXr3Vjb2xH7Ml7twyblsh4vaHEXHy3sMcc8V5+elq25ZX4etLxzR1YO0dkROkDGuDTIA5gBa5vizpNj4Te6jHlvOtw9HBxlt+Hkr07b7fr6/RWttUxZM+Np1d1oYDbTezRc/W/1XfHbbCc0bnfzWjdXsuq9oQxVIliZFNr0nUZH+EuGW4HFtuPPgta0tMbhyZOMx1nWpmVqf2Muis+Gdsxt8Mv5dj6gG6plwZZ/LMMP/AKHTURr4vug3B2ww2ZLFTgcHNkff20WwsK8Hfe96+rKc+Pz6rLs3s9vnaFZLUn5A9zYx5dXe66qcNEfmnbK3Ef8AWNLnRUcUDGxQxtjY34WtFgF0xWKxqHPNptO5e4UoSgICAiUIgQEBAQEEoCAgIKN2s7L7+liewXfHO1reRtL4dI9Xd2uPjMfNWJj1/q7uBvy2mJ7a/o2W8VDBDRaXsae5jAabWOoC1wRzK4uL3i1WvlEQxjLfmm0T3lV+zfdKkqI3VtTAJXmZwi7y7maWgeIt4ON7jI5Ls4SvNTmsnLxF7dNumRxtaLNaGjo0ADPkF2uZ9IAQEBSAUCUBAKAiUIgQEBAQEEoCAgIPCekZI5jnjV3TtTAfhDsgOtzIubdOPFRMbWiZjspPapXaKbRf+0d+y8TjJ5s2vvo2pHRZNz6LuKCkj4EQsc7+J/jd93Fevhry0iGNp3LcLVUQSghAQAglAQQgICAgIJQQglAQEBAQQSomddUuV9oF6qupKNuTK9oPE2DnZPsLleFEeLm+/N1dodTa0AAAWAAA9AveciUBBKCEBBKAgIIQEBAQEBAQEEoCAgIl41Tw1jicYWHEW5ccrUjdnNtx2fjdr1dWctpWlsfk55LQf+0P+q4fZ9NzN2uWdRp05eq5xBKAg+HvDQS4gAcSTYIPKnrIpP7ORr/4XApvYyEBAQQgICAgICAgIJQEBARLQb61/wCHo5n3tZht6nH815/tC+qRX1a4Y67ajskoe72eJSPFVTSSHrYHQB/4k+624SvLjVyzuy6OcBxNl1M2qq95KWJxa6QEgfpsc/L6qs3iBXq3fyzwIYjZti7WLY9QcLPxfRL4r9753sdJShuhhAcS27rnpm1lM3nvCFN2vt+eY+OSR4PI4ZfmBbCym0ylpv8AjD2OvG4tI5tNiPQqvN6J07PuNVzz0MMtRIJHSBxBAsdN7Nv1OF1UmZr1RLfqyBEoRAgICAgICAglAQEShEOd9sFYRBHC3JkeMen+4XkcZbmzRX0b4+lW/wB3tkVNJSsu/VJHCGiG/wCVcefzHOeFyvSx1mtYZ21Mub1O89W6dzZJHRua4nTISwgg3055rm8adpjHMmzY6naNQ4tZ3jzdzjfQ3P6n8sKa7vKJ1HSF4otwWFpNTM4vd8XdWDR5eIZXRGL1UZM24FG5pHeTNuLAiRot5gabKfDhLUnstjuLV02kG4BZEbHn7Kvg/FO2ZRdmNBG8Pe6WXq17wGH1DQMeV1MYawcy508DI2tZG0MawANa0WAA5ALVD0RAiUIgQEBAQEHxNMyMFz3BgHNxACDRV+91NEBbU8m+nwlrTbnqPL0Wc5Ig209Pvu6rlENKGsPV4LgeucBUjLzdh67V3lqqdhce6eA4tLmubcHFjpU2yTBDBj7SDGB+Jgt/eaSAfRU8fXeFtMmftIg8IigfI5wuAHtt6XF1P8RHlCNNNvM38ZtnZ8B4Nex7xxHhvI4fQLzcc+JxG/v1bTOquor2mCrHZUO0K11TJG18NM10Md2giWS/5jj1a34R5grDki9+ae0OvxPDxckd56z8vRYaKhhgbpgiZEOjGho+y2isR2cu2QpQICCUBEiAgIhCAgICAgqe8GwK2qcCJIxkkAl/hHIAWsVjalrExDQVO4FW9oHeReYL3+9zpWU4bScsMrZnZ7JGfzJYS1zbOtG5zhz8JNrK9cMwahg7U7Oq10jnxVET2gDu2vMrCCPOzlWcFvKVo0xZOzvaWgF0sDyzLWCSS3oC5lk8C2k9HxQbgVrainkkjZGyN7HyFkoNwCCRbrywsMuK1azZaJjrDQ7WqZp9pyOptTpe80xaAdWDckW8guLhYmZ3HfZLp28W8HcRUtNUTNp561oErwcQsA/NkvyP6WnqfJeza+oiLSmle9vR5v382RSNZDHKXNjYA3uY3SMAGANXC6r4+OOkKTEzO5amt7XKVn9lSzyX4F2iNv7kqJ4iPKDlZuz+1TZstg7voSfniLh9WEqY4iso5Wyq9/tmxt1NmMp5NjjeXfcABWnNSEaVuu362hPmhpdEZNg90b53k9MYB8srOct5/LAydnbN29KA99SYuYErwD7tY029yrVrk85Fg3d2vL3slFWkd/FcscMNlZjI8xfgr1v15Z7r2pqIlY1ooICIQgICAgICCUSIIRAg128FV3NPK/5WO/Zef7SycuLXqtDkeyhJQ0se2WAud+Mka8G+l0Jsy3lch2fRY4Kzjx1vD0ODrXLF8VvONx84bPY9HUbwNknkibBHJU6zNJd7iyO7Y4Im4uwAm5uLkldfLOVTLXHijlmdz6LTL2d0r9RfI/U65uxkMbAT0YG8PJaTgrPdyzePKFZruzKqaSIZIpmWwHaoXX9LEdOapPD+isSx4dzO6aRWyxU1stawCaUjPIEAet0jF6o29NmUEbZ2fh4fxJuQ1kgEuLhpfK1hsG3IybgdThTWsRPRES6pQMe2KMSBgeGDWIgRGHc9AP6ei6IJZClCpV9KDtendHcuEeuXmGts5uel/CsJj8Xo23+HqVtW7IQEQhAQEBAQazau8FHSEConbGTbFnOdnhhoNlW1617rRWZZdBtCGobrglbK3qxwdY9D0PkUraLdkTGmQrIEGHtbakFJEZqmQRMBAJIccngAACSVW1orG5TEbULfXfKkq6OVtDOJiC1rrNewjVe2HAE8F5HH28S9YjstrTLm2S2Sj2VsoG4layWpLcflRWfJkfNI5rfcr0Ip7tafVthtybv9I+q66oKaMC7II42gAEtjY1osLeXEfVdHSIc8zM9ZaKv3xia28EZmBsGuJ7uMk8cnOPRU8T0RtWtob3VkgIDhAOeizTbzcbke1lSb2RtVpdqa3921zp3vPwxh0jzbnbiefG6z5pTFJl0DsyoiIJaiRpZJLIWaTbwMjJAHwggkkk5IwOi1w9a7WtXl6LqtlREvkMAJIABPE2Fz6oPpAQEQhAQEBAQcS39226oqXM7gQOY7S69y8hpsC7lw8vquTJbq2pMRHVrKXa89K5klM8sfcBtgTqHJrm/qv0XLzcs7r3I1M9nR6DfeogYx216J9Kx5DRO1pMeo8A+M3ez7rsrmtEbyRpfwK3/JPX0W2batOyE1BlaYg3Vra4OaRytbiT0W/PXW9sJrNZ1Ljm3trP2hO90j/A3X3LJA7QBktbpaPiOMn3OAuW0zeeqkyx6Shii11LwG934tLA7QNIv4bknFhxPNV6d0c0vbd2urNTqiSV0L5vC3xODmREgsa4dBYYA/otK7Xtbyhm1c7nEl7y8X+JxJcTfjnOfP7KZV6y0m0N5WROewB5c0fIdJJFxk+vFV5lvD9Vbq9qzTX7wlovhrXXAHP6lUtZO4jsxAQByHQWKrtWZZ+yd4aqjeH008kZHIOuw/xNOHD1VotMdkbdl3C7RY9ovNPMwQTZMYvqbI0cbG2HeX0XTTJzdJWXtaggICAghECAgICCv7c3Qpq6ds1QXHRHoDWERg5Ju4jJ+qzvji07leLah77G3XoqPMEI1fO8mST2c74fayUxVp2hE2mW3l06TrsW2Oq4uLc7rRVw/eWuhqKl/4eIQwtIAa1vdhxGS8tHM3/ZcMxTmmYjSb5LWiImexRUckhsxjnYBfoidI4AYt4QbD/JRaf0UiJljudJNIyBsboWNeNfeDQ8n9LWt4gkkcVzX4ikTEV6tcVI3u3Z0yHcOIAA1Epw0OxHY9bYxcr1IxwrOt9G32bu3SU7xJFGQ8XAc6SRxscEWJt9laKxHYee8e61JXxlk8YDrHRIwBsjDyIPP0OFFqRbumLS4XvduvWbNf/wAwzWxx8E7buidyAdceBxxg9cXXNbHMd07lXS/ngZ4c85wOirywiXw6QfqFgB1snKjTd7t7s11eQ6hhNmObqkMgha13EOuTfgf0g8FeuOZ7GnedzNn7Rpoe62jUx1Jb8Dm63PA6Oe4DXzyRfzK6KRaO8iwq4ICAiEICAgICCUShEMbaYcYJgw2d3T9JsXWOk2Nhx9FE9hxKi2a42B1ZJsRlxza/qSuKKeSjre72xhRUrmkN1uDnSFvC9jpF+gH8zzXRNIjHMfBeOil7vuparaUWhxMkbpJJmOGMA6HX4GxsvI4PFvJW2m065ejp691iICD4lia9pa9oe1wIc1wDmkHiCDxCCu1W4GyJXB7qCIG4P5YdE026sYQ0+4VeSvoncsjZ+5mzKeRssFFEx7CSx+nU9twQbE35EhTERHYb5SgRIgICIEEICAgIJQQgIJQaFuw4mVbJGxgN0Pk4G3ehwsTy4ONh/d8lTl97Zptdov0wzO+WKQ/RpUZZ1SZ+EphyHsdeHbUr3HJEIDTYn9QvnkuPgqxFY+S9uzsy9BmICAgIJQEBEiAghARAgICAgICAgICDW7yOtR1R/wChJ+xWHEzrDb5JhzDsLhJqtqS8gIWe5Lj/ACCpwse7HyTLsK6lRAQEEoCAiRAQEEICAiBAQEBAQEBAQabfKTTQVR/6dvqQFy8ZOsNkwo/YLF/y9fL89bp9mMaf8RV8H5SXUlugQQglARIgICAgFB8goBQSiBAQEBAQEBAQVjtJm0bOn/vaR97/AMlx8dP4WvjCYaTsMh07K12/tqqod9HBn+FdGONQS6GtAQQiEokQEBAQQoByCAkJCiEqUCAgICAgIkQEFF7YqjRs+3zP/Zp/quDjp/JX1kZ3ZTT93segFra4i8//AKPc/wDmu2kagW1WBBCISiRAQQgKBASEpKlAgICAiBAQEBEiAglByrt5qtNPEwcw8/Ww/kvP4n3s9I+cjoe7dJ3FHSQ//VTQt+jACu6vSCWyUgpEIhKJQoEqRCAgICAgICAgIgRIgICAglBxntjf31dR0wzrlp2W/jeL/uvPt73Ez8IPN2VosLdF6AhVS+lZCEBAUaBSCAgICAgICAgICAgICAglBxjenxbyUIdkfi4sHyAIXn0/37fQ83Zl6AgcVVKSplApBAQEBAQEBAQE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8" descr="data:image/jpeg;base64,/9j/4AAQSkZJRgABAQAAAQABAAD/2wCEAAkGBw8PEA8QDg8UDxUODxAUEBUQDw8OEBQUFBYWFhUUFRUYHCghGBolHRcUIjEhJSkrLi46Fx8zODQsNygtLysBCgoKDg0OGxAQGywkICQsLCwsLCwsLCwsLCwsLCwsLCwsLCwsLCwsLCwsLCwsLCwsLCwsLCwsLCwsLCwsLCwsLP/AABEIARMAtwMBEQACEQEDEQH/xAAcAAEAAgMBAQEAAAAAAAAAAAAAAQYEBQcDAgj/xABAEAABAwMBBQYEBAMGBgMAAAABAAIDBBEhEgUGMUFRBxMiYXGBMlKRoRQjQrFywdEzYsLh8PEVJGOSorJDU4P/xAAbAQEAAwEBAQEAAAAAAAAAAAAAAQIDBAUGB//EADQRAQACAgAEAwYEBQUBAAAAAAABAgMRBBIhMRNBUQUiYXGB8CMykcEUobHR4QYzQlJTFf/aAAwDAQACEQMRAD8A7giBAQSghBKAghAQSiUICIEBAQEBAQEBBKJEBEIQEBAQEBAQEBARIgIgQEBAQEBAQEEokQEQhAQEBAQEBAQEEoCJQiBAQEBAQEBAQEEokQQiBAQEBAQEBAQEGq23vJRUIvVVDYyeDcvkPoxtzbzsqWyVr3l1cPwefP8A7dZn4+X6y0x7TNj6tIqifSCot/6fsqznpHm6K+yuKt2r19JmI/duaHeShnsIauJ5PBveNa//ALTY/ZWrkpbtLDLwPE4vz0mPp0/VtVdyCAgICAgICCUSIIRAgICAgICAgwdt7Ujo6eWok+GJt7Di48GtHmTYe6pe8UrNpdPCcNbic1cVO8/yjzn6Q4fUb47QdLLO2pdG6QAeE/lsaDcNa04sM8QeJ5ry/wCIyc29vvZ9lcJGGMXJGo8/P5zPdVamVz3Oe913OJLickk5JPmqNpiIiIjyRFDq8VsC+Tge3VJnXRFa1tO9MgNwOBHLIVG8Wjste6u+VVQusX9/FjVHI9xt5xuzoP2W+LiL079Yedx3srBxVe3Lb1j9/X+rotN2lbNeDqfJGQ0mz4nG56AtuLrtji8U+b5m/wDp/jKz0iJ+U/303u7234K+J0tOXWa8tcHt0vBsDkdLEZWuPLXJG6vP4zgsvCX5Mnz6dm0WjkEBAQEBEpQQgIgQEBAQEGJtHacFM0OqJWRA3trcG3t0HP2VbXrXvLfBw2XPOsVZn5Q5lv7vlDWwugpmv0skY5z3DRqw7Aac2v1twXn8Rni8ctX1/sj2Rk4S/i5ZjcxMajrrt59v0UGPuwyzxcyA/qtaxwMccX6cuK5ekPd1a3Teoa6dlyQ1oxxIJsrxPRy3rMTqHu9heHOHwss2zc2xxt0VGvTXweEhju0BxbqsbnIaDwurREsrWrHm83EAkNeH6b/CDYgdCp0rGTp3RFI93wgn9vqkxEd1qZLW7N1sTaFTRyieFxDmA/CdQcPlc0HLT0VaXmtt1lfPgrmxTTLXcffWPit9N2u1bnDVTwW/UB3rSfQ6jb6Fdk8XaPJ4VP8AT/DXjUXtv6ff81j2B2mRTTNiqom04mdpieH6mh2MPJAtf5vP3V8XFxedTGnHx3sCcOPnxW5pjvGtfp/Z0Bdj5wQSghARKUEIgQEBAQQ54FrkDUbC5Aueg88FExEz2cE3z2t+Irqt4lMkbZdENiQA2MBp0+Rdrzz915XEX/EnT9A9jYOXg680a8/j8/vyaOkqifC79XhPIZ5rDT1YncfJj11PIxxuPMGxVohje+ur6oJg4SRnF8tuNLrGwdYcxjlw98TMajbCuSL3ms/OGNBI+J7vELAi1jqv9OGLcVNojSuK9otMT2eO0Rr8ceT+po+LmfcKaT5Sy4qk65qdWDSyG2pvG+LZWto66cmC+68zMic5wva30aFjaIiXdjva0dGVBOW5cfvcqk1dVMkxHV618zAG+ENe7xYFjbz9cqa1mWOW9aTHlM9dMWpqQA3mRwzb3U1ruZUzZ9RHqv3Z52gupnNp62QugcDpe7U90JAuBzJYeFuWLLqwZ5r7tuzxvavs2uaPFwx73nHr/ltN0e0uWbaDoaixgqpnCAkWdFqNo235tOAb8zdaY+Imb6nzcnGeyq14eL0/NWOvx9fv0dZXW+dQglEiCEQICAgIOb9skj9NE3IZrlcbfO3SG+9i5cPGzPuvq/8ATFa7yz59I+k73+zk9USCSBgrhjq+pv7qKOO7XvOe7Ax1Jvb9irK1tp8/8VkF7gOub3cDf9/3VuVhfNMMeocyfSWuLHtJIsQHhx4nzGAr89q9+sOS2DDn/JPLaPTpr6fNEkzgC2UF4+bGv7+30URqey94tWPxI38fP7+bxDo8aXhv8Qde/sbKZj4M4yVj/lD2hkaf/lY7SeBuCb9L2J/zUTWfRMZazOotB4M+PPk5p/mq6n0bc9f+39HmayKMjBkPQltr+x+6vGOZhz34qlJ13n6PCIySOc8+J1rkDDWjgP3VpiIjUdmNLXtM3v1t/KEUcbi4uld4WnA4Bx5Y6KbzERqqvC4rZLzkzT0j+f8AgZMH3zzd1PU8uKckp/iKzHSfNlbLgdLLFEz4ppI2NIzZz3BoP1KrFd2iGt8sUxzafKJl+rmtsAOgAXqPhEogQEShECAgICDQb6bvDaFMWC3eRnXCSSBq5tPkRj6FY58XiV15vS9l8d/CZ+afyz0n5ev0cQ2pRGN74Jmd2+OwIIsQbX6+Yz5rypiazqekv0DFkrmpF6Tus9v6PigkgZFpe46nG7m6XXBF7Zta1rffhztuNKavzTGvv7/Zi1QhkuGR2xfVkcOg9/snMeBEtI5zGudG8HwuOl1iLj3W2p1ury/Ex8048sTHXpL27ttrl77ciTcf6sqbn0bxjr/6S+n/AIZgcXDvCR4QTY3x05eams2npCuWvD1ru87n0++zW1MOpodGByvbHr/ryW1banVnmZ8HNXnxfp/V4Mo5XAHTa/zeEW4LSb1jzctOGz37V/XoyoKNrMyvH8LMD3Kytk3+WP1duLg+SN5r6+Ff7pml1ARsGhmbgE3d6niVEdPenrK+WYvXw8cctPP1n69/m8Zp8Wv/AAgZ6D2Vq082GXiNRyV7LhuNuX+PeBPUMpGW8LXOZ3shJtZjCQXZGTm2Bk8NK0m3m5cvFVw9Yruf5R83b9i7jbOpO4dHTh0lPcsleS6QuP6nciemMcrLeuKterys3H58u4m3SfLyWRaOIQEBEoRAgICAgIKbv3uUK/8APgIZM1tiHYbI0cATycOR9jyI5eI4fn96vd73sj2x/C/hZetN+XeP8fD6x8eRbU2FV0xtPTyMPIlh0m3R4wfqvPtS1fzRp9jh4rDm64rxb69f07tZq0n4T5i9rj1URpteZ5dQ8q2nfO5rW+AE4D28+jXZW1LRHV5nEYcmSIrM6j5fv5PEULwHAluR1Jz7hTMq+FbUxLDdQ5Ic7SfTCnxfg5/4LfSbal5dzPHfuzcG3AjlwNjz81eMlLd3PfhOJxT+H1+/SUfnH4yP5qJ8PyWrHFTH4mv3Yc81iQDcj6LatNw8/Nn5bTETuXi+dx5/TCvFIhzW4i9um33Tcz8gB+4ASxi6yzmOc83cS48Mm/ssLS9XBXzfozsnra2agDq27gHWp3uN5Hx24uPMXuATnC6sU2mvV4HtGuKubWP6/NdVq4BAQEShARAgICAglBqd6KQS00mMxjU324/ZUyRuru9nZpx56/Ho5FVRC9iOZ5c1wWh93jt0YUkTXXFr3/fkqTDfy6q2Ksu1NcLOBNxa2eZUeTm59zNZ7w8JYTYG4dbiDcW9Oqnopasw8zGbHTe7eIvy6jqomNIjc9I7tTVtnJsBj+6ujH4cPH4qOMtOojp8PvbFZRSu4Rn9gtpyVjzedXhc9p1FZZMWyjjvHhvUDJWU548oduP2Xff4loiPgyIYw94hgjJMjmNaBclzr49SSVETaesr2rgrPLSOkefy7yvO73ZtXz1EUVTC+ljID5JDpuGA2sONnngAeHHgpritNuqmb2hgx4t453Po79R0zIY44om6GRMaxjRwDWizR9Au18zMzM7l7ogQEBEoQEQICAgIJQfErA5rmnIcCD6HBRatprMTHk5Ft2j7qR8Z4tcR6+a4LxqdPu+DzeJSLx2mFeqi5nAXt7LC3R6lNWhV6iYPqZHWIOnP8QAH9FP/ABcXu/xE6fL6nmf90iC2Tzlhvnub3sW8CMei0iHDa/NPyfLK1xB1AEjnax+39FE448inF5OsWfDdqavDo03GTqv9rKfA112xj2pNvd5dfHf+HvVUpDGu4anHBObC2T9VEdJb33anxdR7INwh4No1QBsb0rM/E027xwIzY8PS/RdWKm/el4HHcXyxOLH9Z/b+7sa6HjiCUBAQEShARAgICAgh7bgjORyJB9iOCSmJ01Z2hJCSydhfa+h0YzI3yb845tHqByXLbNfF0vG49Y/t9/B0VxVydazr5qXvjNBPLFLCXXeC2QOaW5b8PoeIPoFxzxeHNf3J/k+i9k2vjpOK/l1j9/v5uf7z7VZARG3xSOGBa4aCbAnzPILSa7erfi4xRrzV7ZMd5PFclwcDfjc9fdZ2noy4bPim++aP1YdYRc6cgk29iQr1jXcy3ify9mEQePVaQ4Zjzec0nTpYq9YYZr9ej4pI/wAxqtefdc/D4t5Y2vm5e7tVtSbQG6adj2iWUsuG4Js083ENt0FxwuFSmPbXi+MmkTuflH936IpKZkMbI4xpZG0NaOgAsu2Oj52ZmZ3L4ZXRulMLDrc1mp+kXa0E2Gp3AEkGw44KbJhkohKAgICJQiBAQEBAQSg+JI2uFnAOB5EXCiYie6YmY6wr+29z6epOtrnQSXB1MOoEjm5p4nzwSuPLwOO1uavSXZh47JiUfaPZDNNU98axgB0k/lvvcAAG1/IYukcPfWtw6+I9qRlrHu6nXXr3Vjb2xH7Ml7twyblsh4vaHEXHy3sMcc8V5+elq25ZX4etLxzR1YO0dkROkDGuDTIA5gBa5vizpNj4Te6jHlvOtw9HBxlt+Hkr07b7fr6/RWttUxZM+Np1d1oYDbTezRc/W/1XfHbbCc0bnfzWjdXsuq9oQxVIliZFNr0nUZH+EuGW4HFtuPPgta0tMbhyZOMx1nWpmVqf2Muis+Gdsxt8Mv5dj6gG6plwZZ/LMMP/AKHTURr4vug3B2ww2ZLFTgcHNkff20WwsK8Hfe96+rKc+Pz6rLs3s9vnaFZLUn5A9zYx5dXe66qcNEfmnbK3Ef8AWNLnRUcUDGxQxtjY34WtFgF0xWKxqHPNptO5e4UoSgICAiUIgQEBAQEEoCAgIKN2s7L7+liewXfHO1reRtL4dI9Xd2uPjMfNWJj1/q7uBvy2mJ7a/o2W8VDBDRaXsae5jAabWOoC1wRzK4uL3i1WvlEQxjLfmm0T3lV+zfdKkqI3VtTAJXmZwi7y7maWgeIt4ON7jI5Ls4SvNTmsnLxF7dNumRxtaLNaGjo0ADPkF2uZ9IAQEBSAUCUBAKAiUIgQEBAQEEoCAgIPCekZI5jnjV3TtTAfhDsgOtzIubdOPFRMbWiZjspPapXaKbRf+0d+y8TjJ5s2vvo2pHRZNz6LuKCkj4EQsc7+J/jd93Fevhry0iGNp3LcLVUQSghAQAglAQQgICAgIJQQglAQEBAQQSomddUuV9oF6qupKNuTK9oPE2DnZPsLleFEeLm+/N1dodTa0AAAWAAA9AveciUBBKCEBBKAgIIQEBAQEBAQEEoCAgIl41Tw1jicYWHEW5ccrUjdnNtx2fjdr1dWctpWlsfk55LQf+0P+q4fZ9NzN2uWdRp05eq5xBKAg+HvDQS4gAcSTYIPKnrIpP7ORr/4XApvYyEBAQQgICAgICAgIJQEBARLQb61/wCHo5n3tZht6nH815/tC+qRX1a4Y67ajskoe72eJSPFVTSSHrYHQB/4k+624SvLjVyzuy6OcBxNl1M2qq95KWJxa6QEgfpsc/L6qs3iBXq3fyzwIYjZti7WLY9QcLPxfRL4r9753sdJShuhhAcS27rnpm1lM3nvCFN2vt+eY+OSR4PI4ZfmBbCym0ylpv8AjD2OvG4tI5tNiPQqvN6J07PuNVzz0MMtRIJHSBxBAsdN7Nv1OF1UmZr1RLfqyBEoRAgICAgICAglAQEShEOd9sFYRBHC3JkeMen+4XkcZbmzRX0b4+lW/wB3tkVNJSsu/VJHCGiG/wCVcefzHOeFyvSx1mtYZ21Mub1O89W6dzZJHRua4nTISwgg3055rm8adpjHMmzY6naNQ4tZ3jzdzjfQ3P6n8sKa7vKJ1HSF4otwWFpNTM4vd8XdWDR5eIZXRGL1UZM24FG5pHeTNuLAiRot5gabKfDhLUnstjuLV02kG4BZEbHn7Kvg/FO2ZRdmNBG8Pe6WXq17wGH1DQMeV1MYawcy508DI2tZG0MawANa0WAA5ALVD0RAiUIgQEBAQEHxNMyMFz3BgHNxACDRV+91NEBbU8m+nwlrTbnqPL0Wc5Ig209Pvu6rlENKGsPV4LgeucBUjLzdh67V3lqqdhce6eA4tLmubcHFjpU2yTBDBj7SDGB+Jgt/eaSAfRU8fXeFtMmftIg8IigfI5wuAHtt6XF1P8RHlCNNNvM38ZtnZ8B4Nex7xxHhvI4fQLzcc+JxG/v1bTOquor2mCrHZUO0K11TJG18NM10Md2giWS/5jj1a34R5grDki9+ae0OvxPDxckd56z8vRYaKhhgbpgiZEOjGho+y2isR2cu2QpQICCUBEiAgIhCAgICAgqe8GwK2qcCJIxkkAl/hHIAWsVjalrExDQVO4FW9oHeReYL3+9zpWU4bScsMrZnZ7JGfzJYS1zbOtG5zhz8JNrK9cMwahg7U7Oq10jnxVET2gDu2vMrCCPOzlWcFvKVo0xZOzvaWgF0sDyzLWCSS3oC5lk8C2k9HxQbgVrainkkjZGyN7HyFkoNwCCRbrywsMuK1azZaJjrDQ7WqZp9pyOptTpe80xaAdWDckW8guLhYmZ3HfZLp28W8HcRUtNUTNp561oErwcQsA/NkvyP6WnqfJeza+oiLSmle9vR5v382RSNZDHKXNjYA3uY3SMAGANXC6r4+OOkKTEzO5amt7XKVn9lSzyX4F2iNv7kqJ4iPKDlZuz+1TZstg7voSfniLh9WEqY4iso5Wyq9/tmxt1NmMp5NjjeXfcABWnNSEaVuu362hPmhpdEZNg90b53k9MYB8srOct5/LAydnbN29KA99SYuYErwD7tY029yrVrk85Fg3d2vL3slFWkd/FcscMNlZjI8xfgr1v15Z7r2pqIlY1ooICIQgICAgICCUSIIRAg128FV3NPK/5WO/Zef7SycuLXqtDkeyhJQ0se2WAud+Mka8G+l0Jsy3lch2fRY4Kzjx1vD0ODrXLF8VvONx84bPY9HUbwNknkibBHJU6zNJd7iyO7Y4Im4uwAm5uLkldfLOVTLXHijlmdz6LTL2d0r9RfI/U65uxkMbAT0YG8PJaTgrPdyzePKFZruzKqaSIZIpmWwHaoXX9LEdOapPD+isSx4dzO6aRWyxU1stawCaUjPIEAet0jF6o29NmUEbZ2fh4fxJuQ1kgEuLhpfK1hsG3IybgdThTWsRPRES6pQMe2KMSBgeGDWIgRGHc9AP6ei6IJZClCpV9KDtendHcuEeuXmGts5uel/CsJj8Xo23+HqVtW7IQEQhAQEBAQazau8FHSEConbGTbFnOdnhhoNlW1617rRWZZdBtCGobrglbK3qxwdY9D0PkUraLdkTGmQrIEGHtbakFJEZqmQRMBAJIccngAACSVW1orG5TEbULfXfKkq6OVtDOJiC1rrNewjVe2HAE8F5HH28S9YjstrTLm2S2Sj2VsoG4layWpLcflRWfJkfNI5rfcr0Ip7tafVthtybv9I+q66oKaMC7II42gAEtjY1osLeXEfVdHSIc8zM9ZaKv3xia28EZmBsGuJ7uMk8cnOPRU8T0RtWtob3VkgIDhAOeizTbzcbke1lSb2RtVpdqa3921zp3vPwxh0jzbnbiefG6z5pTFJl0DsyoiIJaiRpZJLIWaTbwMjJAHwggkkk5IwOi1w9a7WtXl6LqtlREvkMAJIABPE2Fz6oPpAQEQhAQEBAQcS39226oqXM7gQOY7S69y8hpsC7lw8vquTJbq2pMRHVrKXa89K5klM8sfcBtgTqHJrm/qv0XLzcs7r3I1M9nR6DfeogYx216J9Kx5DRO1pMeo8A+M3ez7rsrmtEbyRpfwK3/JPX0W2batOyE1BlaYg3Vra4OaRytbiT0W/PXW9sJrNZ1Ljm3trP2hO90j/A3X3LJA7QBktbpaPiOMn3OAuW0zeeqkyx6Shii11LwG934tLA7QNIv4bknFhxPNV6d0c0vbd2urNTqiSV0L5vC3xODmREgsa4dBYYA/otK7Xtbyhm1c7nEl7y8X+JxJcTfjnOfP7KZV6y0m0N5WROewB5c0fIdJJFxk+vFV5lvD9Vbq9qzTX7wlovhrXXAHP6lUtZO4jsxAQByHQWKrtWZZ+yd4aqjeH008kZHIOuw/xNOHD1VotMdkbdl3C7RY9ovNPMwQTZMYvqbI0cbG2HeX0XTTJzdJWXtaggICAghECAgICCv7c3Qpq6ds1QXHRHoDWERg5Ju4jJ+qzvji07leLah77G3XoqPMEI1fO8mST2c74fayUxVp2hE2mW3l06TrsW2Oq4uLc7rRVw/eWuhqKl/4eIQwtIAa1vdhxGS8tHM3/ZcMxTmmYjSb5LWiImexRUckhsxjnYBfoidI4AYt4QbD/JRaf0UiJljudJNIyBsboWNeNfeDQ8n9LWt4gkkcVzX4ikTEV6tcVI3u3Z0yHcOIAA1Epw0OxHY9bYxcr1IxwrOt9G32bu3SU7xJFGQ8XAc6SRxscEWJt9laKxHYee8e61JXxlk8YDrHRIwBsjDyIPP0OFFqRbumLS4XvduvWbNf/wAwzWxx8E7buidyAdceBxxg9cXXNbHMd07lXS/ngZ4c85wOirywiXw6QfqFgB1snKjTd7t7s11eQ6hhNmObqkMgha13EOuTfgf0g8FeuOZ7GnedzNn7Rpoe62jUx1Jb8Dm63PA6Oe4DXzyRfzK6KRaO8iwq4ICAiEICAgICCUShEMbaYcYJgw2d3T9JsXWOk2Nhx9FE9hxKi2a42B1ZJsRlxza/qSuKKeSjre72xhRUrmkN1uDnSFvC9jpF+gH8zzXRNIjHMfBeOil7vuparaUWhxMkbpJJmOGMA6HX4GxsvI4PFvJW2m065ejp691iICD4lia9pa9oe1wIc1wDmkHiCDxCCu1W4GyJXB7qCIG4P5YdE026sYQ0+4VeSvoncsjZ+5mzKeRssFFEx7CSx+nU9twQbE35EhTERHYb5SgRIgICIEEICAgIJQQgIJQaFuw4mVbJGxgN0Pk4G3ehwsTy4ONh/d8lTl97Zptdov0wzO+WKQ/RpUZZ1SZ+EphyHsdeHbUr3HJEIDTYn9QvnkuPgqxFY+S9uzsy9BmICAgIJQEBEiAghARAgICAgICAgICDW7yOtR1R/wChJ+xWHEzrDb5JhzDsLhJqtqS8gIWe5Lj/ACCpwse7HyTLsK6lRAQEEoCAiRAQEEICAiBAQEBAQEBAQabfKTTQVR/6dvqQFy8ZOsNkwo/YLF/y9fL89bp9mMaf8RV8H5SXUlugQQglARIgICAgFB8goBQSiBAQEBAQEBAQVjtJm0bOn/vaR97/AMlx8dP4WvjCYaTsMh07K12/tqqod9HBn+FdGONQS6GtAQQiEokQEBAQQoByCAkJCiEqUCAgICAgIkQEFF7YqjRs+3zP/Zp/quDjp/JX1kZ3ZTT93segFra4i8//AKPc/wDmu2kagW1WBBCISiRAQQgKBASEpKlAgICAiBAQEBEiAglByrt5qtNPEwcw8/Ww/kvP4n3s9I+cjoe7dJ3FHSQ//VTQt+jACu6vSCWyUgpEIhKJQoEqRCAgICAgICAgIgRIgICAglBxntjf31dR0wzrlp2W/jeL/uvPt73Ez8IPN2VosLdF6AhVS+lZCEBAUaBSCAgICAgICAgICAgICAglBxjenxbyUIdkfi4sHyAIXn0/37fQ83Zl6AgcVVKSplApBAQEBAQEBAQEH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10" descr="data:image/jpeg;base64,/9j/4AAQSkZJRgABAQAAAQABAAD/2wCEAAkGBw8PEA8QDg8UDxUODxAUEBUQDw8OEBQUFBYWFhUUFRUYHCghGBolHRcUIjEhJSkrLi46Fx8zODQsNygtLysBCgoKDg0OGxAQGywkICQsLCwsLCwsLCwsLCwsLCwsLCwsLCwsLCwsLCwsLCwsLCwsLCwsLCwsLCwsLCwsLCwsLP/AABEIARMAtwMBEQACEQEDEQH/xAAcAAEAAgMBAQEAAAAAAAAAAAAAAQYEBQcDAgj/xABAEAABAwMBBQYEBAMGBgMAAAABAAIDBBEhEgUGMUFRBxMiYXGBMlKRoRQjQrFywdEzYsLh8PEVJGOSorJDU4P/xAAbAQEAAwEBAQEAAAAAAAAAAAAAAQIDBAUGB//EADQRAQACAgAEAwYEBQUBAAAAAAABAgMRBBIhMRNBUQUiYXGB8CMykcEUobHR4QYzQlJTFf/aAAwDAQACEQMRAD8A7giBAQSghBKAghAQSiUICIEBAQEBAQEBBKJEBEIQEBAQEBAQEBARIgIgQEBAQEBAQEEokQEQhAQEBAQEBAQEEoCJQiBAQEBAQEBAQEEokQQiBAQEBAQEBAQEGq23vJRUIvVVDYyeDcvkPoxtzbzsqWyVr3l1cPwefP8A7dZn4+X6y0x7TNj6tIqifSCot/6fsqznpHm6K+yuKt2r19JmI/duaHeShnsIauJ5PBveNa//ALTY/ZWrkpbtLDLwPE4vz0mPp0/VtVdyCAgICAgICCUSIIRAgICAgICAgwdt7Ujo6eWok+GJt7Di48GtHmTYe6pe8UrNpdPCcNbic1cVO8/yjzn6Q4fUb47QdLLO2pdG6QAeE/lsaDcNa04sM8QeJ5ry/wCIyc29vvZ9lcJGGMXJGo8/P5zPdVamVz3Oe913OJLickk5JPmqNpiIiIjyRFDq8VsC+Tge3VJnXRFa1tO9MgNwOBHLIVG8Wjste6u+VVQusX9/FjVHI9xt5xuzoP2W+LiL079Yedx3srBxVe3Lb1j9/X+rotN2lbNeDqfJGQ0mz4nG56AtuLrtji8U+b5m/wDp/jKz0iJ+U/303u7234K+J0tOXWa8tcHt0vBsDkdLEZWuPLXJG6vP4zgsvCX5Mnz6dm0WjkEBAQEBEpQQgIgQEBAQEGJtHacFM0OqJWRA3trcG3t0HP2VbXrXvLfBw2XPOsVZn5Q5lv7vlDWwugpmv0skY5z3DRqw7Aac2v1twXn8Rni8ctX1/sj2Rk4S/i5ZjcxMajrrt59v0UGPuwyzxcyA/qtaxwMccX6cuK5ekPd1a3Teoa6dlyQ1oxxIJsrxPRy3rMTqHu9heHOHwss2zc2xxt0VGvTXweEhju0BxbqsbnIaDwurREsrWrHm83EAkNeH6b/CDYgdCp0rGTp3RFI93wgn9vqkxEd1qZLW7N1sTaFTRyieFxDmA/CdQcPlc0HLT0VaXmtt1lfPgrmxTTLXcffWPit9N2u1bnDVTwW/UB3rSfQ6jb6Fdk8XaPJ4VP8AT/DXjUXtv6ff81j2B2mRTTNiqom04mdpieH6mh2MPJAtf5vP3V8XFxedTGnHx3sCcOPnxW5pjvGtfp/Z0Bdj5wQSghARKUEIgQEBAQQ54FrkDUbC5Aueg88FExEz2cE3z2t+Irqt4lMkbZdENiQA2MBp0+Rdrzz915XEX/EnT9A9jYOXg680a8/j8/vyaOkqifC79XhPIZ5rDT1YncfJj11PIxxuPMGxVohje+ur6oJg4SRnF8tuNLrGwdYcxjlw98TMajbCuSL3ms/OGNBI+J7vELAi1jqv9OGLcVNojSuK9otMT2eO0Rr8ceT+po+LmfcKaT5Sy4qk65qdWDSyG2pvG+LZWto66cmC+68zMic5wva30aFjaIiXdjva0dGVBOW5cfvcqk1dVMkxHV618zAG+ENe7xYFjbz9cqa1mWOW9aTHlM9dMWpqQA3mRwzb3U1ruZUzZ9RHqv3Z52gupnNp62QugcDpe7U90JAuBzJYeFuWLLqwZ5r7tuzxvavs2uaPFwx73nHr/ltN0e0uWbaDoaixgqpnCAkWdFqNo235tOAb8zdaY+Imb6nzcnGeyq14eL0/NWOvx9fv0dZXW+dQglEiCEQICAgIOb9skj9NE3IZrlcbfO3SG+9i5cPGzPuvq/8ATFa7yz59I+k73+zk9USCSBgrhjq+pv7qKOO7XvOe7Ax1Jvb9irK1tp8/8VkF7gOub3cDf9/3VuVhfNMMeocyfSWuLHtJIsQHhx4nzGAr89q9+sOS2DDn/JPLaPTpr6fNEkzgC2UF4+bGv7+30URqey94tWPxI38fP7+bxDo8aXhv8Qde/sbKZj4M4yVj/lD2hkaf/lY7SeBuCb9L2J/zUTWfRMZazOotB4M+PPk5p/mq6n0bc9f+39HmayKMjBkPQltr+x+6vGOZhz34qlJ13n6PCIySOc8+J1rkDDWjgP3VpiIjUdmNLXtM3v1t/KEUcbi4uld4WnA4Bx5Y6KbzERqqvC4rZLzkzT0j+f8AgZMH3zzd1PU8uKckp/iKzHSfNlbLgdLLFEz4ppI2NIzZz3BoP1KrFd2iGt8sUxzafKJl+rmtsAOgAXqPhEogQEShECAgICDQb6bvDaFMWC3eRnXCSSBq5tPkRj6FY58XiV15vS9l8d/CZ+afyz0n5ev0cQ2pRGN74Jmd2+OwIIsQbX6+Yz5rypiazqekv0DFkrmpF6Tus9v6PigkgZFpe46nG7m6XXBF7Zta1rffhztuNKavzTGvv7/Zi1QhkuGR2xfVkcOg9/snMeBEtI5zGudG8HwuOl1iLj3W2p1ury/Ex8048sTHXpL27ttrl77ciTcf6sqbn0bxjr/6S+n/AIZgcXDvCR4QTY3x05eams2npCuWvD1ru87n0++zW1MOpodGByvbHr/ryW1banVnmZ8HNXnxfp/V4Mo5XAHTa/zeEW4LSb1jzctOGz37V/XoyoKNrMyvH8LMD3Kytk3+WP1duLg+SN5r6+Ff7pml1ARsGhmbgE3d6niVEdPenrK+WYvXw8cctPP1n69/m8Zp8Wv/AAgZ6D2Vq082GXiNRyV7LhuNuX+PeBPUMpGW8LXOZ3shJtZjCQXZGTm2Bk8NK0m3m5cvFVw9Yruf5R83b9i7jbOpO4dHTh0lPcsleS6QuP6nciemMcrLeuKterys3H58u4m3SfLyWRaOIQEBEoRAgICAgIKbv3uUK/8APgIZM1tiHYbI0cATycOR9jyI5eI4fn96vd73sj2x/C/hZetN+XeP8fD6x8eRbU2FV0xtPTyMPIlh0m3R4wfqvPtS1fzRp9jh4rDm64rxb69f07tZq0n4T5i9rj1URpteZ5dQ8q2nfO5rW+AE4D28+jXZW1LRHV5nEYcmSIrM6j5fv5PEULwHAluR1Jz7hTMq+FbUxLDdQ5Ic7SfTCnxfg5/4LfSbal5dzPHfuzcG3AjlwNjz81eMlLd3PfhOJxT+H1+/SUfnH4yP5qJ8PyWrHFTH4mv3Yc81iQDcj6LatNw8/Nn5bTETuXi+dx5/TCvFIhzW4i9um33Tcz8gB+4ASxi6yzmOc83cS48Mm/ssLS9XBXzfozsnra2agDq27gHWp3uN5Hx24uPMXuATnC6sU2mvV4HtGuKubWP6/NdVq4BAQEShARAgICAglBqd6KQS00mMxjU324/ZUyRuru9nZpx56/Ho5FVRC9iOZ5c1wWh93jt0YUkTXXFr3/fkqTDfy6q2Ksu1NcLOBNxa2eZUeTm59zNZ7w8JYTYG4dbiDcW9Oqnopasw8zGbHTe7eIvy6jqomNIjc9I7tTVtnJsBj+6ujH4cPH4qOMtOojp8PvbFZRSu4Rn9gtpyVjzedXhc9p1FZZMWyjjvHhvUDJWU548oduP2Xff4loiPgyIYw94hgjJMjmNaBclzr49SSVETaesr2rgrPLSOkefy7yvO73ZtXz1EUVTC+ljID5JDpuGA2sONnngAeHHgpritNuqmb2hgx4t453Po79R0zIY44om6GRMaxjRwDWizR9Au18zMzM7l7ogQEBEoQEQICAgIJQfErA5rmnIcCD6HBRatprMTHk5Ft2j7qR8Z4tcR6+a4LxqdPu+DzeJSLx2mFeqi5nAXt7LC3R6lNWhV6iYPqZHWIOnP8QAH9FP/ABcXu/xE6fL6nmf90iC2Tzlhvnub3sW8CMei0iHDa/NPyfLK1xB1AEjnax+39FE448inF5OsWfDdqavDo03GTqv9rKfA112xj2pNvd5dfHf+HvVUpDGu4anHBObC2T9VEdJb33anxdR7INwh4No1QBsb0rM/E027xwIzY8PS/RdWKm/el4HHcXyxOLH9Z/b+7sa6HjiCUBAQEShARAgICAgh7bgjORyJB9iOCSmJ01Z2hJCSydhfa+h0YzI3yb845tHqByXLbNfF0vG49Y/t9/B0VxVydazr5qXvjNBPLFLCXXeC2QOaW5b8PoeIPoFxzxeHNf3J/k+i9k2vjpOK/l1j9/v5uf7z7VZARG3xSOGBa4aCbAnzPILSa7erfi4xRrzV7ZMd5PFclwcDfjc9fdZ2noy4bPim++aP1YdYRc6cgk29iQr1jXcy3ify9mEQePVaQ4Zjzec0nTpYq9YYZr9ej4pI/wAxqtefdc/D4t5Y2vm5e7tVtSbQG6adj2iWUsuG4Js083ENt0FxwuFSmPbXi+MmkTuflH936IpKZkMbI4xpZG0NaOgAsu2Oj52ZmZ3L4ZXRulMLDrc1mp+kXa0E2Gp3AEkGw44KbJhkohKAgICJQiBAQEBAQSg+JI2uFnAOB5EXCiYie6YmY6wr+29z6epOtrnQSXB1MOoEjm5p4nzwSuPLwOO1uavSXZh47JiUfaPZDNNU98axgB0k/lvvcAAG1/IYukcPfWtw6+I9qRlrHu6nXXr3Vjb2xH7Ml7twyblsh4vaHEXHy3sMcc8V5+elq25ZX4etLxzR1YO0dkROkDGuDTIA5gBa5vizpNj4Te6jHlvOtw9HBxlt+Hkr07b7fr6/RWttUxZM+Np1d1oYDbTezRc/W/1XfHbbCc0bnfzWjdXsuq9oQxVIliZFNr0nUZH+EuGW4HFtuPPgta0tMbhyZOMx1nWpmVqf2Muis+Gdsxt8Mv5dj6gG6plwZZ/LMMP/AKHTURr4vug3B2ww2ZLFTgcHNkff20WwsK8Hfe96+rKc+Pz6rLs3s9vnaFZLUn5A9zYx5dXe66qcNEfmnbK3Ef8AWNLnRUcUDGxQxtjY34WtFgF0xWKxqHPNptO5e4UoSgICAiUIgQEBAQEEoCAgIKN2s7L7+liewXfHO1reRtL4dI9Xd2uPjMfNWJj1/q7uBvy2mJ7a/o2W8VDBDRaXsae5jAabWOoC1wRzK4uL3i1WvlEQxjLfmm0T3lV+zfdKkqI3VtTAJXmZwi7y7maWgeIt4ON7jI5Ls4SvNTmsnLxF7dNumRxtaLNaGjo0ADPkF2uZ9IAQEBSAUCUBAKAiUIgQEBAQEEoCAgIPCekZI5jnjV3TtTAfhDsgOtzIubdOPFRMbWiZjspPapXaKbRf+0d+y8TjJ5s2vvo2pHRZNz6LuKCkj4EQsc7+J/jd93Fevhry0iGNp3LcLVUQSghAQAglAQQgICAgIJQQglAQEBAQQSomddUuV9oF6qupKNuTK9oPE2DnZPsLleFEeLm+/N1dodTa0AAAWAAA9AveciUBBKCEBBKAgIIQEBAQEBAQEEoCAgIl41Tw1jicYWHEW5ccrUjdnNtx2fjdr1dWctpWlsfk55LQf+0P+q4fZ9NzN2uWdRp05eq5xBKAg+HvDQS4gAcSTYIPKnrIpP7ORr/4XApvYyEBAQQgICAgICAgIJQEBARLQb61/wCHo5n3tZht6nH815/tC+qRX1a4Y67ajskoe72eJSPFVTSSHrYHQB/4k+624SvLjVyzuy6OcBxNl1M2qq95KWJxa6QEgfpsc/L6qs3iBXq3fyzwIYjZti7WLY9QcLPxfRL4r9753sdJShuhhAcS27rnpm1lM3nvCFN2vt+eY+OSR4PI4ZfmBbCym0ylpv8AjD2OvG4tI5tNiPQqvN6J07PuNVzz0MMtRIJHSBxBAsdN7Nv1OF1UmZr1RLfqyBEoRAgICAgICAglAQEShEOd9sFYRBHC3JkeMen+4XkcZbmzRX0b4+lW/wB3tkVNJSsu/VJHCGiG/wCVcefzHOeFyvSx1mtYZ21Mub1O89W6dzZJHRua4nTISwgg3055rm8adpjHMmzY6naNQ4tZ3jzdzjfQ3P6n8sKa7vKJ1HSF4otwWFpNTM4vd8XdWDR5eIZXRGL1UZM24FG5pHeTNuLAiRot5gabKfDhLUnstjuLV02kG4BZEbHn7Kvg/FO2ZRdmNBG8Pe6WXq17wGH1DQMeV1MYawcy508DI2tZG0MawANa0WAA5ALVD0RAiUIgQEBAQEHxNMyMFz3BgHNxACDRV+91NEBbU8m+nwlrTbnqPL0Wc5Ig209Pvu6rlENKGsPV4LgeucBUjLzdh67V3lqqdhce6eA4tLmubcHFjpU2yTBDBj7SDGB+Jgt/eaSAfRU8fXeFtMmftIg8IigfI5wuAHtt6XF1P8RHlCNNNvM38ZtnZ8B4Nex7xxHhvI4fQLzcc+JxG/v1bTOquor2mCrHZUO0K11TJG18NM10Md2giWS/5jj1a34R5grDki9+ae0OvxPDxckd56z8vRYaKhhgbpgiZEOjGho+y2isR2cu2QpQICCUBEiAgIhCAgICAgqe8GwK2qcCJIxkkAl/hHIAWsVjalrExDQVO4FW9oHeReYL3+9zpWU4bScsMrZnZ7JGfzJYS1zbOtG5zhz8JNrK9cMwahg7U7Oq10jnxVET2gDu2vMrCCPOzlWcFvKVo0xZOzvaWgF0sDyzLWCSS3oC5lk8C2k9HxQbgVrainkkjZGyN7HyFkoNwCCRbrywsMuK1azZaJjrDQ7WqZp9pyOptTpe80xaAdWDckW8guLhYmZ3HfZLp28W8HcRUtNUTNp561oErwcQsA/NkvyP6WnqfJeza+oiLSmle9vR5v382RSNZDHKXNjYA3uY3SMAGANXC6r4+OOkKTEzO5amt7XKVn9lSzyX4F2iNv7kqJ4iPKDlZuz+1TZstg7voSfniLh9WEqY4iso5Wyq9/tmxt1NmMp5NjjeXfcABWnNSEaVuu362hPmhpdEZNg90b53k9MYB8srOct5/LAydnbN29KA99SYuYErwD7tY029yrVrk85Fg3d2vL3slFWkd/FcscMNlZjI8xfgr1v15Z7r2pqIlY1ooICIQgICAgICCUSIIRAg128FV3NPK/5WO/Zef7SycuLXqtDkeyhJQ0se2WAud+Mka8G+l0Jsy3lch2fRY4Kzjx1vD0ODrXLF8VvONx84bPY9HUbwNknkibBHJU6zNJd7iyO7Y4Im4uwAm5uLkldfLOVTLXHijlmdz6LTL2d0r9RfI/U65uxkMbAT0YG8PJaTgrPdyzePKFZruzKqaSIZIpmWwHaoXX9LEdOapPD+isSx4dzO6aRWyxU1stawCaUjPIEAet0jF6o29NmUEbZ2fh4fxJuQ1kgEuLhpfK1hsG3IybgdThTWsRPRES6pQMe2KMSBgeGDWIgRGHc9AP6ei6IJZClCpV9KDtendHcuEeuXmGts5uel/CsJj8Xo23+HqVtW7IQEQhAQEBAQazau8FHSEConbGTbFnOdnhhoNlW1617rRWZZdBtCGobrglbK3qxwdY9D0PkUraLdkTGmQrIEGHtbakFJEZqmQRMBAJIccngAACSVW1orG5TEbULfXfKkq6OVtDOJiC1rrNewjVe2HAE8F5HH28S9YjstrTLm2S2Sj2VsoG4layWpLcflRWfJkfNI5rfcr0Ip7tafVthtybv9I+q66oKaMC7II42gAEtjY1osLeXEfVdHSIc8zM9ZaKv3xia28EZmBsGuJ7uMk8cnOPRU8T0RtWtob3VkgIDhAOeizTbzcbke1lSb2RtVpdqa3921zp3vPwxh0jzbnbiefG6z5pTFJl0DsyoiIJaiRpZJLIWaTbwMjJAHwggkkk5IwOi1w9a7WtXl6LqtlREvkMAJIABPE2Fz6oPpAQEQhAQEBAQcS39226oqXM7gQOY7S69y8hpsC7lw8vquTJbq2pMRHVrKXa89K5klM8sfcBtgTqHJrm/qv0XLzcs7r3I1M9nR6DfeogYx216J9Kx5DRO1pMeo8A+M3ez7rsrmtEbyRpfwK3/JPX0W2batOyE1BlaYg3Vra4OaRytbiT0W/PXW9sJrNZ1Ljm3trP2hO90j/A3X3LJA7QBktbpaPiOMn3OAuW0zeeqkyx6Shii11LwG934tLA7QNIv4bknFhxPNV6d0c0vbd2urNTqiSV0L5vC3xODmREgsa4dBYYA/otK7Xtbyhm1c7nEl7y8X+JxJcTfjnOfP7KZV6y0m0N5WROewB5c0fIdJJFxk+vFV5lvD9Vbq9qzTX7wlovhrXXAHP6lUtZO4jsxAQByHQWKrtWZZ+yd4aqjeH008kZHIOuw/xNOHD1VotMdkbdl3C7RY9ovNPMwQTZMYvqbI0cbG2HeX0XTTJzdJWXtaggICAghECAgICCv7c3Qpq6ds1QXHRHoDWERg5Ju4jJ+qzvji07leLah77G3XoqPMEI1fO8mST2c74fayUxVp2hE2mW3l06TrsW2Oq4uLc7rRVw/eWuhqKl/4eIQwtIAa1vdhxGS8tHM3/ZcMxTmmYjSb5LWiImexRUckhsxjnYBfoidI4AYt4QbD/JRaf0UiJljudJNIyBsboWNeNfeDQ8n9LWt4gkkcVzX4ikTEV6tcVI3u3Z0yHcOIAA1Epw0OxHY9bYxcr1IxwrOt9G32bu3SU7xJFGQ8XAc6SRxscEWJt9laKxHYee8e61JXxlk8YDrHRIwBsjDyIPP0OFFqRbumLS4XvduvWbNf/wAwzWxx8E7buidyAdceBxxg9cXXNbHMd07lXS/ngZ4c85wOirywiXw6QfqFgB1snKjTd7t7s11eQ6hhNmObqkMgha13EOuTfgf0g8FeuOZ7GnedzNn7Rpoe62jUx1Jb8Dm63PA6Oe4DXzyRfzK6KRaO8iwq4ICAiEICAgICCUShEMbaYcYJgw2d3T9JsXWOk2Nhx9FE9hxKi2a42B1ZJsRlxza/qSuKKeSjre72xhRUrmkN1uDnSFvC9jpF+gH8zzXRNIjHMfBeOil7vuparaUWhxMkbpJJmOGMA6HX4GxsvI4PFvJW2m065ejp691iICD4lia9pa9oe1wIc1wDmkHiCDxCCu1W4GyJXB7qCIG4P5YdE026sYQ0+4VeSvoncsjZ+5mzKeRssFFEx7CSx+nU9twQbE35EhTERHYb5SgRIgICIEEICAgIJQQgIJQaFuw4mVbJGxgN0Pk4G3ehwsTy4ONh/d8lTl97Zptdov0wzO+WKQ/RpUZZ1SZ+EphyHsdeHbUr3HJEIDTYn9QvnkuPgqxFY+S9uzsy9BmICAgIJQEBEiAghARAgICAgICAgICDW7yOtR1R/wChJ+xWHEzrDb5JhzDsLhJqtqS8gIWe5Lj/ACCpwse7HyTLsK6lRAQEEoCAiRAQEEICAiBAQEBAQEBAQabfKTTQVR/6dvqQFy8ZOsNkwo/YLF/y9fL89bp9mMaf8RV8H5SXUlugQQglARIgICAgFB8goBQSiBAQEBAQEBAQVjtJm0bOn/vaR97/AMlx8dP4WvjCYaTsMh07K12/tqqod9HBn+FdGONQS6GtAQQiEokQEBAQQoByCAkJCiEqUCAgICAgIkQEFF7YqjRs+3zP/Zp/quDjp/JX1kZ3ZTT93segFra4i8//AKPc/wDmu2kagW1WBBCISiRAQQgKBASEpKlAgICAiBAQEBEiAglByrt5qtNPEwcw8/Ww/kvP4n3s9I+cjoe7dJ3FHSQ//VTQt+jACu6vSCWyUgpEIhKJQoEqRCAgICAgICAgIgRIgICAglBxntjf31dR0wzrlp2W/jeL/uvPt73Ez8IPN2VosLdF6AhVS+lZCEBAUaBSCAgICAgICAgICAgICAglBxjenxbyUIdkfi4sHyAIXn0/37fQ83Zl6AgcVVKSplApBAQEBAQEBAQEH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12" descr="data:image/jpeg;base64,/9j/4AAQSkZJRgABAQAAAQABAAD/2wCEAAkGBw8PEA8QDg8UDxUODxAUEBUQDw8OEBQUFBYWFhUUFRUYHCghGBolHRcUIjEhJSkrLi46Fx8zODQsNygtLysBCgoKDg0OGxAQGywkICQsLCwsLCwsLCwsLCwsLCwsLCwsLCwsLCwsLCwsLCwsLCwsLCwsLCwsLCwsLCwsLCwsLP/AABEIARMAtwMBEQACEQEDEQH/xAAcAAEAAgMBAQEAAAAAAAAAAAAAAQYEBQcDAgj/xABAEAABAwMBBQYEBAMGBgMAAAABAAIDBBEhEgUGMUFRBxMiYXGBMlKRoRQjQrFywdEzYsLh8PEVJGOSorJDU4P/xAAbAQEAAwEBAQEAAAAAAAAAAAAAAQIDBAUGB//EADQRAQACAgAEAwYEBQUBAAAAAAABAgMRBBIhMRNBUQUiYXGB8CMykcEUobHR4QYzQlJTFf/aAAwDAQACEQMRAD8A7giBAQSghBKAghAQSiUICIEBAQEBAQEBBKJEBEIQEBAQEBAQEBARIgIgQEBAQEBAQEEokQEQhAQEBAQEBAQEEoCJQiBAQEBAQEBAQEEokQQiBAQEBAQEBAQEGq23vJRUIvVVDYyeDcvkPoxtzbzsqWyVr3l1cPwefP8A7dZn4+X6y0x7TNj6tIqifSCot/6fsqznpHm6K+yuKt2r19JmI/duaHeShnsIauJ5PBveNa//ALTY/ZWrkpbtLDLwPE4vz0mPp0/VtVdyCAgICAgICCUSIIRAgICAgICAgwdt7Ujo6eWok+GJt7Di48GtHmTYe6pe8UrNpdPCcNbic1cVO8/yjzn6Q4fUb47QdLLO2pdG6QAeE/lsaDcNa04sM8QeJ5ry/wCIyc29vvZ9lcJGGMXJGo8/P5zPdVamVz3Oe913OJLickk5JPmqNpiIiIjyRFDq8VsC+Tge3VJnXRFa1tO9MgNwOBHLIVG8Wjste6u+VVQusX9/FjVHI9xt5xuzoP2W+LiL079Yedx3srBxVe3Lb1j9/X+rotN2lbNeDqfJGQ0mz4nG56AtuLrtji8U+b5m/wDp/jKz0iJ+U/303u7234K+J0tOXWa8tcHt0vBsDkdLEZWuPLXJG6vP4zgsvCX5Mnz6dm0WjkEBAQEBEpQQgIgQEBAQEGJtHacFM0OqJWRA3trcG3t0HP2VbXrXvLfBw2XPOsVZn5Q5lv7vlDWwugpmv0skY5z3DRqw7Aac2v1twXn8Rni8ctX1/sj2Rk4S/i5ZjcxMajrrt59v0UGPuwyzxcyA/qtaxwMccX6cuK5ekPd1a3Teoa6dlyQ1oxxIJsrxPRy3rMTqHu9heHOHwss2zc2xxt0VGvTXweEhju0BxbqsbnIaDwurREsrWrHm83EAkNeH6b/CDYgdCp0rGTp3RFI93wgn9vqkxEd1qZLW7N1sTaFTRyieFxDmA/CdQcPlc0HLT0VaXmtt1lfPgrmxTTLXcffWPit9N2u1bnDVTwW/UB3rSfQ6jb6Fdk8XaPJ4VP8AT/DXjUXtv6ff81j2B2mRTTNiqom04mdpieH6mh2MPJAtf5vP3V8XFxedTGnHx3sCcOPnxW5pjvGtfp/Z0Bdj5wQSghARKUEIgQEBAQQ54FrkDUbC5Aueg88FExEz2cE3z2t+Irqt4lMkbZdENiQA2MBp0+Rdrzz915XEX/EnT9A9jYOXg680a8/j8/vyaOkqifC79XhPIZ5rDT1YncfJj11PIxxuPMGxVohje+ur6oJg4SRnF8tuNLrGwdYcxjlw98TMajbCuSL3ms/OGNBI+J7vELAi1jqv9OGLcVNojSuK9otMT2eO0Rr8ceT+po+LmfcKaT5Sy4qk65qdWDSyG2pvG+LZWto66cmC+68zMic5wva30aFjaIiXdjva0dGVBOW5cfvcqk1dVMkxHV618zAG+ENe7xYFjbz9cqa1mWOW9aTHlM9dMWpqQA3mRwzb3U1ruZUzZ9RHqv3Z52gupnNp62QugcDpe7U90JAuBzJYeFuWLLqwZ5r7tuzxvavs2uaPFwx73nHr/ltN0e0uWbaDoaixgqpnCAkWdFqNo235tOAb8zdaY+Imb6nzcnGeyq14eL0/NWOvx9fv0dZXW+dQglEiCEQICAgIOb9skj9NE3IZrlcbfO3SG+9i5cPGzPuvq/8ATFa7yz59I+k73+zk9USCSBgrhjq+pv7qKOO7XvOe7Ax1Jvb9irK1tp8/8VkF7gOub3cDf9/3VuVhfNMMeocyfSWuLHtJIsQHhx4nzGAr89q9+sOS2DDn/JPLaPTpr6fNEkzgC2UF4+bGv7+30URqey94tWPxI38fP7+bxDo8aXhv8Qde/sbKZj4M4yVj/lD2hkaf/lY7SeBuCb9L2J/zUTWfRMZazOotB4M+PPk5p/mq6n0bc9f+39HmayKMjBkPQltr+x+6vGOZhz34qlJ13n6PCIySOc8+J1rkDDWjgP3VpiIjUdmNLXtM3v1t/KEUcbi4uld4WnA4Bx5Y6KbzERqqvC4rZLzkzT0j+f8AgZMH3zzd1PU8uKckp/iKzHSfNlbLgdLLFEz4ppI2NIzZz3BoP1KrFd2iGt8sUxzafKJl+rmtsAOgAXqPhEogQEShECAgICDQb6bvDaFMWC3eRnXCSSBq5tPkRj6FY58XiV15vS9l8d/CZ+afyz0n5ev0cQ2pRGN74Jmd2+OwIIsQbX6+Yz5rypiazqekv0DFkrmpF6Tus9v6PigkgZFpe46nG7m6XXBF7Zta1rffhztuNKavzTGvv7/Zi1QhkuGR2xfVkcOg9/snMeBEtI5zGudG8HwuOl1iLj3W2p1ury/Ex8048sTHXpL27ttrl77ciTcf6sqbn0bxjr/6S+n/AIZgcXDvCR4QTY3x05eams2npCuWvD1ru87n0++zW1MOpodGByvbHr/ryW1banVnmZ8HNXnxfp/V4Mo5XAHTa/zeEW4LSb1jzctOGz37V/XoyoKNrMyvH8LMD3Kytk3+WP1duLg+SN5r6+Ff7pml1ARsGhmbgE3d6niVEdPenrK+WYvXw8cctPP1n69/m8Zp8Wv/AAgZ6D2Vq082GXiNRyV7LhuNuX+PeBPUMpGW8LXOZ3shJtZjCQXZGTm2Bk8NK0m3m5cvFVw9Yruf5R83b9i7jbOpO4dHTh0lPcsleS6QuP6nciemMcrLeuKterys3H58u4m3SfLyWRaOIQEBEoRAgICAgIKbv3uUK/8APgIZM1tiHYbI0cATycOR9jyI5eI4fn96vd73sj2x/C/hZetN+XeP8fD6x8eRbU2FV0xtPTyMPIlh0m3R4wfqvPtS1fzRp9jh4rDm64rxb69f07tZq0n4T5i9rj1URpteZ5dQ8q2nfO5rW+AE4D28+jXZW1LRHV5nEYcmSIrM6j5fv5PEULwHAluR1Jz7hTMq+FbUxLDdQ5Ic7SfTCnxfg5/4LfSbal5dzPHfuzcG3AjlwNjz81eMlLd3PfhOJxT+H1+/SUfnH4yP5qJ8PyWrHFTH4mv3Yc81iQDcj6LatNw8/Nn5bTETuXi+dx5/TCvFIhzW4i9um33Tcz8gB+4ASxi6yzmOc83cS48Mm/ssLS9XBXzfozsnra2agDq27gHWp3uN5Hx24uPMXuATnC6sU2mvV4HtGuKubWP6/NdVq4BAQEShARAgICAglBqd6KQS00mMxjU324/ZUyRuru9nZpx56/Ho5FVRC9iOZ5c1wWh93jt0YUkTXXFr3/fkqTDfy6q2Ksu1NcLOBNxa2eZUeTm59zNZ7w8JYTYG4dbiDcW9Oqnopasw8zGbHTe7eIvy6jqomNIjc9I7tTVtnJsBj+6ujH4cPH4qOMtOojp8PvbFZRSu4Rn9gtpyVjzedXhc9p1FZZMWyjjvHhvUDJWU548oduP2Xff4loiPgyIYw94hgjJMjmNaBclzr49SSVETaesr2rgrPLSOkefy7yvO73ZtXz1EUVTC+ljID5JDpuGA2sONnngAeHHgpritNuqmb2hgx4t453Po79R0zIY44om6GRMaxjRwDWizR9Au18zMzM7l7ogQEBEoQEQICAgIJQfErA5rmnIcCD6HBRatprMTHk5Ft2j7qR8Z4tcR6+a4LxqdPu+DzeJSLx2mFeqi5nAXt7LC3R6lNWhV6iYPqZHWIOnP8QAH9FP/ABcXu/xE6fL6nmf90iC2Tzlhvnub3sW8CMei0iHDa/NPyfLK1xB1AEjnax+39FE448inF5OsWfDdqavDo03GTqv9rKfA112xj2pNvd5dfHf+HvVUpDGu4anHBObC2T9VEdJb33anxdR7INwh4No1QBsb0rM/E027xwIzY8PS/RdWKm/el4HHcXyxOLH9Z/b+7sa6HjiCUBAQEShARAgICAgh7bgjORyJB9iOCSmJ01Z2hJCSydhfa+h0YzI3yb845tHqByXLbNfF0vG49Y/t9/B0VxVydazr5qXvjNBPLFLCXXeC2QOaW5b8PoeIPoFxzxeHNf3J/k+i9k2vjpOK/l1j9/v5uf7z7VZARG3xSOGBa4aCbAnzPILSa7erfi4xRrzV7ZMd5PFclwcDfjc9fdZ2noy4bPim++aP1YdYRc6cgk29iQr1jXcy3ify9mEQePVaQ4Zjzec0nTpYq9YYZr9ej4pI/wAxqtefdc/D4t5Y2vm5e7tVtSbQG6adj2iWUsuG4Js083ENt0FxwuFSmPbXi+MmkTuflH936IpKZkMbI4xpZG0NaOgAsu2Oj52ZmZ3L4ZXRulMLDrc1mp+kXa0E2Gp3AEkGw44KbJhkohKAgICJQiBAQEBAQSg+JI2uFnAOB5EXCiYie6YmY6wr+29z6epOtrnQSXB1MOoEjm5p4nzwSuPLwOO1uavSXZh47JiUfaPZDNNU98axgB0k/lvvcAAG1/IYukcPfWtw6+I9qRlrHu6nXXr3Vjb2xH7Ml7twyblsh4vaHEXHy3sMcc8V5+elq25ZX4etLxzR1YO0dkROkDGuDTIA5gBa5vizpNj4Te6jHlvOtw9HBxlt+Hkr07b7fr6/RWttUxZM+Np1d1oYDbTezRc/W/1XfHbbCc0bnfzWjdXsuq9oQxVIliZFNr0nUZH+EuGW4HFtuPPgta0tMbhyZOMx1nWpmVqf2Muis+Gdsxt8Mv5dj6gG6plwZZ/LMMP/AKHTURr4vug3B2ww2ZLFTgcHNkff20WwsK8Hfe96+rKc+Pz6rLs3s9vnaFZLUn5A9zYx5dXe66qcNEfmnbK3Ef8AWNLnRUcUDGxQxtjY34WtFgF0xWKxqHPNptO5e4UoSgICAiUIgQEBAQEEoCAgIKN2s7L7+liewXfHO1reRtL4dI9Xd2uPjMfNWJj1/q7uBvy2mJ7a/o2W8VDBDRaXsae5jAabWOoC1wRzK4uL3i1WvlEQxjLfmm0T3lV+zfdKkqI3VtTAJXmZwi7y7maWgeIt4ON7jI5Ls4SvNTmsnLxF7dNumRxtaLNaGjo0ADPkF2uZ9IAQEBSAUCUBAKAiUIgQEBAQEEoCAgIPCekZI5jnjV3TtTAfhDsgOtzIubdOPFRMbWiZjspPapXaKbRf+0d+y8TjJ5s2vvo2pHRZNz6LuKCkj4EQsc7+J/jd93Fevhry0iGNp3LcLVUQSghAQAglAQQgICAgIJQQglAQEBAQQSomddUuV9oF6qupKNuTK9oPE2DnZPsLleFEeLm+/N1dodTa0AAAWAAA9AveciUBBKCEBBKAgIIQEBAQEBAQEEoCAgIl41Tw1jicYWHEW5ccrUjdnNtx2fjdr1dWctpWlsfk55LQf+0P+q4fZ9NzN2uWdRp05eq5xBKAg+HvDQS4gAcSTYIPKnrIpP7ORr/4XApvYyEBAQQgICAgICAgIJQEBARLQb61/wCHo5n3tZht6nH815/tC+qRX1a4Y67ajskoe72eJSPFVTSSHrYHQB/4k+624SvLjVyzuy6OcBxNl1M2qq95KWJxa6QEgfpsc/L6qs3iBXq3fyzwIYjZti7WLY9QcLPxfRL4r9753sdJShuhhAcS27rnpm1lM3nvCFN2vt+eY+OSR4PI4ZfmBbCym0ylpv8AjD2OvG4tI5tNiPQqvN6J07PuNVzz0MMtRIJHSBxBAsdN7Nv1OF1UmZr1RLfqyBEoRAgICAgICAglAQEShEOd9sFYRBHC3JkeMen+4XkcZbmzRX0b4+lW/wB3tkVNJSsu/VJHCGiG/wCVcefzHOeFyvSx1mtYZ21Mub1O89W6dzZJHRua4nTISwgg3055rm8adpjHMmzY6naNQ4tZ3jzdzjfQ3P6n8sKa7vKJ1HSF4otwWFpNTM4vd8XdWDR5eIZXRGL1UZM24FG5pHeTNuLAiRot5gabKfDhLUnstjuLV02kG4BZEbHn7Kvg/FO2ZRdmNBG8Pe6WXq17wGH1DQMeV1MYawcy508DI2tZG0MawANa0WAA5ALVD0RAiUIgQEBAQEHxNMyMFz3BgHNxACDRV+91NEBbU8m+nwlrTbnqPL0Wc5Ig209Pvu6rlENKGsPV4LgeucBUjLzdh67V3lqqdhce6eA4tLmubcHFjpU2yTBDBj7SDGB+Jgt/eaSAfRU8fXeFtMmftIg8IigfI5wuAHtt6XF1P8RHlCNNNvM38ZtnZ8B4Nex7xxHhvI4fQLzcc+JxG/v1bTOquor2mCrHZUO0K11TJG18NM10Md2giWS/5jj1a34R5grDki9+ae0OvxPDxckd56z8vRYaKhhgbpgiZEOjGho+y2isR2cu2QpQICCUBEiAgIhCAgICAgqe8GwK2qcCJIxkkAl/hHIAWsVjalrExDQVO4FW9oHeReYL3+9zpWU4bScsMrZnZ7JGfzJYS1zbOtG5zhz8JNrK9cMwahg7U7Oq10jnxVET2gDu2vMrCCPOzlWcFvKVo0xZOzvaWgF0sDyzLWCSS3oC5lk8C2k9HxQbgVrainkkjZGyN7HyFkoNwCCRbrywsMuK1azZaJjrDQ7WqZp9pyOptTpe80xaAdWDckW8guLhYmZ3HfZLp28W8HcRUtNUTNp561oErwcQsA/NkvyP6WnqfJeza+oiLSmle9vR5v382RSNZDHKXNjYA3uY3SMAGANXC6r4+OOkKTEzO5amt7XKVn9lSzyX4F2iNv7kqJ4iPKDlZuz+1TZstg7voSfniLh9WEqY4iso5Wyq9/tmxt1NmMp5NjjeXfcABWnNSEaVuu362hPmhpdEZNg90b53k9MYB8srOct5/LAydnbN29KA99SYuYErwD7tY029yrVrk85Fg3d2vL3slFWkd/FcscMNlZjI8xfgr1v15Z7r2pqIlY1ooICIQgICAgICCUSIIRAg128FV3NPK/5WO/Zef7SycuLXqtDkeyhJQ0se2WAud+Mka8G+l0Jsy3lch2fRY4Kzjx1vD0ODrXLF8VvONx84bPY9HUbwNknkibBHJU6zNJd7iyO7Y4Im4uwAm5uLkldfLOVTLXHijlmdz6LTL2d0r9RfI/U65uxkMbAT0YG8PJaTgrPdyzePKFZruzKqaSIZIpmWwHaoXX9LEdOapPD+isSx4dzO6aRWyxU1stawCaUjPIEAet0jF6o29NmUEbZ2fh4fxJuQ1kgEuLhpfK1hsG3IybgdThTWsRPRES6pQMe2KMSBgeGDWIgRGHc9AP6ei6IJZClCpV9KDtendHcuEeuXmGts5uel/CsJj8Xo23+HqVtW7IQEQhAQEBAQazau8FHSEConbGTbFnOdnhhoNlW1617rRWZZdBtCGobrglbK3qxwdY9D0PkUraLdkTGmQrIEGHtbakFJEZqmQRMBAJIccngAACSVW1orG5TEbULfXfKkq6OVtDOJiC1rrNewjVe2HAE8F5HH28S9YjstrTLm2S2Sj2VsoG4layWpLcflRWfJkfNI5rfcr0Ip7tafVthtybv9I+q66oKaMC7II42gAEtjY1osLeXEfVdHSIc8zM9ZaKv3xia28EZmBsGuJ7uMk8cnOPRU8T0RtWtob3VkgIDhAOeizTbzcbke1lSb2RtVpdqa3921zp3vPwxh0jzbnbiefG6z5pTFJl0DsyoiIJaiRpZJLIWaTbwMjJAHwggkkk5IwOi1w9a7WtXl6LqtlREvkMAJIABPE2Fz6oPpAQEQhAQEBAQcS39226oqXM7gQOY7S69y8hpsC7lw8vquTJbq2pMRHVrKXa89K5klM8sfcBtgTqHJrm/qv0XLzcs7r3I1M9nR6DfeogYx216J9Kx5DRO1pMeo8A+M3ez7rsrmtEbyRpfwK3/JPX0W2batOyE1BlaYg3Vra4OaRytbiT0W/PXW9sJrNZ1Ljm3trP2hO90j/A3X3LJA7QBktbpaPiOMn3OAuW0zeeqkyx6Shii11LwG934tLA7QNIv4bknFhxPNV6d0c0vbd2urNTqiSV0L5vC3xODmREgsa4dBYYA/otK7Xtbyhm1c7nEl7y8X+JxJcTfjnOfP7KZV6y0m0N5WROewB5c0fIdJJFxk+vFV5lvD9Vbq9qzTX7wlovhrXXAHP6lUtZO4jsxAQByHQWKrtWZZ+yd4aqjeH008kZHIOuw/xNOHD1VotMdkbdl3C7RY9ovNPMwQTZMYvqbI0cbG2HeX0XTTJzdJWXtaggICAghECAgICCv7c3Qpq6ds1QXHRHoDWERg5Ju4jJ+qzvji07leLah77G3XoqPMEI1fO8mST2c74fayUxVp2hE2mW3l06TrsW2Oq4uLc7rRVw/eWuhqKl/4eIQwtIAa1vdhxGS8tHM3/ZcMxTmmYjSb5LWiImexRUckhsxjnYBfoidI4AYt4QbD/JRaf0UiJljudJNIyBsboWNeNfeDQ8n9LWt4gkkcVzX4ikTEV6tcVI3u3Z0yHcOIAA1Epw0OxHY9bYxcr1IxwrOt9G32bu3SU7xJFGQ8XAc6SRxscEWJt9laKxHYee8e61JXxlk8YDrHRIwBsjDyIPP0OFFqRbumLS4XvduvWbNf/wAwzWxx8E7buidyAdceBxxg9cXXNbHMd07lXS/ngZ4c85wOirywiXw6QfqFgB1snKjTd7t7s11eQ6hhNmObqkMgha13EOuTfgf0g8FeuOZ7GnedzNn7Rpoe62jUx1Jb8Dm63PA6Oe4DXzyRfzK6KRaO8iwq4ICAiEICAgICCUShEMbaYcYJgw2d3T9JsXWOk2Nhx9FE9hxKi2a42B1ZJsRlxza/qSuKKeSjre72xhRUrmkN1uDnSFvC9jpF+gH8zzXRNIjHMfBeOil7vuparaUWhxMkbpJJmOGMA6HX4GxsvI4PFvJW2m065ejp691iICD4lia9pa9oe1wIc1wDmkHiCDxCCu1W4GyJXB7qCIG4P5YdE026sYQ0+4VeSvoncsjZ+5mzKeRssFFEx7CSx+nU9twQbE35EhTERHYb5SgRIgICIEEICAgIJQQgIJQaFuw4mVbJGxgN0Pk4G3ehwsTy4ONh/d8lTl97Zptdov0wzO+WKQ/RpUZZ1SZ+EphyHsdeHbUr3HJEIDTYn9QvnkuPgqxFY+S9uzsy9BmICAgIJQEBEiAghARAgICAgICAgICDW7yOtR1R/wChJ+xWHEzrDb5JhzDsLhJqtqS8gIWe5Lj/ACCpwse7HyTLsK6lRAQEEoCAiRAQEEICAiBAQEBAQEBAQabfKTTQVR/6dvqQFy8ZOsNkwo/YLF/y9fL89bp9mMaf8RV8H5SXUlugQQglARIgICAgFB8goBQSiBAQEBAQEBAQVjtJm0bOn/vaR97/AMlx8dP4WvjCYaTsMh07K12/tqqod9HBn+FdGONQS6GtAQQiEokQEBAQQoByCAkJCiEqUCAgICAgIkQEFF7YqjRs+3zP/Zp/quDjp/JX1kZ3ZTT93segFra4i8//AKPc/wDmu2kagW1WBBCISiRAQQgKBASEpKlAgICAiBAQEBEiAglByrt5qtNPEwcw8/Ww/kvP4n3s9I+cjoe7dJ3FHSQ//VTQt+jACu6vSCWyUgpEIhKJQoEqRCAgICAgICAgIgRIgICAglBxntjf31dR0wzrlp2W/jeL/uvPt73Ez8IPN2VosLdF6AhVS+lZCEBAUaBSCAgICAgICAgICAgICAglBxjenxbyUIdkfi4sHyAIXn0/37fQ83Zl6AgcVVKSplApBAQEBAQEBAQEH/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6" descr="data:image/jpeg;base64,/9j/4AAQSkZJRgABAQAAAQABAAD/2wCEAAkGBw8PEA8QDg8UDxUODxAUEBUQDw8OEBQUFBYWFhUUFRUYHCghGBolHRcUIjEhJSkrLi46Fx8zODQsNygtLysBCgoKDg0OGxAQGywkICQsLCwsLCwsLCwsLCwsLCwsLCwsLCwsLCwsLCwsLCwsLCwsLCwsLCwsLCwsLCwsLCwsLP/AABEIARMAtwMBEQACEQEDEQH/xAAcAAEAAgMBAQEAAAAAAAAAAAAAAQYEBQcDAgj/xABAEAABAwMBBQYEBAMGBgMAAAABAAIDBBEhEgUGMUFRBxMiYXGBMlKRoRQjQrFywdEzYsLh8PEVJGOSorJDU4P/xAAbAQEAAwEBAQEAAAAAAAAAAAAAAQIDBAUGB//EADQRAQACAgAEAwYEBQUBAAAAAAABAgMRBBIhMRNBUQUiYXGB8CMykcEUobHR4QYzQlJTFf/aAAwDAQACEQMRAD8A7giBAQSghBKAghAQSiUICIEBAQEBAQEBBKJEBEIQEBAQEBAQEBARIgIgQEBAQEBAQEEokQEQhAQEBAQEBAQEEoCJQiBAQEBAQEBAQEEokQQiBAQEBAQEBAQEGq23vJRUIvVVDYyeDcvkPoxtzbzsqWyVr3l1cPwefP8A7dZn4+X6y0x7TNj6tIqifSCot/6fsqznpHm6K+yuKt2r19JmI/duaHeShnsIauJ5PBveNa//ALTY/ZWrkpbtLDLwPE4vz0mPp0/VtVdyCAgICAgICCUSIIRAgICAgICAgwdt7Ujo6eWok+GJt7Di48GtHmTYe6pe8UrNpdPCcNbic1cVO8/yjzn6Q4fUb47QdLLO2pdG6QAeE/lsaDcNa04sM8QeJ5ry/wCIyc29vvZ9lcJGGMXJGo8/P5zPdVamVz3Oe913OJLickk5JPmqNpiIiIjyRFDq8VsC+Tge3VJnXRFa1tO9MgNwOBHLIVG8Wjste6u+VVQusX9/FjVHI9xt5xuzoP2W+LiL079Yedx3srBxVe3Lb1j9/X+rotN2lbNeDqfJGQ0mz4nG56AtuLrtji8U+b5m/wDp/jKz0iJ+U/303u7234K+J0tOXWa8tcHt0vBsDkdLEZWuPLXJG6vP4zgsvCX5Mnz6dm0WjkEBAQEBEpQQgIgQEBAQEGJtHacFM0OqJWRA3trcG3t0HP2VbXrXvLfBw2XPOsVZn5Q5lv7vlDWwugpmv0skY5z3DRqw7Aac2v1twXn8Rni8ctX1/sj2Rk4S/i5ZjcxMajrrt59v0UGPuwyzxcyA/qtaxwMccX6cuK5ekPd1a3Teoa6dlyQ1oxxIJsrxPRy3rMTqHu9heHOHwss2zc2xxt0VGvTXweEhju0BxbqsbnIaDwurREsrWrHm83EAkNeH6b/CDYgdCp0rGTp3RFI93wgn9vqkxEd1qZLW7N1sTaFTRyieFxDmA/CdQcPlc0HLT0VaXmtt1lfPgrmxTTLXcffWPit9N2u1bnDVTwW/UB3rSfQ6jb6Fdk8XaPJ4VP8AT/DXjUXtv6ff81j2B2mRTTNiqom04mdpieH6mh2MPJAtf5vP3V8XFxedTGnHx3sCcOPnxW5pjvGtfp/Z0Bdj5wQSghARKUEIgQEBAQQ54FrkDUbC5Aueg88FExEz2cE3z2t+Irqt4lMkbZdENiQA2MBp0+Rdrzz915XEX/EnT9A9jYOXg680a8/j8/vyaOkqifC79XhPIZ5rDT1YncfJj11PIxxuPMGxVohje+ur6oJg4SRnF8tuNLrGwdYcxjlw98TMajbCuSL3ms/OGNBI+J7vELAi1jqv9OGLcVNojSuK9otMT2eO0Rr8ceT+po+LmfcKaT5Sy4qk65qdWDSyG2pvG+LZWto66cmC+68zMic5wva30aFjaIiXdjva0dGVBOW5cfvcqk1dVMkxHV618zAG+ENe7xYFjbz9cqa1mWOW9aTHlM9dMWpqQA3mRwzb3U1ruZUzZ9RHqv3Z52gupnNp62QugcDpe7U90JAuBzJYeFuWLLqwZ5r7tuzxvavs2uaPFwx73nHr/ltN0e0uWbaDoaixgqpnCAkWdFqNo235tOAb8zdaY+Imb6nzcnGeyq14eL0/NWOvx9fv0dZXW+dQglEiCEQICAgIOb9skj9NE3IZrlcbfO3SG+9i5cPGzPuvq/8ATFa7yz59I+k73+zk9USCSBgrhjq+pv7qKOO7XvOe7Ax1Jvb9irK1tp8/8VkF7gOub3cDf9/3VuVhfNMMeocyfSWuLHtJIsQHhx4nzGAr89q9+sOS2DDn/JPLaPTpr6fNEkzgC2UF4+bGv7+30URqey94tWPxI38fP7+bxDo8aXhv8Qde/sbKZj4M4yVj/lD2hkaf/lY7SeBuCb9L2J/zUTWfRMZazOotB4M+PPk5p/mq6n0bc9f+39HmayKMjBkPQltr+x+6vGOZhz34qlJ13n6PCIySOc8+J1rkDDWjgP3VpiIjUdmNLXtM3v1t/KEUcbi4uld4WnA4Bx5Y6KbzERqqvC4rZLzkzT0j+f8AgZMH3zzd1PU8uKckp/iKzHSfNlbLgdLLFEz4ppI2NIzZz3BoP1KrFd2iGt8sUxzafKJl+rmtsAOgAXqPhEogQEShECAgICDQb6bvDaFMWC3eRnXCSSBq5tPkRj6FY58XiV15vS9l8d/CZ+afyz0n5ev0cQ2pRGN74Jmd2+OwIIsQbX6+Yz5rypiazqekv0DFkrmpF6Tus9v6PigkgZFpe46nG7m6XXBF7Zta1rffhztuNKavzTGvv7/Zi1QhkuGR2xfVkcOg9/snMeBEtI5zGudG8HwuOl1iLj3W2p1ury/Ex8048sTHXpL27ttrl77ciTcf6sqbn0bxjr/6S+n/AIZgcXDvCR4QTY3x05eams2npCuWvD1ru87n0++zW1MOpodGByvbHr/ryW1banVnmZ8HNXnxfp/V4Mo5XAHTa/zeEW4LSb1jzctOGz37V/XoyoKNrMyvH8LMD3Kytk3+WP1duLg+SN5r6+Ff7pml1ARsGhmbgE3d6niVEdPenrK+WYvXw8cctPP1n69/m8Zp8Wv/AAgZ6D2Vq082GXiNRyV7LhuNuX+PeBPUMpGW8LXOZ3shJtZjCQXZGTm2Bk8NK0m3m5cvFVw9Yruf5R83b9i7jbOpO4dHTh0lPcsleS6QuP6nciemMcrLeuKterys3H58u4m3SfLyWRaOIQEBEoRAgICAgIKbv3uUK/8APgIZM1tiHYbI0cATycOR9jyI5eI4fn96vd73sj2x/C/hZetN+XeP8fD6x8eRbU2FV0xtPTyMPIlh0m3R4wfqvPtS1fzRp9jh4rDm64rxb69f07tZq0n4T5i9rj1URpteZ5dQ8q2nfO5rW+AE4D28+jXZW1LRHV5nEYcmSIrM6j5fv5PEULwHAluR1Jz7hTMq+FbUxLDdQ5Ic7SfTCnxfg5/4LfSbal5dzPHfuzcG3AjlwNjz81eMlLd3PfhOJxT+H1+/SUfnH4yP5qJ8PyWrHFTH4mv3Yc81iQDcj6LatNw8/Nn5bTETuXi+dx5/TCvFIhzW4i9um33Tcz8gB+4ASxi6yzmOc83cS48Mm/ssLS9XBXzfozsnra2agDq27gHWp3uN5Hx24uPMXuATnC6sU2mvV4HtGuKubWP6/NdVq4BAQEShARAgICAglBqd6KQS00mMxjU324/ZUyRuru9nZpx56/Ho5FVRC9iOZ5c1wWh93jt0YUkTXXFr3/fkqTDfy6q2Ksu1NcLOBNxa2eZUeTm59zNZ7w8JYTYG4dbiDcW9Oqnopasw8zGbHTe7eIvy6jqomNIjc9I7tTVtnJsBj+6ujH4cPH4qOMtOojp8PvbFZRSu4Rn9gtpyVjzedXhc9p1FZZMWyjjvHhvUDJWU548oduP2Xff4loiPgyIYw94hgjJMjmNaBclzr49SSVETaesr2rgrPLSOkefy7yvO73ZtXz1EUVTC+ljID5JDpuGA2sONnngAeHHgpritNuqmb2hgx4t453Po79R0zIY44om6GRMaxjRwDWizR9Au18zMzM7l7ogQEBEoQEQICAgIJQfErA5rmnIcCD6HBRatprMTHk5Ft2j7qR8Z4tcR6+a4LxqdPu+DzeJSLx2mFeqi5nAXt7LC3R6lNWhV6iYPqZHWIOnP8QAH9FP/ABcXu/xE6fL6nmf90iC2Tzlhvnub3sW8CMei0iHDa/NPyfLK1xB1AEjnax+39FE448inF5OsWfDdqavDo03GTqv9rKfA112xj2pNvd5dfHf+HvVUpDGu4anHBObC2T9VEdJb33anxdR7INwh4No1QBsb0rM/E027xwIzY8PS/RdWKm/el4HHcXyxOLH9Z/b+7sa6HjiCUBAQEShARAgICAgh7bgjORyJB9iOCSmJ01Z2hJCSydhfa+h0YzI3yb845tHqByXLbNfF0vG49Y/t9/B0VxVydazr5qXvjNBPLFLCXXeC2QOaW5b8PoeIPoFxzxeHNf3J/k+i9k2vjpOK/l1j9/v5uf7z7VZARG3xSOGBa4aCbAnzPILSa7erfi4xRrzV7ZMd5PFclwcDfjc9fdZ2noy4bPim++aP1YdYRc6cgk29iQr1jXcy3ify9mEQePVaQ4Zjzec0nTpYq9YYZr9ej4pI/wAxqtefdc/D4t5Y2vm5e7tVtSbQG6adj2iWUsuG4Js083ENt0FxwuFSmPbXi+MmkTuflH936IpKZkMbI4xpZG0NaOgAsu2Oj52ZmZ3L4ZXRulMLDrc1mp+kXa0E2Gp3AEkGw44KbJhkohKAgICJQiBAQEBAQSg+JI2uFnAOB5EXCiYie6YmY6wr+29z6epOtrnQSXB1MOoEjm5p4nzwSuPLwOO1uavSXZh47JiUfaPZDNNU98axgB0k/lvvcAAG1/IYukcPfWtw6+I9qRlrHu6nXXr3Vjb2xH7Ml7twyblsh4vaHEXHy3sMcc8V5+elq25ZX4etLxzR1YO0dkROkDGuDTIA5gBa5vizpNj4Te6jHlvOtw9HBxlt+Hkr07b7fr6/RWttUxZM+Np1d1oYDbTezRc/W/1XfHbbCc0bnfzWjdXsuq9oQxVIliZFNr0nUZH+EuGW4HFtuPPgta0tMbhyZOMx1nWpmVqf2Muis+Gdsxt8Mv5dj6gG6plwZZ/LMMP/AKHTURr4vug3B2ww2ZLFTgcHNkff20WwsK8Hfe96+rKc+Pz6rLs3s9vnaFZLUn5A9zYx5dXe66qcNEfmnbK3Ef8AWNLnRUcUDGxQxtjY34WtFgF0xWKxqHPNptO5e4UoSgICAiUIgQEBAQEEoCAgIKN2s7L7+liewXfHO1reRtL4dI9Xd2uPjMfNWJj1/q7uBvy2mJ7a/o2W8VDBDRaXsae5jAabWOoC1wRzK4uL3i1WvlEQxjLfmm0T3lV+zfdKkqI3VtTAJXmZwi7y7maWgeIt4ON7jI5Ls4SvNTmsnLxF7dNumRxtaLNaGjo0ADPkF2uZ9IAQEBSAUCUBAKAiUIgQEBAQEEoCAgIPCekZI5jnjV3TtTAfhDsgOtzIubdOPFRMbWiZjspPapXaKbRf+0d+y8TjJ5s2vvo2pHRZNz6LuKCkj4EQsc7+J/jd93Fevhry0iGNp3LcLVUQSghAQAglAQQgICAgIJQQglAQEBAQQSomddUuV9oF6qupKNuTK9oPE2DnZPsLleFEeLm+/N1dodTa0AAAWAAA9AveciUBBKCEBBKAgIIQEBAQEBAQEEoCAgIl41Tw1jicYWHEW5ccrUjdnNtx2fjdr1dWctpWlsfk55LQf+0P+q4fZ9NzN2uWdRp05eq5xBKAg+HvDQS4gAcSTYIPKnrIpP7ORr/4XApvYyEBAQQgICAgICAgIJQEBARLQb61/wCHo5n3tZht6nH815/tC+qRX1a4Y67ajskoe72eJSPFVTSSHrYHQB/4k+624SvLjVyzuy6OcBxNl1M2qq95KWJxa6QEgfpsc/L6qs3iBXq3fyzwIYjZti7WLY9QcLPxfRL4r9753sdJShuhhAcS27rnpm1lM3nvCFN2vt+eY+OSR4PI4ZfmBbCym0ylpv8AjD2OvG4tI5tNiPQqvN6J07PuNVzz0MMtRIJHSBxBAsdN7Nv1OF1UmZr1RLfqyBEoRAgICAgICAglAQEShEOd9sFYRBHC3JkeMen+4XkcZbmzRX0b4+lW/wB3tkVNJSsu/VJHCGiG/wCVcefzHOeFyvSx1mtYZ21Mub1O89W6dzZJHRua4nTISwgg3055rm8adpjHMmzY6naNQ4tZ3jzdzjfQ3P6n8sKa7vKJ1HSF4otwWFpNTM4vd8XdWDR5eIZXRGL1UZM24FG5pHeTNuLAiRot5gabKfDhLUnstjuLV02kG4BZEbHn7Kvg/FO2ZRdmNBG8Pe6WXq17wGH1DQMeV1MYawcy508DI2tZG0MawANa0WAA5ALVD0RAiUIgQEBAQEHxNMyMFz3BgHNxACDRV+91NEBbU8m+nwlrTbnqPL0Wc5Ig209Pvu6rlENKGsPV4LgeucBUjLzdh67V3lqqdhce6eA4tLmubcHFjpU2yTBDBj7SDGB+Jgt/eaSAfRU8fXeFtMmftIg8IigfI5wuAHtt6XF1P8RHlCNNNvM38ZtnZ8B4Nex7xxHhvI4fQLzcc+JxG/v1bTOquor2mCrHZUO0K11TJG18NM10Md2giWS/5jj1a34R5grDki9+ae0OvxPDxckd56z8vRYaKhhgbpgiZEOjGho+y2isR2cu2QpQICCUBEiAgIhCAgICAgqe8GwK2qcCJIxkkAl/hHIAWsVjalrExDQVO4FW9oHeReYL3+9zpWU4bScsMrZnZ7JGfzJYS1zbOtG5zhz8JNrK9cMwahg7U7Oq10jnxVET2gDu2vMrCCPOzlWcFvKVo0xZOzvaWgF0sDyzLWCSS3oC5lk8C2k9HxQbgVrainkkjZGyN7HyFkoNwCCRbrywsMuK1azZaJjrDQ7WqZp9pyOptTpe80xaAdWDckW8guLhYmZ3HfZLp28W8HcRUtNUTNp561oErwcQsA/NkvyP6WnqfJeza+oiLSmle9vR5v382RSNZDHKXNjYA3uY3SMAGANXC6r4+OOkKTEzO5amt7XKVn9lSzyX4F2iNv7kqJ4iPKDlZuz+1TZstg7voSfniLh9WEqY4iso5Wyq9/tmxt1NmMp5NjjeXfcABWnNSEaVuu362hPmhpdEZNg90b53k9MYB8srOct5/LAydnbN29KA99SYuYErwD7tY029yrVrk85Fg3d2vL3slFWkd/FcscMNlZjI8xfgr1v15Z7r2pqIlY1ooICIQgICAgICCUSIIRAg128FV3NPK/5WO/Zef7SycuLXqtDkeyhJQ0se2WAud+Mka8G+l0Jsy3lch2fRY4Kzjx1vD0ODrXLF8VvONx84bPY9HUbwNknkibBHJU6zNJd7iyO7Y4Im4uwAm5uLkldfLOVTLXHijlmdz6LTL2d0r9RfI/U65uxkMbAT0YG8PJaTgrPdyzePKFZruzKqaSIZIpmWwHaoXX9LEdOapPD+isSx4dzO6aRWyxU1stawCaUjPIEAet0jF6o29NmUEbZ2fh4fxJuQ1kgEuLhpfK1hsG3IybgdThTWsRPRES6pQMe2KMSBgeGDWIgRGHc9AP6ei6IJZClCpV9KDtendHcuEeuXmGts5uel/CsJj8Xo23+HqVtW7IQEQhAQEBAQazau8FHSEConbGTbFnOdnhhoNlW1617rRWZZdBtCGobrglbK3qxwdY9D0PkUraLdkTGmQrIEGHtbakFJEZqmQRMBAJIccngAACSVW1orG5TEbULfXfKkq6OVtDOJiC1rrNewjVe2HAE8F5HH28S9YjstrTLm2S2Sj2VsoG4layWpLcflRWfJkfNI5rfcr0Ip7tafVthtybv9I+q66oKaMC7II42gAEtjY1osLeXEfVdHSIc8zM9ZaKv3xia28EZmBsGuJ7uMk8cnOPRU8T0RtWtob3VkgIDhAOeizTbzcbke1lSb2RtVpdqa3921zp3vPwxh0jzbnbiefG6z5pTFJl0DsyoiIJaiRpZJLIWaTbwMjJAHwggkkk5IwOi1w9a7WtXl6LqtlREvkMAJIABPE2Fz6oPpAQEQhAQEBAQcS39226oqXM7gQOY7S69y8hpsC7lw8vquTJbq2pMRHVrKXa89K5klM8sfcBtgTqHJrm/qv0XLzcs7r3I1M9nR6DfeogYx216J9Kx5DRO1pMeo8A+M3ez7rsrmtEbyRpfwK3/JPX0W2batOyE1BlaYg3Vra4OaRytbiT0W/PXW9sJrNZ1Ljm3trP2hO90j/A3X3LJA7QBktbpaPiOMn3OAuW0zeeqkyx6Shii11LwG934tLA7QNIv4bknFhxPNV6d0c0vbd2urNTqiSV0L5vC3xODmREgsa4dBYYA/otK7Xtbyhm1c7nEl7y8X+JxJcTfjnOfP7KZV6y0m0N5WROewB5c0fIdJJFxk+vFV5lvD9Vbq9qzTX7wlovhrXXAHP6lUtZO4jsxAQByHQWKrtWZZ+yd4aqjeH008kZHIOuw/xNOHD1VotMdkbdl3C7RY9ovNPMwQTZMYvqbI0cbG2HeX0XTTJzdJWXtaggICAghECAgICCv7c3Qpq6ds1QXHRHoDWERg5Ju4jJ+qzvji07leLah77G3XoqPMEI1fO8mST2c74fayUxVp2hE2mW3l06TrsW2Oq4uLc7rRVw/eWuhqKl/4eIQwtIAa1vdhxGS8tHM3/ZcMxTmmYjSb5LWiImexRUckhsxjnYBfoidI4AYt4QbD/JRaf0UiJljudJNIyBsboWNeNfeDQ8n9LWt4gkkcVzX4ikTEV6tcVI3u3Z0yHcOIAA1Epw0OxHY9bYxcr1IxwrOt9G32bu3SU7xJFGQ8XAc6SRxscEWJt9laKxHYee8e61JXxlk8YDrHRIwBsjDyIPP0OFFqRbumLS4XvduvWbNf/wAwzWxx8E7buidyAdceBxxg9cXXNbHMd07lXS/ngZ4c85wOirywiXw6QfqFgB1snKjTd7t7s11eQ6hhNmObqkMgha13EOuTfgf0g8FeuOZ7GnedzNn7Rpoe62jUx1Jb8Dm63PA6Oe4DXzyRfzK6KRaO8iwq4ICAiEICAgICCUShEMbaYcYJgw2d3T9JsXWOk2Nhx9FE9hxKi2a42B1ZJsRlxza/qSuKKeSjre72xhRUrmkN1uDnSFvC9jpF+gH8zzXRNIjHMfBeOil7vuparaUWhxMkbpJJmOGMA6HX4GxsvI4PFvJW2m065ejp691iICD4lia9pa9oe1wIc1wDmkHiCDxCCu1W4GyJXB7qCIG4P5YdE026sYQ0+4VeSvoncsjZ+5mzKeRssFFEx7CSx+nU9twQbE35EhTERHYb5SgRIgICIEEICAgIJQQgIJQaFuw4mVbJGxgN0Pk4G3ehwsTy4ONh/d8lTl97Zptdov0wzO+WKQ/RpUZZ1SZ+EphyHsdeHbUr3HJEIDTYn9QvnkuPgqxFY+S9uzsy9BmICAgIJQEBEiAghARAgICAgICAgICDW7yOtR1R/wChJ+xWHEzrDb5JhzDsLhJqtqS8gIWe5Lj/ACCpwse7HyTLsK6lRAQEEoCAiRAQEEICAiBAQEBAQEBAQabfKTTQVR/6dvqQFy8ZOsNkwo/YLF/y9fL89bp9mMaf8RV8H5SXUlugQQglARIgICAgFB8goBQSiBAQEBAQEBAQVjtJm0bOn/vaR97/AMlx8dP4WvjCYaTsMh07K12/tqqod9HBn+FdGONQS6GtAQQiEokQEBAQQoByCAkJCiEqUCAgICAgIkQEFF7YqjRs+3zP/Zp/quDjp/JX1kZ3ZTT93segFra4i8//AKPc/wDmu2kagW1WBBCISiRAQQgKBASEpKlAgICAiBAQEBEiAglByrt5qtNPEwcw8/Ww/kvP4n3s9I+cjoe7dJ3FHSQ//VTQt+jACu6vSCWyUgpEIhKJQoEqRCAgICAgICAgIgRIgICAglBxntjf31dR0wzrlp2W/jeL/uvPt73Ez8IPN2VosLdF6AhVS+lZCEBAUaBSCAgICAgICAgICAgICAglBxjenxbyUIdkfi4sHyAIXn0/37fQ83Zl6AgcVVKSplApBAQEBAQEBAQEH//Z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18" descr="data:image/jpeg;base64,/9j/4AAQSkZJRgABAQAAAQABAAD/2wCEAAkGBw8PEA8QDg8UDxUODxAUEBUQDw8OEBQUFBYWFhUUFRUYHCghGBolHRcUIjEhJSkrLi46Fx8zODQsNygtLysBCgoKDg0OGxAQGywkICQsLCwsLCwsLCwsLCwsLCwsLCwsLCwsLCwsLCwsLCwsLCwsLCwsLCwsLCwsLCwsLCwsLP/AABEIARMAtwMBEQACEQEDEQH/xAAcAAEAAgMBAQEAAAAAAAAAAAAAAQYEBQcDAgj/xABAEAABAwMBBQYEBAMGBgMAAAABAAIDBBEhEgUGMUFRBxMiYXGBMlKRoRQjQrFywdEzYsLh8PEVJGOSorJDU4P/xAAbAQEAAwEBAQEAAAAAAAAAAAAAAQIDBAUGB//EADQRAQACAgAEAwYEBQUBAAAAAAABAgMRBBIhMRNBUQUiYXGB8CMykcEUobHR4QYzQlJTFf/aAAwDAQACEQMRAD8A7giBAQSghBKAghAQSiUICIEBAQEBAQEBBKJEBEIQEBAQEBAQEBARIgIgQEBAQEBAQEEokQEQhAQEBAQEBAQEEoCJQiBAQEBAQEBAQEEokQQiBAQEBAQEBAQEGq23vJRUIvVVDYyeDcvkPoxtzbzsqWyVr3l1cPwefP8A7dZn4+X6y0x7TNj6tIqifSCot/6fsqznpHm6K+yuKt2r19JmI/duaHeShnsIauJ5PBveNa//ALTY/ZWrkpbtLDLwPE4vz0mPp0/VtVdyCAgICAgICCUSIIRAgICAgICAgwdt7Ujo6eWok+GJt7Di48GtHmTYe6pe8UrNpdPCcNbic1cVO8/yjzn6Q4fUb47QdLLO2pdG6QAeE/lsaDcNa04sM8QeJ5ry/wCIyc29vvZ9lcJGGMXJGo8/P5zPdVamVz3Oe913OJLickk5JPmqNpiIiIjyRFDq8VsC+Tge3VJnXRFa1tO9MgNwOBHLIVG8Wjste6u+VVQusX9/FjVHI9xt5xuzoP2W+LiL079Yedx3srBxVe3Lb1j9/X+rotN2lbNeDqfJGQ0mz4nG56AtuLrtji8U+b5m/wDp/jKz0iJ+U/303u7234K+J0tOXWa8tcHt0vBsDkdLEZWuPLXJG6vP4zgsvCX5Mnz6dm0WjkEBAQEBEpQQgIgQEBAQEGJtHacFM0OqJWRA3trcG3t0HP2VbXrXvLfBw2XPOsVZn5Q5lv7vlDWwugpmv0skY5z3DRqw7Aac2v1twXn8Rni8ctX1/sj2Rk4S/i5ZjcxMajrrt59v0UGPuwyzxcyA/qtaxwMccX6cuK5ekPd1a3Teoa6dlyQ1oxxIJsrxPRy3rMTqHu9heHOHwss2zc2xxt0VGvTXweEhju0BxbqsbnIaDwurREsrWrHm83EAkNeH6b/CDYgdCp0rGTp3RFI93wgn9vqkxEd1qZLW7N1sTaFTRyieFxDmA/CdQcPlc0HLT0VaXmtt1lfPgrmxTTLXcffWPit9N2u1bnDVTwW/UB3rSfQ6jb6Fdk8XaPJ4VP8AT/DXjUXtv6ff81j2B2mRTTNiqom04mdpieH6mh2MPJAtf5vP3V8XFxedTGnHx3sCcOPnxW5pjvGtfp/Z0Bdj5wQSghARKUEIgQEBAQQ54FrkDUbC5Aueg88FExEz2cE3z2t+Irqt4lMkbZdENiQA2MBp0+Rdrzz915XEX/EnT9A9jYOXg680a8/j8/vyaOkqifC79XhPIZ5rDT1YncfJj11PIxxuPMGxVohje+ur6oJg4SRnF8tuNLrGwdYcxjlw98TMajbCuSL3ms/OGNBI+J7vELAi1jqv9OGLcVNojSuK9otMT2eO0Rr8ceT+po+LmfcKaT5Sy4qk65qdWDSyG2pvG+LZWto66cmC+68zMic5wva30aFjaIiXdjva0dGVBOW5cfvcqk1dVMkxHV618zAG+ENe7xYFjbz9cqa1mWOW9aTHlM9dMWpqQA3mRwzb3U1ruZUzZ9RHqv3Z52gupnNp62QugcDpe7U90JAuBzJYeFuWLLqwZ5r7tuzxvavs2uaPFwx73nHr/ltN0e0uWbaDoaixgqpnCAkWdFqNo235tOAb8zdaY+Imb6nzcnGeyq14eL0/NWOvx9fv0dZXW+dQglEiCEQICAgIOb9skj9NE3IZrlcbfO3SG+9i5cPGzPuvq/8ATFa7yz59I+k73+zk9USCSBgrhjq+pv7qKOO7XvOe7Ax1Jvb9irK1tp8/8VkF7gOub3cDf9/3VuVhfNMMeocyfSWuLHtJIsQHhx4nzGAr89q9+sOS2DDn/JPLaPTpr6fNEkzgC2UF4+bGv7+30URqey94tWPxI38fP7+bxDo8aXhv8Qde/sbKZj4M4yVj/lD2hkaf/lY7SeBuCb9L2J/zUTWfRMZazOotB4M+PPk5p/mq6n0bc9f+39HmayKMjBkPQltr+x+6vGOZhz34qlJ13n6PCIySOc8+J1rkDDWjgP3VpiIjUdmNLXtM3v1t/KEUcbi4uld4WnA4Bx5Y6KbzERqqvC4rZLzkzT0j+f8AgZMH3zzd1PU8uKckp/iKzHSfNlbLgdLLFEz4ppI2NIzZz3BoP1KrFd2iGt8sUxzafKJl+rmtsAOgAXqPhEogQEShECAgICDQb6bvDaFMWC3eRnXCSSBq5tPkRj6FY58XiV15vS9l8d/CZ+afyz0n5ev0cQ2pRGN74Jmd2+OwIIsQbX6+Yz5rypiazqekv0DFkrmpF6Tus9v6PigkgZFpe46nG7m6XXBF7Zta1rffhztuNKavzTGvv7/Zi1QhkuGR2xfVkcOg9/snMeBEtI5zGudG8HwuOl1iLj3W2p1ury/Ex8048sTHXpL27ttrl77ciTcf6sqbn0bxjr/6S+n/AIZgcXDvCR4QTY3x05eams2npCuWvD1ru87n0++zW1MOpodGByvbHr/ryW1banVnmZ8HNXnxfp/V4Mo5XAHTa/zeEW4LSb1jzctOGz37V/XoyoKNrMyvH8LMD3Kytk3+WP1duLg+SN5r6+Ff7pml1ARsGhmbgE3d6niVEdPenrK+WYvXw8cctPP1n69/m8Zp8Wv/AAgZ6D2Vq082GXiNRyV7LhuNuX+PeBPUMpGW8LXOZ3shJtZjCQXZGTm2Bk8NK0m3m5cvFVw9Yruf5R83b9i7jbOpO4dHTh0lPcsleS6QuP6nciemMcrLeuKterys3H58u4m3SfLyWRaOIQEBEoRAgICAgIKbv3uUK/8APgIZM1tiHYbI0cATycOR9jyI5eI4fn96vd73sj2x/C/hZetN+XeP8fD6x8eRbU2FV0xtPTyMPIlh0m3R4wfqvPtS1fzRp9jh4rDm64rxb69f07tZq0n4T5i9rj1URpteZ5dQ8q2nfO5rW+AE4D28+jXZW1LRHV5nEYcmSIrM6j5fv5PEULwHAluR1Jz7hTMq+FbUxLDdQ5Ic7SfTCnxfg5/4LfSbal5dzPHfuzcG3AjlwNjz81eMlLd3PfhOJxT+H1+/SUfnH4yP5qJ8PyWrHFTH4mv3Yc81iQDcj6LatNw8/Nn5bTETuXi+dx5/TCvFIhzW4i9um33Tcz8gB+4ASxi6yzmOc83cS48Mm/ssLS9XBXzfozsnra2agDq27gHWp3uN5Hx24uPMXuATnC6sU2mvV4HtGuKubWP6/NdVq4BAQEShARAgICAglBqd6KQS00mMxjU324/ZUyRuru9nZpx56/Ho5FVRC9iOZ5c1wWh93jt0YUkTXXFr3/fkqTDfy6q2Ksu1NcLOBNxa2eZUeTm59zNZ7w8JYTYG4dbiDcW9Oqnopasw8zGbHTe7eIvy6jqomNIjc9I7tTVtnJsBj+6ujH4cPH4qOMtOojp8PvbFZRSu4Rn9gtpyVjzedXhc9p1FZZMWyjjvHhvUDJWU548oduP2Xff4loiPgyIYw94hgjJMjmNaBclzr49SSVETaesr2rgrPLSOkefy7yvO73ZtXz1EUVTC+ljID5JDpuGA2sONnngAeHHgpritNuqmb2hgx4t453Po79R0zIY44om6GRMaxjRwDWizR9Au18zMzM7l7ogQEBEoQEQICAgIJQfErA5rmnIcCD6HBRatprMTHk5Ft2j7qR8Z4tcR6+a4LxqdPu+DzeJSLx2mFeqi5nAXt7LC3R6lNWhV6iYPqZHWIOnP8QAH9FP/ABcXu/xE6fL6nmf90iC2Tzlhvnub3sW8CMei0iHDa/NPyfLK1xB1AEjnax+39FE448inF5OsWfDdqavDo03GTqv9rKfA112xj2pNvd5dfHf+HvVUpDGu4anHBObC2T9VEdJb33anxdR7INwh4No1QBsb0rM/E027xwIzY8PS/RdWKm/el4HHcXyxOLH9Z/b+7sa6HjiCUBAQEShARAgICAgh7bgjORyJB9iOCSmJ01Z2hJCSydhfa+h0YzI3yb845tHqByXLbNfF0vG49Y/t9/B0VxVydazr5qXvjNBPLFLCXXeC2QOaW5b8PoeIPoFxzxeHNf3J/k+i9k2vjpOK/l1j9/v5uf7z7VZARG3xSOGBa4aCbAnzPILSa7erfi4xRrzV7ZMd5PFclwcDfjc9fdZ2noy4bPim++aP1YdYRc6cgk29iQr1jXcy3ify9mEQePVaQ4Zjzec0nTpYq9YYZr9ej4pI/wAxqtefdc/D4t5Y2vm5e7tVtSbQG6adj2iWUsuG4Js083ENt0FxwuFSmPbXi+MmkTuflH936IpKZkMbI4xpZG0NaOgAsu2Oj52ZmZ3L4ZXRulMLDrc1mp+kXa0E2Gp3AEkGw44KbJhkohKAgICJQiBAQEBAQSg+JI2uFnAOB5EXCiYie6YmY6wr+29z6epOtrnQSXB1MOoEjm5p4nzwSuPLwOO1uavSXZh47JiUfaPZDNNU98axgB0k/lvvcAAG1/IYukcPfWtw6+I9qRlrHu6nXXr3Vjb2xH7Ml7twyblsh4vaHEXHy3sMcc8V5+elq25ZX4etLxzR1YO0dkROkDGuDTIA5gBa5vizpNj4Te6jHlvOtw9HBxlt+Hkr07b7fr6/RWttUxZM+Np1d1oYDbTezRc/W/1XfHbbCc0bnfzWjdXsuq9oQxVIliZFNr0nUZH+EuGW4HFtuPPgta0tMbhyZOMx1nWpmVqf2Muis+Gdsxt8Mv5dj6gG6plwZZ/LMMP/AKHTURr4vug3B2ww2ZLFTgcHNkff20WwsK8Hfe96+rKc+Pz6rLs3s9vnaFZLUn5A9zYx5dXe66qcNEfmnbK3Ef8AWNLnRUcUDGxQxtjY34WtFgF0xWKxqHPNptO5e4UoSgICAiUIgQEBAQEEoCAgIKN2s7L7+liewXfHO1reRtL4dI9Xd2uPjMfNWJj1/q7uBvy2mJ7a/o2W8VDBDRaXsae5jAabWOoC1wRzK4uL3i1WvlEQxjLfmm0T3lV+zfdKkqI3VtTAJXmZwi7y7maWgeIt4ON7jI5Ls4SvNTmsnLxF7dNumRxtaLNaGjo0ADPkF2uZ9IAQEBSAUCUBAKAiUIgQEBAQEEoCAgIPCekZI5jnjV3TtTAfhDsgOtzIubdOPFRMbWiZjspPapXaKbRf+0d+y8TjJ5s2vvo2pHRZNz6LuKCkj4EQsc7+J/jd93Fevhry0iGNp3LcLVUQSghAQAglAQQgICAgIJQQglAQEBAQQSomddUuV9oF6qupKNuTK9oPE2DnZPsLleFEeLm+/N1dodTa0AAAWAAA9AveciUBBKCEBBKAgIIQEBAQEBAQEEoCAgIl41Tw1jicYWHEW5ccrUjdnNtx2fjdr1dWctpWlsfk55LQf+0P+q4fZ9NzN2uWdRp05eq5xBKAg+HvDQS4gAcSTYIPKnrIpP7ORr/4XApvYyEBAQQgICAgICAgIJQEBARLQb61/wCHo5n3tZht6nH815/tC+qRX1a4Y67ajskoe72eJSPFVTSSHrYHQB/4k+624SvLjVyzuy6OcBxNl1M2qq95KWJxa6QEgfpsc/L6qs3iBXq3fyzwIYjZti7WLY9QcLPxfRL4r9753sdJShuhhAcS27rnpm1lM3nvCFN2vt+eY+OSR4PI4ZfmBbCym0ylpv8AjD2OvG4tI5tNiPQqvN6J07PuNVzz0MMtRIJHSBxBAsdN7Nv1OF1UmZr1RLfqyBEoRAgICAgICAglAQEShEOd9sFYRBHC3JkeMen+4XkcZbmzRX0b4+lW/wB3tkVNJSsu/VJHCGiG/wCVcefzHOeFyvSx1mtYZ21Mub1O89W6dzZJHRua4nTISwgg3055rm8adpjHMmzY6naNQ4tZ3jzdzjfQ3P6n8sKa7vKJ1HSF4otwWFpNTM4vd8XdWDR5eIZXRGL1UZM24FG5pHeTNuLAiRot5gabKfDhLUnstjuLV02kG4BZEbHn7Kvg/FO2ZRdmNBG8Pe6WXq17wGH1DQMeV1MYawcy508DI2tZG0MawANa0WAA5ALVD0RAiUIgQEBAQEHxNMyMFz3BgHNxACDRV+91NEBbU8m+nwlrTbnqPL0Wc5Ig209Pvu6rlENKGsPV4LgeucBUjLzdh67V3lqqdhce6eA4tLmubcHFjpU2yTBDBj7SDGB+Jgt/eaSAfRU8fXeFtMmftIg8IigfI5wuAHtt6XF1P8RHlCNNNvM38ZtnZ8B4Nex7xxHhvI4fQLzcc+JxG/v1bTOquor2mCrHZUO0K11TJG18NM10Md2giWS/5jj1a34R5grDki9+ae0OvxPDxckd56z8vRYaKhhgbpgiZEOjGho+y2isR2cu2QpQICCUBEiAgIhCAgICAgqe8GwK2qcCJIxkkAl/hHIAWsVjalrExDQVO4FW9oHeReYL3+9zpWU4bScsMrZnZ7JGfzJYS1zbOtG5zhz8JNrK9cMwahg7U7Oq10jnxVET2gDu2vMrCCPOzlWcFvKVo0xZOzvaWgF0sDyzLWCSS3oC5lk8C2k9HxQbgVrainkkjZGyN7HyFkoNwCCRbrywsMuK1azZaJjrDQ7WqZp9pyOptTpe80xaAdWDckW8guLhYmZ3HfZLp28W8HcRUtNUTNp561oErwcQsA/NkvyP6WnqfJeza+oiLSmle9vR5v382RSNZDHKXNjYA3uY3SMAGANXC6r4+OOkKTEzO5amt7XKVn9lSzyX4F2iNv7kqJ4iPKDlZuz+1TZstg7voSfniLh9WEqY4iso5Wyq9/tmxt1NmMp5NjjeXfcABWnNSEaVuu362hPmhpdEZNg90b53k9MYB8srOct5/LAydnbN29KA99SYuYErwD7tY029yrVrk85Fg3d2vL3slFWkd/FcscMNlZjI8xfgr1v15Z7r2pqIlY1ooICIQgICAgICCUSIIRAg128FV3NPK/5WO/Zef7SycuLXqtDkeyhJQ0se2WAud+Mka8G+l0Jsy3lch2fRY4Kzjx1vD0ODrXLF8VvONx84bPY9HUbwNknkibBHJU6zNJd7iyO7Y4Im4uwAm5uLkldfLOVTLXHijlmdz6LTL2d0r9RfI/U65uxkMbAT0YG8PJaTgrPdyzePKFZruzKqaSIZIpmWwHaoXX9LEdOapPD+isSx4dzO6aRWyxU1stawCaUjPIEAet0jF6o29NmUEbZ2fh4fxJuQ1kgEuLhpfK1hsG3IybgdThTWsRPRES6pQMe2KMSBgeGDWIgRGHc9AP6ei6IJZClCpV9KDtendHcuEeuXmGts5uel/CsJj8Xo23+HqVtW7IQEQhAQEBAQazau8FHSEConbGTbFnOdnhhoNlW1617rRWZZdBtCGobrglbK3qxwdY9D0PkUraLdkTGmQrIEGHtbakFJEZqmQRMBAJIccngAACSVW1orG5TEbULfXfKkq6OVtDOJiC1rrNewjVe2HAE8F5HH28S9YjstrTLm2S2Sj2VsoG4layWpLcflRWfJkfNI5rfcr0Ip7tafVthtybv9I+q66oKaMC7II42gAEtjY1osLeXEfVdHSIc8zM9ZaKv3xia28EZmBsGuJ7uMk8cnOPRU8T0RtWtob3VkgIDhAOeizTbzcbke1lSb2RtVpdqa3921zp3vPwxh0jzbnbiefG6z5pTFJl0DsyoiIJaiRpZJLIWaTbwMjJAHwggkkk5IwOi1w9a7WtXl6LqtlREvkMAJIABPE2Fz6oPpAQEQhAQEBAQcS39226oqXM7gQOY7S69y8hpsC7lw8vquTJbq2pMRHVrKXa89K5klM8sfcBtgTqHJrm/qv0XLzcs7r3I1M9nR6DfeogYx216J9Kx5DRO1pMeo8A+M3ez7rsrmtEbyRpfwK3/JPX0W2batOyE1BlaYg3Vra4OaRytbiT0W/PXW9sJrNZ1Ljm3trP2hO90j/A3X3LJA7QBktbpaPiOMn3OAuW0zeeqkyx6Shii11LwG934tLA7QNIv4bknFhxPNV6d0c0vbd2urNTqiSV0L5vC3xODmREgsa4dBYYA/otK7Xtbyhm1c7nEl7y8X+JxJcTfjnOfP7KZV6y0m0N5WROewB5c0fIdJJFxk+vFV5lvD9Vbq9qzTX7wlovhrXXAHP6lUtZO4jsxAQByHQWKrtWZZ+yd4aqjeH008kZHIOuw/xNOHD1VotMdkbdl3C7RY9ovNPMwQTZMYvqbI0cbG2HeX0XTTJzdJWXtaggICAghECAgICCv7c3Qpq6ds1QXHRHoDWERg5Ju4jJ+qzvji07leLah77G3XoqPMEI1fO8mST2c74fayUxVp2hE2mW3l06TrsW2Oq4uLc7rRVw/eWuhqKl/4eIQwtIAa1vdhxGS8tHM3/ZcMxTmmYjSb5LWiImexRUckhsxjnYBfoidI4AYt4QbD/JRaf0UiJljudJNIyBsboWNeNfeDQ8n9LWt4gkkcVzX4ikTEV6tcVI3u3Z0yHcOIAA1Epw0OxHY9bYxcr1IxwrOt9G32bu3SU7xJFGQ8XAc6SRxscEWJt9laKxHYee8e61JXxlk8YDrHRIwBsjDyIPP0OFFqRbumLS4XvduvWbNf/wAwzWxx8E7buidyAdceBxxg9cXXNbHMd07lXS/ngZ4c85wOirywiXw6QfqFgB1snKjTd7t7s11eQ6hhNmObqkMgha13EOuTfgf0g8FeuOZ7GnedzNn7Rpoe62jUx1Jb8Dm63PA6Oe4DXzyRfzK6KRaO8iwq4ICAiEICAgICCUShEMbaYcYJgw2d3T9JsXWOk2Nhx9FE9hxKi2a42B1ZJsRlxza/qSuKKeSjre72xhRUrmkN1uDnSFvC9jpF+gH8zzXRNIjHMfBeOil7vuparaUWhxMkbpJJmOGMA6HX4GxsvI4PFvJW2m065ejp691iICD4lia9pa9oe1wIc1wDmkHiCDxCCu1W4GyJXB7qCIG4P5YdE026sYQ0+4VeSvoncsjZ+5mzKeRssFFEx7CSx+nU9twQbE35EhTERHYb5SgRIgICIEEICAgIJQQgIJQaFuw4mVbJGxgN0Pk4G3ehwsTy4ONh/d8lTl97Zptdov0wzO+WKQ/RpUZZ1SZ+EphyHsdeHbUr3HJEIDTYn9QvnkuPgqxFY+S9uzsy9BmICAgIJQEBEiAghARAgICAgICAgICDW7yOtR1R/wChJ+xWHEzrDb5JhzDsLhJqtqS8gIWe5Lj/ACCpwse7HyTLsK6lRAQEEoCAiRAQEEICAiBAQEBAQEBAQabfKTTQVR/6dvqQFy8ZOsNkwo/YLF/y9fL89bp9mMaf8RV8H5SXUlugQQglARIgICAgFB8goBQSiBAQEBAQEBAQVjtJm0bOn/vaR97/AMlx8dP4WvjCYaTsMh07K12/tqqod9HBn+FdGONQS6GtAQQiEokQEBAQQoByCAkJCiEqUCAgICAgIkQEFF7YqjRs+3zP/Zp/quDjp/JX1kZ3ZTT93segFra4i8//AKPc/wDmu2kagW1WBBCISiRAQQgKBASEpKlAgICAiBAQEBEiAglByrt5qtNPEwcw8/Ww/kvP4n3s9I+cjoe7dJ3FHSQ//VTQt+jACu6vSCWyUgpEIhKJQoEqRCAgICAgICAgIgRIgICAglBxntjf31dR0wzrlp2W/jeL/uvPt73Ez8IPN2VosLdF6AhVS+lZCEBAUaBSCAgICAgICAgICAgICAglBxjenxbyUIdkfi4sHyAIXn0/37fQ83Zl6AgcVVKSplApBAQEBAQEBAQEH//Z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3422" y="1306785"/>
            <a:ext cx="1254882" cy="1885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AutoShape 21" descr="data:image/jpeg;base64,/9j/4AAQSkZJRgABAQAAAQABAAD/2wCEAAkGBwgHBgkIBwgKCgkLDRYPDQwMDRsUFRAWIB0iIiAdHx8kKDQsJCYxJx8fLT0tMTU3Ojo6Iys/RD84QzQ5OjcBCgoKDQwNGg8PGjclHyU3Nzc3Nzc3Nzc3Nzc3Nzc3Nzc3Nzc3Nzc3Nzc3Nzc3Nzc3Nzc3Nzc3Nzc3Nzc3Nzc3N//AABEIAMcAYgMBEQACEQEDEQH/xAAcAAEAAgMBAQEAAAAAAAAAAAAABAcBBQYCAwj/xABCEAABAwMABQoBCAcJAAAAAAABAAIDBAURBhIhMUEHExQiUWFxgZGhsSMyQnKiwcLRFUNSkrPw8RYkRFNUYnOCsv/EABoBAQEAAwEBAAAAAAAAAAAAAAAEAgMFAQb/xAAsEQEAAgIABAMHBQEAAAAAAAAAAQIDEQQSITEzQVEFIiNhcYGxMkLB0fCR/9oADAMBAAIRAxEAPwC8UBAQEBAQEBAQEBAQEBAQEBBCudzgtsbXzlxLjhrWjJKxtaKxuW/Bw9886oi01+ppXxxy60UjyMZ2jbu2+yxjJEtt+CyViZjrENsNy2I2UBAQEBAQEBAQYduQV1pVc+evcsQd1YSIht7Np9/gtGSdy+l9nYOTh4me89UV07pKFhbnLNaMns2ZB9R7rS3RXWTUrHttS2soKepbjEjA4+PH3VkTuHzGXHOO80nySV61sE4GTuQQZr1bIHlktfTNcN45wbFrnLSPNjNo9X3pa2lrG69JUQzt7YpA74LKt627S9iYlIWT0QEBAQCgpG51WtfK9xP+Kl/9FT27vtOHr8Cn0j8JtNUtMFUHOw0Yf6HKw0xvX3ol2nJ1XmqtEkBJLqeTHkdvxyqMfbThe18XJmi3rH4dRUzx08LpZnarGjJK9taKxuXKmdK/0o0neWlpeWMJ6kLXbXeKhve2WdR0hPa8y8aL6LTXmJlfd3PjpH7Yqdh1TIO0neB7rbjwV7yypTfWXeUFroLcP7lRwQHGCWMAJ8TvKprWte0NsViOyYsnogICAgw7cgorT6llsmlNU1zTzNS/pETuBDj1h5HPt2rXMPr/AGdxEZeHr8un/GriuLXUU8Zdh5ZqHPFa7xpbNYmYlZ/JNSTMstRXytLW1coMWfpMaMZ8zlbMfWNvm/bWat80Uj9sflJ08uwpGthLtjW62qPpOO7+e9T8RM2tFHCyT5OL0Ytr9IdIIxVAuib8pMeGqOHmcBe0p10wrG50uRgDWhrQABsAA3KtQ9ICAgICAgINTpFo9btIqTo1yh1wNrHtOHxntaU034OJyYLc1J/pXehmgVBUXe4Gve+ppaCcwxxu2Nkdne7uAxs71prrJv5Onn9sTanLijU+c/0tUmKlpznUjhib2YaxoHsAFu7OLM76ypfSO6G+3maqaSKfOrE3/aNgPid6jtO5mU1p3O3b8mFEI7fU1pG2aTUacfRaPzJ9Fuwx02zw9YmXbLc3CAgICAgjXGoNJRTVIbrc0wvI7QNpWN7ctZl5M6e6Wpiq6eOeBwcx4yClbRaNwRO42+yyeue0KjAt9VP/AKirkl9cD7lPw3Wsz6y9lquUu6Pho4rXA7D6nrS/8Y4eZ+BWeW2o01ZJ8ldlupH3lSTKa86hb+hcAp9GLe0DGtFzn7xLvvVuONUhTijVIbtZtggICAgII9wg6TQ1FOd0sTmeowsbxusw8nsr/Qq/OphGycnmpNkjf2HbiVzsWWcc9e3mnxX0sN8o5h0rSC3V1gRx2LpbjW4UtVok3UsUAHa74qfhI+FD2e6utJqr9J6QVc4JMbXc3H9Vuz45PmteW27JrzuWnrOq09wWlPeV2WmHmLXRw/5cDG+jQF0q9oXV6VhLXrIQEBAQEGCgpesabRpXdLc7YwzmWPP7LzrADwzhczLHLaUP6bzDubBdTLRTUcpyebdqE9uCs8GTl+HP2U47+T62y4dF0Mmqmnrs5wM+sXbPituC3LgiWy0624GnjGrkbgprSlQ6hvOztjG0vcG48SlO7TbrOl5sbqsa3sGF1HRekBAQEBAQEFW8r9vdT1lDe4W8DDLju2j21v3VJxFfeifXoj4mNTFmutNwHMxztdsbvx2FQZNxG/QrbzTWXA/2Ynos9ZlYHeLCwfiVFL/C1827JbpKA3DafyWqe7RHZ87DD0zSa3xcOkNefBp1vuW3FG7RDGkc14hdK6S8QEBAQEBAQajSm0C9WKqotnOPbrRE8HjaPfYe4la8lOeswwyU5q6UbZZ3UtVJQT6zQCQGu347D3jcudeNxufugpPLPLLa0ziaeSQnLjqMce9pKwxfpbsk7rtImkDaZvgk92P7W45NabpGkMtS4dWnhJHc5xwPbWVPDRu+2WCPe2tQblesEBAQEBAQEGDuQU1yt6Put9yZeaVurDUu+U1R8yTefXf46yjy01bflP5Q8RTlnmhobJVOno6gPPWErXHzUtY0x3uiVWy/Jtb5JonssXksouask9YRtqpjj6rOr8dZWcLHuzb1UcPHu79XaqpQICAgICAgICDW6Q2mG+Wipt0+A2ZmGux813A+RWN6c9dMb1i1dS/P9njmobpWUNU3Ula1zHsPB7Xf1XPv6y59ekTWUuse4yBrQXHGwDeSsL9ns9l8WKhFts9HRDGYYmtcRxdjafXK6WOvLWIX1ry1iE9ZshAQEBAQEBAQEFPcpVo6DprQXGJuIbj1X4H6wDVPqC30Kj4iNTv1R5qayRPq1WjFL+kNLrdTuGWCYPcO5vW/CFriu71j/dGFI3eIXqF0F7KAgICAgICAgICDk+Um3dNsEc7R8pRVcVQ0js1tV32XH0WnPXdJa8ldwr7QKQs5QadvaZW/ZK018Wv0TU8WF2qxaICAgICAgICAgIIt1phW22qpT+uicweJC8tG4mHk9lQcnEYn5Q3P2YjillHmAPxKTF1vWfkkx9cy6VYsEBAQEBAQEBAQEGCgprQpoo+VF8I2NPPRAdwBHxjUmONXj7pKeMuZVqxAQEBAQEBAQEBBg7kFPlopeVmmkGwdOkjP/YEj+IpN6za+f8JZjWWFwqtUICAgICAgICAgIMFBTt6cW8pQcOF6px6shH5qO3jI7+JH1XGrFggICAgICAgICAgwUFNXQ87yiN1eN8h+yYx+FRW8b7or+JH1XMrVogICAgICAgICAgwUFL2Qm48oVM4dYG6VEp8Gl+D7BQ165kVeuWPrK6VctEBAQEBAQEBAQYyBxQYLm5xkZQU/ySUc02kb6moaQ+mpn84Dwle8D7nqHh43eZRcPG779FxK5aICAgICAgIPLm54lB83RPO56D5Op5Tukb6IPHQpCetNs7moPFtstHbamqqaZhbNVua6Z2fnEZ4cN5WMViJmYYxWImZhsVkyEBAQEBAQEBAQEBAQEBAQEBAQEBAQEBAQEBAQEBAQEH//2Q==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974" y="4149080"/>
            <a:ext cx="1186805" cy="2409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utoShape 24" descr="data:image/jpeg;base64,/9j/4AAQSkZJRgABAQAAAQABAAD/2wCEAAkGBhQQERUUExQVFBQUGBgYGBcVFBQXFxQVFxQVFBQVFBQXHCYeFxkjGhQUHy8gIycpLCwsFx4xNTAqNSYrLCkBCQoKDgwOGg8PGikkHyQsLCksKSwpLCksLCwpKSwsKSwpLCksLCksLCwsKSksKSksLCwsLCksKSwsLCwpLCwsLP/AABEIAOEA4QMBIgACEQEDEQH/xAAcAAEAAgMBAQEAAAAAAAAAAAAABAUDBgcCAQj/xABBEAACAQMBBQMJBQUHBQAAAAAAAQIDBBEhBRIxQVEGYXEHEyKBkaGxwfAyQlKy0RQzYmOCI0NykqLh8RUkU5PS/8QAGgEBAAMBAQEAAAAAAAAAAAAAAAIDBQQBBv/EACgRAQACAgEEAgEDBQAAAAAAAAABAgMRIQQSMUEFE4EiMlEUQmFxof/aAAwDAQACEQMRAD8A7iAAAAAAAAAAAAAAAAAAAAAAAAAAAAAAAAAAAAAAAAAAAAAAAAAAAAAAGleUbaVzRjHzMkoTjJSSzvby57yecY+DIXv2V7pSrXunTbbXaFOq5KnOE3B7s1GSbhLjiSXB+JIPz52MvHb7YhNzcISc9/WT9Dcl6Msfaw93lxxwOzS7b2i/vH/66n/yQrmrrdpiHt69s6XoKGn25sm8efiv8SnH8yRY2u2aFX93WpT/AMNSL9yZZF6z4lBNABIAAAAAAAAAAAAAAAAAAAAAAAAAYri5jTWZNJfXBcyiv+0UnpTW6vxPV+pcF7yjL1GPF+6fwaXte5jTWZyUV3vBSXva6Ef3cd7vlovZxfuNbu5yk96UnJ9W2yquqzRlZfkbzxSNPdL2629WqcZuK6Q9H4a+8gO2Us5583qUdTbG7oyTZ7Zi3xOK1725tMvY4atUtvNbQot8JVNx+LzH4s3StZI1ztpaZxUhxjia7pRa19yNkpXSq06dRcKiUl3ZWWvVwLMn661t+HZfH36tHtEuNkKS4IqFsSO9jDXgbVVylhFV2gvfNU8L7cvaiqNx4lzzimEH9v8A2XhXqQfSE5L3Iz0PKxWpab/nV/MgvzRaftKSw7L1K/pze7F9eLLeHZWlD7u94/odNc30+bSj2S2bY3lnt6jUbiEqL/EvTh68Lej7Gb7ZX1OtBTpTjUg+EoSUk/WjjNxsGm/uJeCKuj+0WFR1LWq4PnFfZl3Si9JHfh66L8Shp+gQaN2M8qFK8apV0qNxwxn0Kj/gb4P+F+1m8mjExPh4AA9AAAAAAAAAAAAAAIt/fqkusnwXzfcZLq5VOOX6l1ZSOLk8y1b+vYZ/W9X9Mdtf3T/x7CNcSlUe9J5fw7kuRDqrBaVKeCDWZ89NptO5nlZEbU95NrgUV7KTNhu+PEq501rpktpEe1n1zppW060loVsL2cXnJuF5s5STyUdzsTod1bV1p5NdLTZ2143MPNy0k01rz0LjsVUToum+NGcorwl6a+L9ho0bCrSmpRSe609GuTzwZZ2+061Ks50qU1GW7vRaytM814kLUnWo8LK31TTo90lCMpy4JfS8f1Nd2Vsh3dR1qn2M+iuvcu5EWvtipdRp03TlSjvb1SUuHSOObSWX4m0f9ao0oqMMtRSS0a4ePMpmLR6Qm7NOgkRKyRHq7ezw0Ilba2SH1z7e82Zp46lVtCmuIr7RKy8v9CdKTWeCcM+lJtW3WcrR9Ub35PvKtu4tr2XdCq+XSNR9O/6XPr243vrQpLqepsYJtEI2x6h+t4TTSaeU9U1wa5NM+nD/ACW+Ux0HG2uZZoyeITb/AHTfBP8Ag+B29M7onaiY0+gA9eAAAAAAAAABhuqm7HvehG9opWbT6EC6nvz7o6L5sxyeD3jCMcj5DLknLebSnEI9VlZd11FMsa3BlFfLD+tCVKu/p8PdKFVrZ8SFWuMLu6czLcXDaxFY7+pW3NXl05nRFWzj6WPcPs3vPjoRarWuOCPkqq9RiqzxFv69ROIRydJAo5MmiwY4waR4nUyvDJ6456asylUq3ITqkFVcYeeLMlSenfyPNPa9LD7UrmOV6iJWq5IVWbT7vkXVptZPTRCbcXZX3dyzDUuCLWq6F9aJdkRDBc1uhXV62SVXkV1ZnbjhnZ409UquGd+8kfbT9opK2qyzUpr0G+MoL7ve0vd4H57TNj7KbUlQqwnF4lGScX0a5PuLfHLimNv1QCJsnaMbijCrHhNJ46P7y9TyiWWqQAAAAAAAAg3c8yx0+JNbKqVTi+pl/J5O3HFY9pVjbzORiZ8U8s9uJgxXTpiukerotTXtoVM+JdXrfBczX7rjLqjrxU9tnoscRzKnupPwIDpZa/UsLmm3jj3eBBr5i8F2m7WOGOUMfXwMdaOWscF9I9Ku97wIs7l5Z4hakyk1amiXQguplvvR7lVyu8jQed7PLB7WNqIxRG3qDxz4Eidzrpj5EN4McqhPT2cUS9V6mr7/AK0INSXE9VZ/qYqsi2sIWpqEKdXkYvOH24lqYKp0xDgyvNSRAqkqUiLVkX1ZuadwwyeGTrGphlfUepJt5lrhjy/Qvkg2152jUpN6w3ZLwksP3pe06EcN8jN+43kY8qkJx9aXnF+RnciVfCu8akABJEAAAAAYbueISfd8dCmrT0LLa8sU/WvmyirVdDC+SneSI/w68FNxtIoMlQZAt6uhMgzghdeumGvRzqihubJ5f1r9fA2pQyfI7K3m2zuwY7W4hdh6r6vLR51VCMlupt8NPs+DKu9hvLLW6+HU3ra2xUlyz4Gm7SpNNfH9SzJWa8S2+lz1y/qqopUH10I07fHEsK3TmYr2CjhLXTw1KoaHdKFuJoh1Fjh9dCVUItVnsPIh83tCPVkZnPJgmiyHko06pjqS0FUx72jLIc9mCpqRajJcuBErF1WfmhhkyNVM8iPOR0VZWWWGZItlkjSJVsuBa4vbffJvNwvrbD0dVL/NFxx7z9FH5s7By/7+0X86n+ZH6TPao5PIACSsAAAAAV23X/ZetfM1udXhE2bbkc0Zd2Pil8zTp1NfDQx+vpu0S1uir3U/KzoMmU5FXa1SfSngzYqtyU0tKLJkamhVUq5IVU0cGbsZ+THL1tCsnFrHI0faFDLaxx5m33ElgoLuPpPrxI5MvfPLR6KeyOGpVLZ59ZAu16WvUvdo4cnj60NfvtGRfQ45m0colws6lfXTJfnSNVhqShd4Yo6JGO6n6TxwFSWGYd4lEK7cvEzDVnl/XIyzZhqsshReEeoyNVZIqMj1Hkuqz8yNUkR5mWozFJnRVj5Z5YkS7RkRcSy2fTJy5o8tt8ntPe2laL+bn/LGUvkfpI4D5KLPe2pRfKEKs/8AQ4fGaO/Eq+EMnkABJWAAAAAMF7R36co9U/byNDuZ6+s6GaRt603Kkumcrwev+xx9XTcbafx947prKNTr6r1E+3rb3iU0Ja+BOoVNcd5kzXTXyY40taU3wJSqaECNT4GdVCEs7JV9rTKS9b1wydXrFddS0fBYIxPLo6ekxLX7+o09PrkUlzLPEtNpVNcFTVqeidNX0NI1CJWkjAqmuc8D1cEXeLITljrcTCepvLMbZOFEvjMFRmWcsGF8ycKLsFXiYJaGasyLUkW1Z+aUeszDOR6nI84OqGJknl9oUssurKjhEK3paIt7WmJRrDpnkUsM17ityhTjTXjOW8/dTj7Trppvkp2V5mwU39qvOVT+nSEP9ME/6jciyPCi87sAA9QAAAAAAou1VlvU1NcY6PwfD3/EvTxXoqcXF8GsEb17q6W4sk47xZzXfwZac8Hy+tXTquMuT+mY4VOPcY166l9bWYvWJhbUqneZ/PkCElpg+1LhLjwOeauO1Ns0p5b1WEUt9ecfH3Ei5u8LTgU9xVWX4fTPIq7Onw87lDrLeb1Sxr4+BU3TJ11L2lZXl0L6tOsItaWhHye67MGdSwljlN5fQxwWXg91I4ep4bJw5peWY6geh4mThTaUWvIi1SVUWSPULqszPPlF3TJSpZPUYk+3tToZNo5ZLWgbFsXZcq9WnRh9qpJRz0zxfgll+orbeidZ8k/ZnGbqa6wpZ9k5r8q/qEco2ntjbotrbRpQjCKxGEVGK6RikkvYjKAWuQAAAAAAAAAAGt9r9l70fOxWsdJeHJ/I07OHrw7jqdSmpJprKaw11TOd7d2ZKhUa+69Yvqv1OLqMfPdDd+N6jcfVb8IlGqKlXQiQluvB7r1m8s4Jq2u3l4ufSRTubUsc/kWE2+aepXy0b9H1ke104+IRbiZCa0JlyV86mOROIXMF0kno8kVviSKmpGUdcaLxJwrmWOTMcj1KJ8UuXvJueZeJcDDJkhxyRpcSUKrSwT5kecSXKB8hQeS+jJzyxW1DUura108TBa2+TZNk7LnWnGEIuUpPCS69/RIuZ8pnZTsvK7rRprSPGcvww5vxfBd53S1to0oRhBKMYJRilySWEit7Mdno2VFQWHN6zl+KXd/CuC/3LcsiNOS9u6QAElYAAAAAAAAAABC2rsyNxBxfHk+j/Qmg8mNxqUq2ms7hyzaWz5UpOMlhr3rx6ECUjqe1tkRuI4ekl9mXTufVHPdr7FnRliSw+T5Nd3VHBkxTX/T6Xo+urljVvKplN8ORGqS0JEvYR6z5cTn7WtW0IVaJX1uJZVeH1oQqyzy9fUaW9yvmsEaoTnFojukSiFdpRHE+xp+7vM0qHPkY1DXUnEOaZ5YpxMboEvcPcaPUnEOfLfSD5gz0rfoSoWrZf9nuy9S5mowjnq+CS6yfJF9YZeW8e0HZWyJVZxjCLbbwklq2do7I9ko2UMyxKtJek+UV+CPd1fP2Ejs32Wp2UNPSqNelPHuj0XxLourXTMyZO7iAAE1IAAAAAAAAAAAAAAAAYrm1jUjuzSa7/l0MoD2J1zDS9s9h3rKj6S/C9H6nzNOv9mTpPEotPo0/mdlMde2jUWJxUl0aT+JRbBE+Glh+RyU4ty4dVp9xEcMPh7jrt/2GoVPs5pvu1Xsf6lFd+TWf3Jwfimn8yicNoadPksVvM6c3q0OZHnb45G+VfJ1ccoxfhOPzZgl5Pbn/AMfvh+p59c/wt/rcU/3Q0V0z4qBvkfJzcP8Au0vGUf1Jtt5M63N04+Mm/giUY5/hRfrcfqXO4W2f+CdQ2VKbSSy3y5v1HUNn+TWnHWpNy7orC9rybNs/YtGh+7pxi+vGXtepdXHLOy9ZE+HPezvk1nPEq/8AZw/D99+r7vr9h0bZ+zadvBQpRUYrpxb6t8W+9kkFsViGffJN/IACSAAAAAAAAAAAAAAAAAAAAAAAAAAAAAAAAAAAAAAAAAAAAAAAAAAAAAAAAAAAAAAAAAAAAAAAAAAAAAAAAAAAAAAAAAAAP//Z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26" descr="data:image/jpeg;base64,/9j/4AAQSkZJRgABAQAAAQABAAD/2wCEAAkGBhQQERUUExQVFBQUGBgYGBcVFBQXFxQVFxQVFBQVFBQXHCYeFxkjGhQUHy8gIycpLCwsFx4xNTAqNSYrLCkBCQoKDgwOGg8PGikkHyQsLCksKSwpLCksLCwpKSwsKSwpLCksLCksLCwsKSksKSksLCwsLCksKSwsLCwpLCwsLP/AABEIAOEA4QMBIgACEQEDEQH/xAAcAAEAAgMBAQEAAAAAAAAAAAAABAUDBgcCAQj/xABBEAACAQMBBQMJBQUHBQAAAAAAAQIDBBEhBRIxQVEGYXEHEyKBkaGxwfAyQlKy0RQzYmOCI0NykqLh8RUkU5PS/8QAGgEBAAMBAQEAAAAAAAAAAAAAAAIDBQQBBv/EACgRAQACAgEEAgEDBQAAAAAAAAABAgMRIQQSMUEFE4EiMlEUQmFxof/aAAwDAQACEQMRAD8A7iAAAAAAAAAAAAAAAAAAAAAAAAAAAAAAAAAAAAAAAAAAAAAAAAAAAAAAGleUbaVzRjHzMkoTjJSSzvby57yecY+DIXv2V7pSrXunTbbXaFOq5KnOE3B7s1GSbhLjiSXB+JIPz52MvHb7YhNzcISc9/WT9Dcl6Msfaw93lxxwOzS7b2i/vH/66n/yQrmrrdpiHt69s6XoKGn25sm8efiv8SnH8yRY2u2aFX93WpT/AMNSL9yZZF6z4lBNABIAAAAAAAAAAAAAAAAAAAAAAAAAYri5jTWZNJfXBcyiv+0UnpTW6vxPV+pcF7yjL1GPF+6fwaXte5jTWZyUV3vBSXva6Ef3cd7vlovZxfuNbu5yk96UnJ9W2yquqzRlZfkbzxSNPdL2629WqcZuK6Q9H4a+8gO2Us5583qUdTbG7oyTZ7Zi3xOK1725tMvY4atUtvNbQot8JVNx+LzH4s3StZI1ztpaZxUhxjia7pRa19yNkpXSq06dRcKiUl3ZWWvVwLMn661t+HZfH36tHtEuNkKS4IqFsSO9jDXgbVVylhFV2gvfNU8L7cvaiqNx4lzzimEH9v8A2XhXqQfSE5L3Iz0PKxWpab/nV/MgvzRaftKSw7L1K/pze7F9eLLeHZWlD7u94/odNc30+bSj2S2bY3lnt6jUbiEqL/EvTh68Lej7Gb7ZX1OtBTpTjUg+EoSUk/WjjNxsGm/uJeCKuj+0WFR1LWq4PnFfZl3Si9JHfh66L8Shp+gQaN2M8qFK8apV0qNxwxn0Kj/gb4P+F+1m8mjExPh4AA9AAAAAAAAAAAAAAIt/fqkusnwXzfcZLq5VOOX6l1ZSOLk8y1b+vYZ/W9X9Mdtf3T/x7CNcSlUe9J5fw7kuRDqrBaVKeCDWZ89NptO5nlZEbU95NrgUV7KTNhu+PEq501rpktpEe1n1zppW060loVsL2cXnJuF5s5STyUdzsTod1bV1p5NdLTZ2143MPNy0k01rz0LjsVUToum+NGcorwl6a+L9ho0bCrSmpRSe609GuTzwZZ2+061Ks50qU1GW7vRaytM814kLUnWo8LK31TTo90lCMpy4JfS8f1Nd2Vsh3dR1qn2M+iuvcu5EWvtipdRp03TlSjvb1SUuHSOObSWX4m0f9ao0oqMMtRSS0a4ePMpmLR6Qm7NOgkRKyRHq7ezw0Ilba2SH1z7e82Zp46lVtCmuIr7RKy8v9CdKTWeCcM+lJtW3WcrR9Ub35PvKtu4tr2XdCq+XSNR9O/6XPr243vrQpLqepsYJtEI2x6h+t4TTSaeU9U1wa5NM+nD/ACW+Ux0HG2uZZoyeITb/AHTfBP8Ag+B29M7onaiY0+gA9eAAAAAAAAABhuqm7HvehG9opWbT6EC6nvz7o6L5sxyeD3jCMcj5DLknLebSnEI9VlZd11FMsa3BlFfLD+tCVKu/p8PdKFVrZ8SFWuMLu6czLcXDaxFY7+pW3NXl05nRFWzj6WPcPs3vPjoRarWuOCPkqq9RiqzxFv69ROIRydJAo5MmiwY4waR4nUyvDJ6456asylUq3ITqkFVcYeeLMlSenfyPNPa9LD7UrmOV6iJWq5IVWbT7vkXVptZPTRCbcXZX3dyzDUuCLWq6F9aJdkRDBc1uhXV62SVXkV1ZnbjhnZ409UquGd+8kfbT9opK2qyzUpr0G+MoL7ve0vd4H57TNj7KbUlQqwnF4lGScX0a5PuLfHLimNv1QCJsnaMbijCrHhNJ46P7y9TyiWWqQAAAAAAAAg3c8yx0+JNbKqVTi+pl/J5O3HFY9pVjbzORiZ8U8s9uJgxXTpiukerotTXtoVM+JdXrfBczX7rjLqjrxU9tnoscRzKnupPwIDpZa/UsLmm3jj3eBBr5i8F2m7WOGOUMfXwMdaOWscF9I9Ku97wIs7l5Z4hakyk1amiXQguplvvR7lVyu8jQed7PLB7WNqIxRG3qDxz4Eidzrpj5EN4McqhPT2cUS9V6mr7/AK0INSXE9VZ/qYqsi2sIWpqEKdXkYvOH24lqYKp0xDgyvNSRAqkqUiLVkX1ZuadwwyeGTrGphlfUepJt5lrhjy/Qvkg2152jUpN6w3ZLwksP3pe06EcN8jN+43kY8qkJx9aXnF+RnciVfCu8akABJEAAAAAYbueISfd8dCmrT0LLa8sU/WvmyirVdDC+SneSI/w68FNxtIoMlQZAt6uhMgzghdeumGvRzqihubJ5f1r9fA2pQyfI7K3m2zuwY7W4hdh6r6vLR51VCMlupt8NPs+DKu9hvLLW6+HU3ra2xUlyz4Gm7SpNNfH9SzJWa8S2+lz1y/qqopUH10I07fHEsK3TmYr2CjhLXTw1KoaHdKFuJoh1Fjh9dCVUItVnsPIh83tCPVkZnPJgmiyHko06pjqS0FUx72jLIc9mCpqRajJcuBErF1WfmhhkyNVM8iPOR0VZWWWGZItlkjSJVsuBa4vbffJvNwvrbD0dVL/NFxx7z9FH5s7By/7+0X86n+ZH6TPao5PIACSsAAAAAV23X/ZetfM1udXhE2bbkc0Zd2Pil8zTp1NfDQx+vpu0S1uir3U/KzoMmU5FXa1SfSngzYqtyU0tKLJkamhVUq5IVU0cGbsZ+THL1tCsnFrHI0faFDLaxx5m33ElgoLuPpPrxI5MvfPLR6KeyOGpVLZ59ZAu16WvUvdo4cnj60NfvtGRfQ45m0colws6lfXTJfnSNVhqShd4Yo6JGO6n6TxwFSWGYd4lEK7cvEzDVnl/XIyzZhqsshReEeoyNVZIqMj1Hkuqz8yNUkR5mWozFJnRVj5Z5YkS7RkRcSy2fTJy5o8tt8ntPe2laL+bn/LGUvkfpI4D5KLPe2pRfKEKs/8AQ4fGaO/Eq+EMnkABJWAAAAAMF7R36co9U/byNDuZ6+s6GaRt603Kkumcrwev+xx9XTcbafx947prKNTr6r1E+3rb3iU0Ja+BOoVNcd5kzXTXyY40taU3wJSqaECNT4GdVCEs7JV9rTKS9b1wydXrFddS0fBYIxPLo6ekxLX7+o09PrkUlzLPEtNpVNcFTVqeidNX0NI1CJWkjAqmuc8D1cEXeLITljrcTCepvLMbZOFEvjMFRmWcsGF8ycKLsFXiYJaGasyLUkW1Z+aUeszDOR6nI84OqGJknl9oUssurKjhEK3paIt7WmJRrDpnkUsM17ityhTjTXjOW8/dTj7Trppvkp2V5mwU39qvOVT+nSEP9ME/6jciyPCi87sAA9QAAAAAAou1VlvU1NcY6PwfD3/EvTxXoqcXF8GsEb17q6W4sk47xZzXfwZac8Hy+tXTquMuT+mY4VOPcY166l9bWYvWJhbUqneZ/PkCElpg+1LhLjwOeauO1Ns0p5b1WEUt9ecfH3Ei5u8LTgU9xVWX4fTPIq7Onw87lDrLeb1Sxr4+BU3TJ11L2lZXl0L6tOsItaWhHye67MGdSwljlN5fQxwWXg91I4ep4bJw5peWY6geh4mThTaUWvIi1SVUWSPULqszPPlF3TJSpZPUYk+3tToZNo5ZLWgbFsXZcq9WnRh9qpJRz0zxfgll+orbeidZ8k/ZnGbqa6wpZ9k5r8q/qEco2ntjbotrbRpQjCKxGEVGK6RikkvYjKAWuQAAAAAAAAAAGt9r9l70fOxWsdJeHJ/I07OHrw7jqdSmpJprKaw11TOd7d2ZKhUa+69Yvqv1OLqMfPdDd+N6jcfVb8IlGqKlXQiQluvB7r1m8s4Jq2u3l4ufSRTubUsc/kWE2+aepXy0b9H1ke104+IRbiZCa0JlyV86mOROIXMF0kno8kVviSKmpGUdcaLxJwrmWOTMcj1KJ8UuXvJueZeJcDDJkhxyRpcSUKrSwT5kecSXKB8hQeS+jJzyxW1DUura108TBa2+TZNk7LnWnGEIuUpPCS69/RIuZ8pnZTsvK7rRprSPGcvww5vxfBd53S1to0oRhBKMYJRilySWEit7Mdno2VFQWHN6zl+KXd/CuC/3LcsiNOS9u6QAElYAAAAAAAAAABC2rsyNxBxfHk+j/Qmg8mNxqUq2ms7hyzaWz5UpOMlhr3rx6ECUjqe1tkRuI4ekl9mXTufVHPdr7FnRliSw+T5Nd3VHBkxTX/T6Xo+urljVvKplN8ORGqS0JEvYR6z5cTn7WtW0IVaJX1uJZVeH1oQqyzy9fUaW9yvmsEaoTnFojukSiFdpRHE+xp+7vM0qHPkY1DXUnEOaZ5YpxMboEvcPcaPUnEOfLfSD5gz0rfoSoWrZf9nuy9S5mowjnq+CS6yfJF9YZeW8e0HZWyJVZxjCLbbwklq2do7I9ko2UMyxKtJek+UV+CPd1fP2Ejs32Wp2UNPSqNelPHuj0XxLourXTMyZO7iAAE1IAAAAAAAAAAAAAAAAYrm1jUjuzSa7/l0MoD2J1zDS9s9h3rKj6S/C9H6nzNOv9mTpPEotPo0/mdlMde2jUWJxUl0aT+JRbBE+Glh+RyU4ty4dVp9xEcMPh7jrt/2GoVPs5pvu1Xsf6lFd+TWf3Jwfimn8yicNoadPksVvM6c3q0OZHnb45G+VfJ1ccoxfhOPzZgl5Pbn/AMfvh+p59c/wt/rcU/3Q0V0z4qBvkfJzcP8Au0vGUf1Jtt5M63N04+Mm/giUY5/hRfrcfqXO4W2f+CdQ2VKbSSy3y5v1HUNn+TWnHWpNy7orC9rybNs/YtGh+7pxi+vGXtepdXHLOy9ZE+HPezvk1nPEq/8AZw/D99+r7vr9h0bZ+zadvBQpRUYrpxb6t8W+9kkFsViGffJN/IACSAAAAAAAAAAAAAAAAAAAAAAAAAAAAAAAAAAAAAAAAAAAAAAAAAAAAAAAAAAAAAAAAAAAAAAAAAAAAAAAAAAAAAAAAAAAP//Z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956" y="1227138"/>
            <a:ext cx="1297090" cy="1297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AutoShape 29" descr="data:image/jpeg;base64,/9j/4AAQSkZJRgABAQAAAQABAAD/2wCEAAkGBxQTEhUUExQWFhUWGBkVGBgXFxQYFxkYGBgXFxgaFBcYHCggGh8lHBQUITEhJSkrLi4uFx8zODMsNygtLisBCgoKDg0OGhAQGCwkICQsLSwsLCwsLCwsLC8sLCwsLCwsLCwsLCwsLC8sLCwsLCwsLCwsLCwsLCwsLCwsLSwsLP/AABEIAQoAvgMBIgACEQEDEQH/xAAcAAEAAgMBAQEAAAAAAAAAAAAAAwQCBgcBBQj/xAA+EAABAwIDBQYEAwcDBQEAAAABAAIRAyEEMUEFElFhgQYTInGRoULB0fAHseEyUmJygpLCI6KyM0NUY/EU/8QAGgEBAAMBAQEAAAAAAAAAAAAAAAECAwQFBv/EACoRAQACAgEDAwMDBQAAAAAAAAABAgMRBBIhMQVRYRNBkSIygXGhsdHw/9oADAMBAAIRAxEAPwDuKIiAiIgIiICIsK9UMa5xyaC4+QElBmi5BX/FLFEl7adFtNt9wh7nEHRzw4CYjIZnULrlF8tBiJAMcJGSpXJFt6XvjtTW2aIiuoIiICIiAiIgIiICIiAiIgIiICIiAiIgKPEU95rm8QR6iFIiD857Hwg75tN+W+xrhyDwHD0lfosLhO38J3W0MQwCJe8iNN+Kgj+4LtOw8eK9CnVHxtBPJws4dHAhcfGnU2q6+T3rWy8iIuxyCIiAiIgIiICIiAiIgIiICIiAiIgIiICIiDlX4oYDu8VTrgWeBP8AMzwn/aWei+9+F+0Q+lWo60n7w5sqCQfVr/ZZfizSnBtd+7Vb6EOHzC5z2c7RuwVTvw01G7jqbmTE6svByI4ZErz7W+lyPiXZWOvDp3tFxofiDjMS4ClutBvDAMubnSfvRbJgNp4sCXud5WPrvK1+fSs66ZYTimPLoKLXsDt93/cbbLeAI9RkvvUqgcJBkFdGLPTLG6yzmNM0RFsgREQEREBERAREQEREBERAREQeOcAJNgF8DHdpmi1IB/8AEZDenH2Wv9q+0ZqONKkfADBI+IjPoFrGKokkgvLhOeUiJiNOC8jleo9M9NPy0rX3Zdtsbi8UzdDm92HCQCAydPM+q1TBbIeHFtQ2ImAbELZ6TbxppkrLcJJJiLROq8rJzrT/ALb0ydPaEOz6BoWYIZqA1o6yM19ttTw3JUeFow0Tfd9VcoUgBlAXFN73ne0WnaEF2ryRpl+a+jsjbBpOg3bqPmqzmNI0MKGoOC1x5smG3VEs3RaVQOAIMg3BWS1TsptSD3LjY/sHnw6ra19ZxeRXPji8fyymNCIi6ECIiAiIgIiICIiAiIgLX+2u0zRw5DTDqnhHED4iOluq2Bc/7eV97ENboxgtzcST7Bq5eZk+nimY/otWO7VaLXA2MCI0U1Ns87rw6qYNMRHJfLXloyZR4L6LaIsDdVqdE8bKx3OQm3NYzEa8C7SaQQWwpGNiN7JQU6wHkFaptJz1V6TAyxEFwIjKLcOcKpXaPRXGYcNkjVV8S3X7IU5Ime8oUC4gtIsRcEaEZLoOycaK1Jr9TZw4OFiFor2XkRECwyX2eyuL3XlhNnZciPv8l3elZvp5eiZ7T/0ItG4baiIvp2YiIgIiICIiAiIgIiIC5p2mh2Lqu5hvkGtA/MLpa5Liq/eVXuv4nuPQkn5rzfUrfoiPlejJoBEqRtKQ47xDhECLHqoabDceinqk7sbt+MrwLSulYVIHHgoQ0wDFssxn9hTUAcyua29ibCgXX0cO66+dJB5K0xxGZV8c6QvkDPVQOg9FlIgEiDoohaZjot7SK1Wmbx6KrTeWneyIv6K85pz9lWq07k6Hj9FzTuJ6oS3fZWNFamHjPIjgRn981cWnbBx3dPAJ8D7HkdD8uvJbivreFyYz4on7x5Z2jUiIi7FRERAREQEREBERBV2nX7ujUf8Ausc70BK5bTtELoHbPEbmFeNXkMHUyfYFc6ZJgwd0izuJESPceq8f1K27xHw0p4XnwA06nWcwRw480e0kRdQsphWGG114eSVmVK2efDRS06bjnCNpypGN4GYssLSnSWRCl3bC6wpXU7GFTWdjOk4kXCy7sk8l6w3hS0Ra60rG/IgqUQAI0WFQS0//AFWKjL8uCrOYQbARoomdT4FYNgZW0P6LZ9hbSDgGON9PotfAfulx3SBmLh0cQvKdWIOk6fmF2cPPbBaPaUTG29ovm7L2iHjdJ8XHj+q+kvqKXi8bhlMaERFdAiIgIiICIvHOAEnIXQaR+IeO8VOiNPG7+o7o9t71WqMdBicj0v8AYU21No97WqVP33W/lEBo9AFVoAkcx6L5vk5eu82axGoX6DYF1YoboVfDu099FdpjivOvO1oZl8HLqrTBxUHeNaJP1VlhDhoQstDFjQJurNOqMlC2nBUpFrKkTMd0ve+zgGQs21LwvKdQQDx5LNrd7iFaLTPiRkRNliKXh8JuOKk1AByUrgbR1W1Yie6FV5BGYB1BVXu4yyK+i5wJyVOu28jyIlRft3hKGjWIuJt55rZ9j7VFTwus8D+4cQtTeCCc/L6LyhXc0g6gyDr98l28PnTjnv8Ayrau3QkVXZuMFVgdrkRwKtL6itotG4YiIikEREBa7252l3WHLQfFVO4PL4/a39S2Jco7ZbXFbEugy2ke7b5j9o+s9AFy8vL0Y5957LVju+QLXP3eB1V2iNOKq0agMcz+Su93IgGOa+cyNE7cNaBYcBqrdGnIvZRUGwOKnw7XHP0XHeErmCbqLFp8lI1o3jGucZKJlIEXU1OnugBvuomZ0lIRaw6LINvMLIiyyaNPdUtAzYRks4M8l5TEKSVanjuMO7AM8UcV45oKyOcQtI+BCCRzKxdcTEFZOpZqIl1xbK3nzUbmPIoVWndN1Fp01VotdfL9VASSLi/3ksq9h9Ls9tHu6oY42d4evw/fNbkub1mZBb1sXF97RY85xDv5hY/lPVfR+k8mbROK327wzvH3XkRF7TMREQfH7WbU/wDz4Z7wYefAz+Z2vQSei5GykdPfyW4/ifX3qlGlMBoNQ+bjug9A1/8ActToVBbnMdF4vOydWTXs0rCzSAGfRS0SXuG6QBxKhpuBkcFfpUw0CMs15ll1kUHUnbj4kjeBBkEHgrVMGeSo4iXOacyLCdArLnOERdc94iZnXhMLhEjOFNIsJzVShnc9FdaQsZErGZclJABniomEBSugqNdga2OazLlE0m59AsmwRzUV9oSloU/i1WbgZ5LHvIgQve8Imy66ViI0qhxDiDAz+Sr1ZF1ZrPkxBuM1CbeG+WapeuxTxDjAOVwoKhIdfzHzlWnC0G6pGS4yBGQ+crnncBWdzscjwX3+xuJvUpk/xj8j/itbqNGQyGfkVe7OVg3Esg2dLT/ULe4C6+BlmnIrPzr8lo7N+REX2TAREQco7Y19/G1eDYYP6WAn3Ll8djgOl+iz206cVWOhq1f+Zj2CxpN3oP3wuvmstt3tPzLWFvDtETxXrKrmSLFuhOnIclHTJnTdj3UlIkugi3Fctln0KEzJP6eSlp1TvXHh4qIBSF9wIz+7rKwtsYJBU5rAQJuVRe+4aDBz6K0IzOiymPZKfckiVP3vwqt3wEXzUxqRHNViIgSMqQbr1zb+6x3jPJZOeFaI9xOHr1tbPlmqTD4pJ8lNUqGeULat+20PX1Zu2CJUDqpkz0XjjAMKBzju81la8jGoQbk6yFVq1T0UznZBVnxlnJ9FzzOyGBqCIH3eFJgXbtRjtWuB9DKheBJi+nWyyaOC0xbi0SOnosWGwWS+8YCIiDiWPcBXqgm/eP8A+TvoV7QqAiRkp9sUd3FV7X72p6b7iPYqpRBlwMRp5L5fJGrTDaE1E5iZ/VWMOCJkzdVqThEjL6Kxh3kysJ8i3QqEzIjhzCmY+/JVqYBM9FkN6Rw1WUpW2TvXiNOKsSCIN1UcDaCpAzxTP0VJStiD0U7q0CVRoNAJIOakYzxb0/RUFzfVbf1M2NlNKic0HPzUWgZ7wsXcRHLgszVMnKIsomuBsjHGTOWn6qvcZMqGPEbqu+vBzsUc8HnC8ptBFlSZnwhFSF3bwm0i5EE6ryLT8SzfWcBugAwLFYk+EE2Uz7DEHL7uvKA3iBxMD8li2nZ06mVb2Hhy6vTb/FPRvi+S6MNZtetfmEOigL1EX27EREQcr7bUCzGPtZ+68dWgH/c1y+LERroVvP4jYO1Kr50z18Tf8/VaOAbHLiF87y6dOW0fz+WtfDOiwC3G6mZUEHkqzQGxJvlKkY9xyHquOVl2i0AW80Di42PhixGc6rCk/TWFk50AHLl8lnMdkp98mw9VKKsEA66qAPAbIGfzVhsRdZiMeF1hnmVbHPJQOqgOjXNSFwzOiymEpRWkeFeVKgaZIubW4JRIi2RSQXZXTUjLfEE+q8Y3wwCfM5rHwiRa94RlSxOmkcFWUAjLVesG6F40iJi5VYvOZNpv5KmhLQddZvd6aqOnA0j6LzoIJPpH1WlaoYu46XJ6LYexeFl76h+Ebo8zn7COq1t5XQ9g4LuqLWn9o+J3mfoIHRet6Xg68vV9oVtOofRREX0zIREQUdt7PFeg+kfiFidHC7T6gLkbqTmlwcLgkRqCDBBXalpHbrYZviKYP/sAztk8fP14rz+fg669cfZes/Zo0mBPv95qxT8TeEqOrOYvy18wvaL5Jj0Oi8O0NFlsC85KXvbwRaM9FXEdcuimD8gPLyVJhKw2oMlIYI8lVcBM6heUn3zufyWVoTpc3zbw+anItByVSmTMzbgpakkZwsxZpgAQFjTzJVfDVLRMxmpHVogalQMi3xSYjTivXNuFXrOJsRI81iXungJ9QqzVCdz45kqNk5u9OCwaZuOiyqRYH2UdIDgbgzJ+SVTAIOv36LBoiJHHyWWHa6oQ1t3OMCOPJbUxzPYfW7NbP72qJHgZDnHifhHr7ArflS2RgBRphgzzceLtfp0V1fV8Pj/Rx6+8+WNp3IiIutUREQF4RK9RBoHarskWf6uHEtFzTHw82jVvLTyy1CkYE/T8125av2k7IMry+lFOqeXgd5gZHmPQry+Twd/qx/hpW3u0MVLfly6LINvzOoUWKwVSi7u6zHMdpwI4tIsR5Lx1W4AXk2pMdphosOdxWFEgRGWYhGPNrcjOaNeJjgue0JSh91mKpk5gKu91wARPyXrKmc2hZzUlOKkWkSpWPGcn5KClloUESYcfL6KvTImNWTb1WHeHmdIy/NRd4QY9OXnxXtOpxzCnplCwXkC9icoXneRIJ00zUD6vHTgreydmVMQ6KY8IN3Gd1vXU8gtceG151EbGDA55aGiSTAaBJPot67O7DFEb74NQiOTRwHPifs2djbFp4dvh8Tjm85ny4Dkvpr6Hh8GMX6ref8MrW34ERF6KgiIgIiICIiAiIggxmDp1WllRjXtOjhPUcDzWmbV7A5uw1SP4KhJHkH5+oPmt6RZZcFMn7oTEzDjW0MDiKB/1aTmj97Nn9wke6qsxf3a67dC+Rj+zGErXfQZJ1aCw9SyCV5uT0zf7LfleLuVNxQPHrCzGIBJP1W8V/wAOsMf2X1mcg5pH+5pPuoD+HDP/ACHxza1cs+m5fb+63XDTjihmPT6qMYk3Op9Oi3ul+HdH4qtU+W4P8Sr+H7D4RubHP/me/wBw0gJX0vLPnUH1Ic2fieYnQxkvo7P2Nia/7NJ0fvOG42PM5jyldPweyaFL/p0abDxa1oPrmrq6sfpUR++34VnI07ZHYZrYdiH94f3GyGdTm728lt1Gi1jQ1rQ1osAAAB5ALNF6WLDTHGqwpMzIiItUCIiAiIgIiICIiAiIgIiICIiAiIgIiICIiAiIgIiICIiAiIg//9k=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AutoShape 32" descr="data:image/jpeg;base64,/9j/4AAQSkZJRgABAQAAAQABAAD/2wCEAAkGBxQTEhUSEhQUFRUVFBQUFRUVFxUWFRQSFBQXFhQUFBUYHCggGBolHBQUITEhJSksLi4uFx8zODMsNygtLisBCgoKDg0OGhAQGywkICQsLCwsLCwsLCwsLC0sLCwsLCwsLCwsLCwsLCwsLCwsLCwsLCwsLCwsLCwsLCwsLCwsLP/AABEIAMIBAwMBEQACEQEDEQH/xAAbAAEAAwEBAQEAAAAAAAAAAAAAAQIDBAUGB//EADQQAAIBAgQDBgUCBwEAAAAAAAABAgMRBCExURJBYQVxgZGhwRMUsdHwMuEGIkJicpLxUv/EABsBAQEBAQEBAQEAAAAAAAAAAAABAgMEBQYH/8QAMxEAAgIBAwMBBgUDBQEAAAAAAAECEQMSITEEQVEFEyJhcZHwMoGhsfEUwdFCQ1Ji4SP/2gAMAwEAAhEDEQA/AP3EAAAAAAAAAAAAAAAAAAAAAAAAAAAAAAAAAAAAAAAAAAAAAAAAAAAAAAAAAAAAAAAAAAAAAAAAAAAAAAAAAAAAAAAAAAAAAAAAAAAAAAAAAAAAAAAAAAAAAAhyMyko8sFHXjuji+qwppOS3NaH4I+Yjv8AUz/W4N/e4+Y0SCxEdyx6zBLiSGiRZVVujceoxS4kvqTSyykdFKMuGQk0AAAAAAAAAAAAAAAAAAAAAAAAAAAAAAAAAAAUnUS1ZyyZoY/xOipNnPPGbep83L6rBRbgvqdFifc5q2Le58nq/Vpqm3zwvP8A4jtHEjGdVvzu+Z4MvW5cm63SdvuvvxubUEjN1fX1PHk6yTfu739WaUFRX4j+/eeeXVZOF+fzNaUR8V7mF1uVU9XHYuhE/GZ2XXyp39/fwGhFo4ix0x+qSj2r6/qR40zSnjmuf54n1MHrMoRrU/z/APbMPAmddLtFc/z7n2+n9YxzXvHCXTvsddOsno0fVx5oZFcWcXFrk0OpkAAAAAAAAAAAAAAAAAAAAAAAAAAAiUrGZSUVbCVnDiMXfJZdefkfC6v1Nv3Mb0332v6HeGLuzmu2+f5t1PlRlmnPe38b/RfH9jrskXlR1e1suWfVo9U+icW8mp7VUbVb/FqrM672KzgrxXLfiXfrY45sEPa44Va/5alfd+PvuVN03/Yxds7aaK+re9vc+ZJ4oyySi/dVpJ7ty8tLsvJ0V0isErOT0zSW7scOnhjUJZsiSg7Sje7lXPyRpt3S5Mj5tSSW1X+p0CWwjCcm4xX2hxuyEZVJ77muRcXsKIbInRSrZ2U3F3FloRxEkz34PUM0JJ2R4os9LB9p8p+Z+n6H1uM6jl+p48vTVvE9OnUTV0foITjNXE8jTXJc2QAAAAAAAAAAAAAAAAAAAAAAFZySV2YnOMIuUnsVK9jzK9dy9l+cz8r1fXSzW7VeO2/9/v4nqjCjGpa/PXLql17z5vU6FNardvbjdLnf57fI3G6Nm7xs3w6/pd8tj6kpxyYfZzei7a0tu0tq+/7nOqd8/MpVqx4rrOyyT0TPL1fW4IZ1OFyaWyf4V2+f1+pqMJaaZnKd8ubyv/Sl/bsjxZeo13B/iltqb91L/r2S+JtRrf8Akzv9ssr/AHPC8j06Y7Oq2VX8X3bZuiljzQg3BpLf9a+RvuGR3S3v4eAQxpUZNJ/mi8lWzKjJrUUq2Wvds0RxGWhRXiKaozkzSRpIhs1FstG+FxsoNW/bqj7/AKd6jODUf4OOXApLc+iwmJU1dH7PBnjmjqifLyY3B0zc7HMAAAAAAAAAAAAAAAAAAABgHmY2vxPh5e9z8p6n1qzz9gvw+b7348M9WKGn3jinUV7cumTdlr6Hwc+bHreKKehbbUnt33PSour7l4Ti0r2Wqzva+9kd8eTpc0ILIkmk1u3pt96SMOM4t0U41ZXztzu726HB5YRhGMlbXe3dfD+DVNvYo2norerPJNxyO4xpfB2/18G1a7lnPJdNNlzfidfaS9nG7dfh8Lu/zM1uR3X67u+2xHTkpQbtVfl3y14Rfgye5F/BWmNN/qu+5PmUaadjjpcJtS57GtmiWtWno/ErjS1RdUwvDM318GYpad+XwzfyKr0MLjdFKNjY0VJW5oqzS+JSrZtclRRo6RdPYp0YLFuEkff9N62WOST4OObEpI+ow9ZTipI/YQmpxTR8eUXF0zU2ZAAAAAAAAAAAAAAAAAAOfHVeGDZ871TqPYdNKS5e3398nTFHVI+fk2+dreB+CcXKNtpfp9/dH01S7EK/fa+XueepXtvT+2V0Xi42z1v6HSHsXD/tfjt9aMvVfwLObXK2e3Q6+1yY3tGq8Lyvz7E0pkKeqOUZyqSi+ee1lcVsTnZdPvyOjjKUYt9vvYmyZanLOTtpzOmB05zavbYklwi7aWd9de9nXTCK1xlu+fz3deDO72otKG/nkdv6bW6l9diavBWnC3Xd/Q5x6dQel0/j+xZSszhzV3lqjzQi2nBPj9jb7M55LLvPLppJs6rdkTW5lpp78lVMo2SjRVlRSrZ0SKQCmc0d4OjR6PZXaDi8/FfnifqvTevt6WeHqMCas+mi75n6I+WSUAAAAAAAAAAAAAAAAA8ftWvnw8l+e/ofkPXOq1ZVjfC7r78/se7pobWeU5tn5nK5SdyPaopcFk+4ym5e7sRorfkFvSNVTsQls9rGoqu5JJFpyvna37G8m8raokVWxZSulbVeqZtyUoryv1MtU9+DaFVaaPTx6naGWLVcNHNwadkU3nwyd+e/gXHduE/mWSVXEmrDiV3dO989lsjpPH7SFvZ/Hx4RIvS9hOSWVuWb6IjcYe7XbdhJvcj4md+Vv9iZc6c9XZL5WXTtRk802/D3PDSabf5HTdNJGbj9Mu4xJNbM0mVuEjRS5qtjRBSkMoM5nSJohZWPXim4NNGWk1ufS9kY1P8Akbz1Xdt4H7jpOoWSKT5PkZ8Ti9R6h7DzAAAAAAAAAAAAAAAGOJrcK1V3onuePrOqjghytT4T7s3CGpnz+MneUv8AJ+S0PwvXT1ZZvy2/8f5PqYVUUc/EtGk8vLyPH+Fu1f8Ak66W+CnEYjFGqEXmr+JpR4sPjYju7zWnU3Q+Zpe7XrfS5Go7UZSaTCks7pLPkabVbolMvNxeis/qWbhJcUzKUl8SKkua1MN/kVLsy99LyZ11NqnJk+SEql9MxObdpcIKNclHK+uxxk3LeRqq4LTnkkuWve+RvK9UUo8IzGLTbZV6enUxKKpNFT3KyizLtPdGk0zPh9vU32tmrIsZs0VbNUUzep1jsikPI7RIWVXhkpJvI9seoljyRknwY0KUaZ9J2Z2qp2jLKW+5+i6D1XH1FQl+L9z5mfpnDdcHqH2DyAAAAAAAAAAAAHNisZGCeauuR8/rPUcXTp21q8HXHilNnz1XFNzUpO9n78kfhZdRkzdSsuWV07/g+pHElCkimJn/ADN/mhvqt8sn+prGtkjlbPOoncX38WWKVkoRW5GNwnsVxtj5mkql7bh7mVGmF3aEapUNiZK0ln5CVLgi3RdvfPqZk2m+5lLwI1Nb3sxFruHHwSpLr35fQao9kKbI4svEy3tz+QrcniysuuZpP3aFb2yyjl6vuRpRdbfwZb3Ek8nnn5k0S2buyprgrKFnmnbn7/UaGn7y2Gq1sVlFXstHoRxTlSezNJ7WzGTKkdFwUlqbTKQzaBRmm2wjaT2djlilKMrXJOdj6zsrEOdKMnq1n3p2v6H9D6LM82CM5ctHxM8FDI4o6z1HEAAAAAAAAAzr1OGMpbJvyRjJLTFy8I1GOppHxcsXe6bWbvd637z+fSvI25d3d1ufe9mlVFaU7nBxaexto1rS5ZZ/tY7STapnOK7mLOR0KvqVLwBxFoBSzsRx2IXclbqSiF1PqY0iizrX181qaab2ZnTXAa6/cxpSSbLZPK//AEVcaJtYvl7dDKQ7loSttnkzcXp8bkkrLRnwu+qzRcdwldEaUlRem1ZNPRu5YpUnxvuZld0aOdpOX821+Xgd5S0T9pTMqOpaTSlK6XC1q+JPN2b5dDrj99LQ68mJKm7XyOSvK8nbrbuR4c1Sm9PB3gqjuZ3zWWmvUypK+DdWjORUaRU2gV5lfANuG67jmrttEume3/DGIbhKD/oeXc7+6fmftfRMzng0P/SfL62CU1Lye2fZPEAAAAAAAAAVqRumt015kkrVFTp2fnGOoypylF8nY/HZ+n9lkcT72PJqjZODrLLU87w6nubbPSrLNN7Xv0y+5M+KVq/tGIs5pyze3seVxNopxl0IWRxF00C6MAs2RIAbAunzJwQlMxQFyNWgWvZikhyRxDTuDX4jtrrr3hykrt8mdKstG1r3V1qraljFab7rsR3dFo1LpJp2XIqblUXvRHHTuiLpaarl5ouqn7q3FXzwZqTV/JnLdG6TK3BQs2XkcEXNwYKMFJi3oTTYdHu/wsspvrFej+5+s9Aj/wDKT+J8zr3uke6ffPAAAAAAAAAAADz+0eyadb9StL/0tfHc83UdJjzr3ufJ2xZ5Y+OD5zH9gzpLiVpRWd17nysvp8savlI90OpjPbgrisoQlvF3X912rPy+h5eqxtJNeDpje7PKqTzPmOCR6UyIzMuILqRloGikYaBbiJRS3EZoBMNAspdf+GWvgCVIjQLxfMy0QcVvHUbgIUBGdiab5B0QrpZ21vm3mk/qdFJJ8GHBvuZNnFI2V4tzVbAXIkASgStzrGO1kKpCMbRbKc7I6Qwyk6Qb2Pq+wKPDS/ybfsvoftfTcHscCR8fqp6sh6R7zzAAAAAAAAAAAAENAHgfxBhlThxRjld6LNN206ZXPldfjUYaktj3dNPU6Z8nVefXLuv0Pz+SNM+hFlVL9jm0aLp8zDXYF1Iy4lLRkZaBa/UlAvFmGmCHItAmMiNAvBp7mGqBMXYAgclLcXTlmZ3IQpmmgLmaKTcECkTSUm5YxtkZdex3STTS8GbNaMNv+vY9nS9O21Ricq5PR7N7Fz4qn+v3PudH6Zo97L9Dx5+qtVE+hitj7R88kAAAAAAAAAAAAAAGGMoqcXF8zE4KcXFmoS0ys+A7SouM2mslbztqfnerxVsfXxytHKj5jR2LpmWgSQFkyNFsniM0LLqRKFkqZnSLJTD2FkxkRopbjM6aBKkSgOIV4A4xXkEJhoF7mWCC0C9M3jjbMs6cNTvKy5n0ej6dzyJLlnLJKlbPawWFjDPVvVv2P1PTdHDBbW7fLPnZMzn8jvjI9JyNYyBlo1BkAAAAAAAAAAAAiTAMZsGkeF2/gONccf1I8HW4XONx5PXgyU6Z8tOm0tns1tqfAyY655PcmVS658/2OEo0bTLHJpgMgJXeAFIUCUyNFNFIxpA4i0CYyMtCwmKBYgCYZQ5k0kLXJSKSmKBdPY7wVyWlGX8T2ez6XCrv9T9Efr+g6RYY2+WfNz5dTpcHfGR7zzmsJAHRBmQbwYOZYAAAAAAAAAAAESQBhNA2jGaDNng9rdm/1R/P2Pm9V01ptHqxZOzPCnQejTv7fY+Jkxvitz1pmbhZ9XyfTqcNL4NWTY5NFIb/ADqECSUQXBSVIjQJuSgTclAXFFJTJQJZEBcVsCUyAtc6YsUsjqK3I2krZpRnZ3P03Q+nxw+9PeX7HizZtWyO6liz6tnlo7KOJNJmaO2lVKDspSIyHTTZDDNAQAAAAAAAAAAAArKIBhOAOiZhOBDR5XaGAvnHXbkzw9R0ureJ6MeWtmeHUp2yazzen0PizxVaa3PWne5hKJ5JxNopJHNopBkoAJuQEkAAIQKXRlgXAIuVRbBKZ7+n9Ny5Hb2RynmjEuj7/T9LjwKo/U8k8jlyLHqRyZeBpGTroyNJkZ6GHqGrIelQqAh20pEMtHQDAAAAAAAAAAAAAAKyiAZuGrBqzirwMs6o8HtM4ZYRmqkjtCTXB4VWs09D5mXoE/wv8j0LL5M/mUeDJ0WVdjqsiZdVUeSWKSe6N2W4zGllCmHEE8RKBHGNLA+IbjgnLhDUkR8Q9MPTs8uxzeaC7kps9+L0hf7j+hyl1PgukfQxdJhx7xRxlllLll0eo5l0iA0jApLNY0jSMnRTplIddKBSHbSKQ7aUikOqEiGGjQEAAAAAAAAAAAAABDQBy14EZ0TPC7RonNo6pngYnDmNJ0TOKeGFFsz+XI4plsKk+ph4YPlIa2u5ZQZj+kxf8UX2svJZU2bXTYl/pRPaS8llSNLFBcJGXNsvGkdKM7l1AoLqIBZRANIwAZtCkWjJ0U6RSWdFOkAdEKJSG0KZSG8IlIbQKDeEiEN4TBhovcEJAAAAAAAAAAAAAM6sQVM8zF0bmWdkeNiMMZaNJnHPDkLZi8OSi2VdACyvwQB8IAlUiglUxQLKkKJZdUS0SzWNAULNYUQQ3hRKDohSBDeFMoNowAL8BSFlEpC6KC6YBeMiELqYJR0AwAAAAAAAAAAAAQwDlrQIzpFnBWomTZyTw4KYyw4Fmbw5BZX5cosj5YCx8sBZPy4FllQALxoAGkaAIaxolBrGkCGsaYKaKABdRAJSKQWKQAEooJAJ4gDuIcgAAAAAAAAAAAAAZVIgqZzTgQ6pmEqZC2UdIAo6IBDokBHwSgfBIB8EoJVEAsqQBKpghdQALKIBZRALKIBNigkEKlBABJQACAD0SHIAAAAAAAAAAAAAFZgIwkQ6IykQ0ijAIAIAIAJBSAAASgQIAlAFkAWAJAIZSEAIgpCClAAAAB//2Q==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57" name="Picture 3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531937"/>
            <a:ext cx="1714159" cy="1283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AutoShape 35" descr="data:image/jpeg;base64,/9j/4AAQSkZJRgABAQAAAQABAAD/2wCEAAkGBhMSERUUEhQVFRUVFhcYFxgYFRUWFRgXFRcVFBQUFxcYHCYeGBkjGRUUHy8gIycpLCwsFR4xNTAqNSYrLCkBCQoKDgwOGA8PGiwfHCQsKSkpLCwpKSksKikpKikpKSksKSw1NSk1KSktLC0pKSwsNS8sLCwsLSwpLCwtKS8tLP/AABEIAOEA4QMBIgACEQEDEQH/xAAcAAEAAQUBAQAAAAAAAAAAAAAABgIDBAUHAQj/xABEEAACAQIDBAcECQIEBAcAAAABAgADEQQSIQUGMUEHEyJRYXGBMpGSoRQjQlJiscHR8IKiM3KT4RVDo/EWJFNzsrPS/8QAGQEBAQEBAQEAAAAAAAAAAAAAAAECAwUE/8QALxEBAAICAAQDBQgDAAAAAAAAAAECAxEEEiExBWGhE0FRgfAiMnGRscHR4SMzQv/aAAwDAQACEQMRAD8A7jERAREQEREBERAREQEREBERAREQEREBERAREQEREBERAREQEREBERAREQEREBERAREQEREBERAREQEREBERAREQEREBERAREQEREBERAREQEREBERAREQEREBERAREQESlqgHEy02K7hLpNr8TEOJMtsxPGXlTmZbV1HOWmxncJj2gS6TbIXF94l1K4POYURo22MTBSsRwMv08UDx/2mdNbX4iJFIiICIiAiIgIiICIiAiJj49A1N0LFcyst1NmGYEXU8iL8YEa2l0lYamzJTvVdTY2IC3HHtHU+YBEq2V0i4eppV+pPexvT+Ll6gecgG2OjerTu+GYV1F+wTlcDwPssRpqCD4TYbJ2atJ1Rl7fZGZlIYs3DVgCvEAC3I3nr2wcNybpMzPr9fJ8M571n7XR1dK6kAhgQeBBBB8jzlLYgSA47fCjhGFO7GpbhoL8favoT6Ey5s7pIpMctZGp/iHaHqoFx6XnkzNazqZejXDltXmivRNmxJlpqhPP0lnC4pKqh6bq6nmpBHlpwPhxlwib1DhOy89nkQPZ5E99YHhgxPC8BaeSk1pbasYF4+MpNUSxmvMavtGmjZWcZ/uLd6n+mgL+toRsqGMsRfh/NZspFTjKjaJSy+NVgvuppmY+TFDJJg2JpqSbnKLkCwJtqbXNteVzMy3VeiImWiIiAiIgIiICUPVAliri+S++WA81EMzK+9YmWmW8tVMUqi7EAXAuSALk2AuxA1Oku06gI08u4gjiCJrok77tZj9iU6tr3VgcwKllIYAgHQjWxPvM12MwLDStTFdLWv8Aay9zL7LfL1klIlJSVnTle8G5yYglsMab2ADUm+rq9kWFi+jWAtrlHiZAn2Vi85oLQr5xY5Sr3F9NTa2XS4N7eM+hMTsxGIa2Vl1BFrg98wqmz65axqKVvf2PCxtYjz/20nG+KLTt6OPxDJWsUtEWiO3RDei/YGMwtY9YUFOqpz082Zsy+xUGW6gi5U68G8Bbp15rcFs7JcliSeJNhw5ADgJm9YBN0ryxp8mbLOW83mIj8FyJZavLZeacmQXAls1+6WK1UKpZiFUcWYhVHmx0mH/xRT/hrUq+KrZP9SoVQ/0lo2jYGqZSLnhNealZudOkPwg1n+JgqKfNGlDbPV/bDVv/AHDnX0p6Uh6KIF5trUrkK3WEcRSBq2PcWXsof8xEofFVTwRKY76jdY/+nTIX/qekyBSNgOAHAd3gBwE9FMCBhNg83+I9Spflm6un8FLKGHg5aZFDDBFyoqov3VUKvwrYS6h4fzgSP1lcaFvIB+c2+zGulu4kfr+s1NXhNhsZtG8wfeBJLVe7YxETDZERAREQPCbcZFdo73C7lFJp0yAzcixPsjvPO3IceIEt7x7batUGFw51PtvyUcz5D5+6+HtfAqlOhh6YspqKPE66k95Ja5mohiZb/D41XA4qSL2YFT7jKq7kDna4vYX0vrw4/teU1aQYayO1d6jRqtTyNUpr7RuLqRysdSPWXZ2UYXdh2xP0g1SPrjUFIE1adgMoJepoHPG4HZBsoFgRLaQsPW58Sf58pg4DatKuuam4PeOYPcQdQfAzNElaRXs65c98uub3RqPwXgZUBLamW3rk6L/vNOK7UqgSwa55TV4vb9Ck2UuGf/06YNR/IhdAfMiU0cbVqewi0wGKk1MzvdddaalQNCCDnOhEbGzzXljE42nTIFR1VjwUntn/ACoO03oDNDtrb2Hw5y4rFOWtfq1LLoeHYoAG3H2yZGcR0qYekCuEw/HmclFT4lady3qQZNifHHsfYpOfxVD1K+4g1P8ApzGxuLNNc2IxCUF/CEp3/rrFi39IUzk20OkPHVr5agpL3UlCf3m7/wB0jFeuzsWdizHizElj5k6mTY7Lgd7sA+KSlSLVKrkharKz2IUtbraxzjQH2RaSlk1OvP8Ab9589bDxnU4rD1Pu1qd/JmCN8iZ9DVDx/nI/sIhFYpiaWnvdSOIFELUsXakKuUdWaqC7Uwb3J5Xtx8NZu7yB0Nn1evGH6qp9XtH6SKmW1PqTdj2+GY8Ld58JzyWmNafZwuLHk5uf3R8dfP5dG02Tt3ENjOprmkuaianVC2ekc3YQtc9YxTtG3LXS2smmhobErviadbENRtQaqafVqwZusARc+bgFUcATrzm9Liax767Z4maTavJrt11231/bX79VF/z/APyZdloC97fzSafaW9eFo36ysrMPs0+23kcuinzIm5tFe8uOPFfJOqRMz5N05HCZ2x+LeS/kZzHH9Jx1FCiB+Kobn4EsP7jJP0d7aq4jtVWuSlS4AVRdaiBdAOQPznGM1LTyw+3L4dnwY/a5I1Hbv1TqIibfGREQEi2+e8/UL1VM3quPhHMn+f7V7877U9n0gSM9VzZEBsbfac8bKPmSB3kcnXeQVyzklqjG7X5dw8pYZtPwT7chQRVJF2ut2PE3ube8X/7TJ2zi0XE0S5CqgLEnv7VvmBIVsreipRR1WwLEG+W50vw104900e0tpVaj5nLEnncn/tKynu1+kJFuKQv+Jv0XjIpgN4ld6vWj2wTcaa63v4XIkcrXHEEed5bpPa/l+0I2228d1eJvh6rLlAs6trqLkdzLrbKQRpwku3H37xFWstCuqvmvaogy8ASc6ctBxU28BxnNna7es69uDuv9GpdbUFqtQXN/+XT45fAnQn0HI3QJJtLaGQCys7MbKikXY8SSToqgcW5eJIBie8u81HDqfp2ItpcYahe5B4ZyCGe/e5VTyEyN4t6lw9fDUrA1cXUVRf7FG4F/Mkj1LfdAnH+lzDdXtPEW4OyP8dJGJ95MsyqabudKq18bRw2HwyUaFRipN71D2WI9myrqB97znTx7b+IpP8QKN8kWfLm52IyY/DNwtXp/3MFP5z6gqe0PxU3HqrJl+WaSCXI+lfCZcdm5VKSN6jNT/JFkMnSumLDXOGqDmKi//Wy/m055TwZ5ySKaTdlv5yMoSkTymeoVVC6XY6Dme4AcT6d83ezdycZW1WgUU/arHqh8Lds+iyCJ4qmUXNzUg+43/SfSCPmAPeoPzH7yB7P6J0tfFVi4GrJTGSnbuao12I8sskO0d8sHQsOsDkXGWl9Z8xZRw+9LuK9ZnTpjw5Ms6pWZnyhvhVFh32nmc8hw/npOd7R6UHNxh6SoPvOc7fCLKPXNI1itq4rFtlZ6tUngguR6U0FvlPntxVI7dXr4fBM9o3kmKR+c/wAerp20t78LRuHrB2H2afbP9pyj1YSL7R6T21GHohfxVDmPwrYe8tNfs3o6xVTWplor+M3b4Fv8yJKtm9HOGp6vnrHxOVPhU/mxmebPk7RqHf2fhvC/emck+Xb+PzmUCxO18XjGyF6lW/2FBy/6aC3ym12b0c4mpY1MtFfxHM3wr+pE6bhcGlNctNVRe5VAHyFpeyiWvCx3vO3PJ41eI5eHpFI+vl+qLbN6PMLT1cNWb8Ryp8K2+ZaSXYuGVMTlRVVVoaKoCgXqDkAPuy7eZmyqYzO1tbKL87am3vJn0RStY6Q8nJxOXNO8lplsoiIcyWsRXCjx5CXCZqatbM1/d5SxG0mUN6QtzGxv11I/XqoXKSArqCxABOisCx46HhpxnHKuHqUnIYFKiEgggqwPNSDwn0nNPt/dbD41R1q9oDs1EIFRRys3Bl8CCJZhlx/Z22FI7RAPdyPiL8JnZ76/z1mPvJ0bYnCEut61EfaQHMo/GmpXzFx4iRuhjHpm6Np3HVT+3pIJVVp3Fjwmuq4I8uHjwjBbdVxZgFI43IE2mzsC2IqrTp8WPoBxLHwAufSEbHo83U62t11UXp0iLcw78VHiBoT/AEjmZ1PGMAtiQM12cngEXjc8gSQPIk8p5sfZiUqaogsiD1J4knxJuT5zV7yYMYmlWo9Y1IVgaedQCQoJW1jxBtVvzs/EcRqIHCtp72HF7apV7nIMTRWnflSSouXTkTqx8XM2XTlTtj6Z+/h6R9QXQ/JBI7vFunX2bi6a1crDMr06insOqsNRzBHMHUeRBPROlTc3FY/FYU4amXHUFWYkKi2qORmY6cGJtx8JlXINmPlrUm+7UQ+5gZ9XBv8ADP4rfEjn87Tl+wuhuhhwK2Orh8hBKrZKNxrZqr6t5AKZOMPvXhqtVKNFi7klgQpCdhWNrtYnQEaCTmivSXSMV8kTasTMR3nXSFjfLdx8ZRpJTZFK1LkvmsAFdT7IJJvl0056zWYDovw9MZ8RVeoBxtahSHmblv7xNRjukvEsLUlSkPAZ2114tpz+7NA9bE4t9TVrt3dpyPIC+Ue6fPfiqxOqxt7OHwPLMc2W0Vj8/wCvV1XZi4Khk+jiinWZwrIvt9ULvesRqB3kn1sZEtr9JFcMyU6S0irFSXPWOCpII5KDcHkZtdlbo9YmHbEIwNIMr0qjZ6ZAXLTKqpsl2szX1JBmXhdwcPnapVzV3ZmZiTlTMxLN2VPC5OhYy29rePs9HPDPBcPefafb1+u589T0/ry5ziNoYrFtlZqtY8l7TD0RdB6CbjZ3R1iqmtTLRH4zdvhW/wAyJ0/C4Naa5aarTXuVQo+QA/OXGUaef6GZrwsd7zt1y+OXiOXBSKR9fJFNmdHGGp2NTPWPicqe5T+bGSbC4FKa5aaLTXuRQB620/OZEpq1lRSzsqqouzMQFA7yToB4mfTWlafdh4+bic2ef8lpn6+HZ7kEEyNt0lbNz5PpK8bZslXq/wDUyZLeN7eMkdNgwBBBB1BGoIPAg8LTb5yIJAlaUnbgJRjY2v1dN3P2EdvgUt+khPQvvDi8ViMSa9Q1F6umTewCtmbKFAsFBHWaAa2HdOj1dg06lNkq3ZXUqwuVBVhZhcWOoJ1vMnZmyKOHTJQpJSXuRQoJ4XNuJ8TrMTLcQy4iJGmNtGpamfHT9/lNWjS9vBU0RQ1u0Ce+w5Edx1E1iYwBsp0OtvxAd36j9JqGZaDeLbC1K7Yc3ZaYS9FTapiazjMlLTUUVFmc8NdZbpVK+CFDDUTTeobNUpCnUJ+sqEuQ4OWlSUaAnXS9tZJMVgkqq4IANSm1MuAA+VgVsGtfnw4TD2JsDqGz1Kpq1BTWkpyhFSktiEVATzAJN9bed+U0tzb9fg9GnEY4xcvuj/nvudd/w779/wAJ6RreXka3h6P8Ji7lk6uof+ZTspJ73W2V/Mi/jJFmgNO7zXFdv9FGLoi9EDEKDe9PSqB40jqf6S0lvRXu02HotVqgrUrGyqwKlEU21B4Fm1Pgq+Mnga/84y45FrHU/ITOkXmrBQAs0BayLfXsrx53VQT53ufWbLIO6RLaK7Sq1XSh1dKirMqscnaANsxzBmvcHgBwktbl923XDi9rOuaK+czpnbXp4PLTq4xaZ6ot1XWAvZmClsqa5j2F5G1r6SO7X6Sibrh6f9dQA+opjsj+onymw/8AAtSqF+l4pnC3sqgaXtftNx4DXLfSbfBbm4WkOxRBbkz9th4jPdQfJZxt7W/b7Mer0sU8Fgjd95LeXSvrpzIpi8a2a1Wse+xKr4A+yg8NJu9g7n4hKgqddTpMr9WcpFR0Z01UgdkNlcfauMwM6H/wtSAH7YHJu0Phtk/tl3EJoP8AOn/zU/pM14aIndp3Lpm8ayXrOPHWK17dt/16I/s7cDCU9SjVT+M9n4RYe+8kVDDKi5UCov3VAA9wAHyldPn5/tLJe63J4g2ANu+3DU8p9FaRXtDycvEZMv8AstMr4USqUKdO+VWmnIlDHUef6GVG0pvci380P7yo9r4pKVN6tVgtOmpZieAAF/Xy58Oc5DjauK25WYgmlhKbaDiAeV1B+srEG/Gyg8Rxb3pU35Wu/wBDw7hqaHNWZTdXcHs0wRoVU6k82t93Webv7LXD0aVHQZEBPIs5s1RvHtHj4TjktrpCxCBbe6LBSotUoVXdqalijqBmVRdshU6MACbG97Wve19Zux0rHAUeoekaw40u2FCg8UJKnsg6i33rd06rtDFClSd29mmjMb9yqWI9bW8zOWbp9HdLHYQvVLo+cim66jKoUG6nRhmzdx04zOO0ys6df3Z2z9Jw1GuyhTUQMVvcA3IIHeNJJaGLBka2DsPqaNOilytNQoJ4m3M25mSHDYEjjOiQzYBgC0CHR7ERAgXSViKmHqUMTRsWVXVkN8tSnmQsp7rEqQeIOuuoNvYu2qOOpZ048Hpse0ja2BtwPMMOXDW4G16TdjtXwFQoCXohqgUEgsAjq6AjW5ViR4gcZwBcfiMOyYhGdBUHYrDg1rFkqW7LHhfiL2PcYR3dFroLlesF20BHWBQxyG5sr3XKSND5y/htpK9wDqOKkFWH+ZTYj1EhO7fS1TeyYwCk/DOL9Wx4cfs/1G34jJnVqLVZWAuqrmVrcc3NDzGXmNDmmoSWb1w4k2lt8at7X/T0moxmMqo1PJRNXrC4LXslIAdlja5IJ4nSwGmukxFrHrXVQVJZbjNctmIKEqym1xn0B0y6Eggy7ZShG5wb8vylQEwtsbZpYWi1as2VF9SxPBVHNj3efAAmBmBD/NTNTW3iwtG4q4imDnfTNc6ux1C3POcf3u6Tq+JJVWNGidAintMPxsNW8tF8OchdTHNyRiPG8k2NPpvZu8GFrNloV6Tt91WAf4TZj7psp8qYLaNzp2WGo17uY8Z3Xo03sfF0Wp1WvVpW7R4uh0BPeQdCed153MROzSay1Xf2P84/Jj+YEuEAC5+f8tITv/v7Tw9IJh6qNiM4tazimBfMzA3F7HKAfvX5SomtMcfM/nAUDhbxml2FtQDB0GxFUGo9JHcm2Yl1DnsqPG3DlLGL3wUaUqZY97Gw9wufygSPP3TExu0qdL/FqKvhxb4Rr8pDsXtvEVeLlR3J2R621PqTMJcCTJsb7aW+4UEUKeY/efQfCDc+8Tm2+G19oYkENVcLrdEJpoQeRC+1/VeTihsJm5TZUNynfiJNynV894QFGIYWPdO37E6Q8HUoq1aqtKqqhXDK+pAtmRlU5geNuIuRbmdtX6H6FWxqKtxzBIPvEtU+gfBZ8zVa5HNAyBfK+XNb1nO1d9242iW2N4Km1qy4HABurYg1KhBF1BBzEcVpgi+urELoLAHr2wt16eGopTUdlFCjv04k+JNyfOZext38PhEyYektMHjYdpvFmOrHzM2E1Eaa0pSmBwE9tPYlUtERAREQPDIVvHuZTFNwlFWouSz0wGIVm9pgg+yeN0GZTewYMQJrzmLj6pA0hJfPW3OjSon1mDfOpBfqmYFrDVjTcdmqBxupv4cZo9ibzYjCMOpqMmt+ra5pNfj2PZPmLHxncdo0CHL0zkYm50DIx4XdDoTbTMLN4zim2tzcVQckLnpk8UN7eJW1xrb/AHhlNtmdLFFrDFUXpnm9JsyeeUkMvkC0kFDpA2bdT9IJIvbNTxJte3fT0M4V9KOoa2nodJSbEg2+Uux23anS1RT/AAaFWp+JytFPnmf+0TnG9+81fHuHqmmiU1stNc5UX4m54s2gvbkBNOfFh8z+X7y1XqXIF7gDMdLcOHM+Puk2jP2Bu0axL1HSlTDKrVqhsis/sUkHFnOug5AkkDWTzF9FNABUWvVFR1YqzonVEplJDBe0ujXvroDxtaSbdjA00ojDGkfqcuYugyvUZFqvUQn2rMcoblkHdJI6gA6fZJ8OHCcZtMt6fMe3NmPQqMGGWpScqw8VNj568+YM3O7G0MQlX/yjlWaw0ItZuGa+nM/ObXevZLYzaOJSlbSwZuWenTpo/wDehEyNxdz61Coz1kAsLKbhrm410OgFjxnWGZlnVth4rEG+LxTv+FScvlrYf2zMwW7NCn7NME97do/PQelpJKOzmblNtgt2mblKyjKYQzMw+yGblJthN11HtTa0MAi8BCxVDMDuszcRN9hN1lHtTfAekWhrlY1DAU14ATJAnsQ0REQEREBERAREQEREDwyirTDC0uTwiBH9pbLM0GIwREnzLfQzAxWyQ3CGdOY7U3Vo1vbpIT32s3nmGsiuO6PEHsM6gctCPynYMTsZhymDU2Q3dCOL1N1MvF2PoB+80WLwTU3a9yp4N4fvO9Vd2M/2ZgYroyFYEFTYwKt297KeKo02WpSDhQK1NmCuGC5WKgkXU2vm1GttDwwd7+kenQRkoulSsRZQhDqh++7Dskjkgvr7VhocSr0AOx0xK017mp5z8mElu6nRDg8GwqNmxFUcGcAIp70QaA+JLEcrTHI0jXR9uTVWj1lRT1lXtG/EA6gG/wBo8TJ/hN1gPam/VbcLCe2m05WLQ2dTTgJlAek9iGtPLT2IgIiICIiAiIgIiICIiAiIgIiICIiAnlp7EBaU5B3CVRA8CiexEDy09iICIiAiIgIiICIiAiIgIiICIiAiIgIiICIiAiIgIiICIiAiIgIiICIiAiIgIiICIiAiIgIiICIiAiIgIiICIiAiIgIiICIiAiIgIiICIiAiIgIiICIiAiIgIiICIiAiIgIiICIiB//Z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60" name="Picture 3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319" y="4509918"/>
            <a:ext cx="2005852" cy="2005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2" name="Picture 38" descr="https://encrypted-tbn2.gstatic.com/images?q=tbn:ANd9GcRQHSnlz5PnSGfH78ZiSXMC2F45oS35QR08PQayN9JMOuH4H89_m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1046" y="1458162"/>
            <a:ext cx="2830051" cy="1604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4" name="Picture 40" descr="https://encrypted-tbn0.gstatic.com/images?q=tbn:ANd9GcQUtdEJYAOGdyeIq7zT6VLlT-lbeO-3M3kAWpUKYwf009bBr4RVhQ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1073" y="3100529"/>
            <a:ext cx="1834866" cy="1693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6" name="Picture 42" descr="https://encrypted-tbn2.gstatic.com/images?q=tbn:ANd9GcSoZlSXHFpF_iMADnQaexscUSuzEFuzVI_vzVi43wgTU8aaODYU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956" y="3071062"/>
            <a:ext cx="2322020" cy="128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8" name="Picture 44" descr="https://encrypted-tbn0.gstatic.com/images?q=tbn:ANd9GcQAnoEJiyUdZJEH0rnZbAgXWesIKzQpD6SJ2Tqzk0f2uTKNVQIxu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06398">
            <a:off x="4627868" y="4657406"/>
            <a:ext cx="2248720" cy="1504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4" descr="https://encrypted-tbn1.gstatic.com/images?q=tbn:ANd9GcSbrcvRgLhMBpLP4pm6OvkIG2i54lMsYxi4msx-W6JxjPvmT8mzaw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8171" y="4682700"/>
            <a:ext cx="1255993" cy="1832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3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171" y="5076318"/>
            <a:ext cx="1059073" cy="1482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0" name="Picture 46" descr="https://encrypted-tbn1.gstatic.com/images?q=tbn:ANd9GcQt51cVB709gLHhcoHOqTU7otcJBPNxBz-KjL1bp7ojwgfHroDM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0604" y="2787350"/>
            <a:ext cx="1682683" cy="126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5267445" y="404664"/>
            <a:ext cx="29523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транспорта   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01073" y="404664"/>
            <a:ext cx="2520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деревьев 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97523" y="451876"/>
            <a:ext cx="2520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цветов  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301073" y="404664"/>
            <a:ext cx="2520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растений   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88754" y="465138"/>
            <a:ext cx="2520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фруктов    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97523" y="493729"/>
            <a:ext cx="2520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еды    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75822" y="482248"/>
            <a:ext cx="2520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машин    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880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" y="0"/>
            <a:ext cx="8435280" cy="8103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51. </a:t>
            </a:r>
            <a:r>
              <a:rPr lang="ru-RU" sz="3100" dirty="0" smtClean="0"/>
              <a:t>Правильно ли нарисованы овалы для множеств?</a:t>
            </a:r>
            <a:endParaRPr lang="ru-RU" sz="3100" dirty="0"/>
          </a:p>
        </p:txBody>
      </p:sp>
      <p:sp>
        <p:nvSpPr>
          <p:cNvPr id="4" name="Овал 3"/>
          <p:cNvSpPr/>
          <p:nvPr/>
        </p:nvSpPr>
        <p:spPr>
          <a:xfrm>
            <a:off x="381625" y="1134709"/>
            <a:ext cx="4032448" cy="230425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Дети</a:t>
            </a:r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971600" y="1827903"/>
            <a:ext cx="2880320" cy="864096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Школьники </a:t>
            </a:r>
            <a:endParaRPr lang="ru-RU" sz="2800" b="1" dirty="0"/>
          </a:p>
        </p:txBody>
      </p:sp>
      <p:sp>
        <p:nvSpPr>
          <p:cNvPr id="6" name="Овал 5"/>
          <p:cNvSpPr/>
          <p:nvPr/>
        </p:nvSpPr>
        <p:spPr>
          <a:xfrm>
            <a:off x="4769847" y="1124744"/>
            <a:ext cx="4032448" cy="230425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Книги</a:t>
            </a:r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5436096" y="1844824"/>
            <a:ext cx="2736304" cy="864096"/>
          </a:xfrm>
          <a:prstGeom prst="ellipse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Учебники</a:t>
            </a:r>
          </a:p>
          <a:p>
            <a:pPr algn="ctr"/>
            <a:endParaRPr lang="ru-RU" dirty="0"/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6" name="AutoShape 2" descr="data:image/jpeg;base64,/9j/4AAQSkZJRgABAQAAAQABAAD/2wCEAAkGBhQSERQUEhQVFRQUFxQUFhcWGB4ZGBoUFxUVFBQVGB0cHCYgGBkkHBcVHy8gIycpLCwsFR4xNTAqNSYrLCkBCQoKDgwOGg8PGiwkHxwpKSkpKSksLCwsLCwpKSopLCkpKSkpKSksKSkpKSkpKSksKSkpNSksLCwpLDIsLCwpLP/AABEIASEAoAMBIgACEQEDEQH/xAAcAAABBQEBAQAAAAAAAAAAAAAGAAEEBQcDAgj/xABLEAABAgMEBAsEBwcCBAcAAAABAgMABBEFBiExBxJBURMiMmFxgZGhscHRQlJichQjM4KS4fAWQ1OTstLxg6IVFyTiJURUY3PC8v/EABkBAAMBAQEAAAAAAAAAAAAAAAACAwEEBf/EAC8RAAICAQMDAwIFBAMAAAAAAAABAgMRITFBBBJRExRhMnEFIkKR4VKBodEVI0P/2gAMAwEAAhEDEQA/ANxhQoUAChQqwqwAKGhVhVgAeGpCKoWtAA8KG1oVYAHhQ1YesAChQ0KsADwoasKsADwoYKh4AFChQoAGEIw0QLwzCkSr604KS06pPSEKIMZkFq8EZ++EohRSp9uoJGBriMxUCleasQ/+YMqTRKlLOOCRuzxJEUVwbDZ+gS5LaVKKSvWIBNSTWCb/AIe37iPwiFTb1KyUY6cle9pBR7DDqvvNgf1k90V7+kZ32ZUdKnR4AecEBs5v+Gj8Ijz/AMLa/ho/CIrp4IPIJPX+njyWWk9RJ7107or3r32mrIkD4W0+OMHSrIZ/hI/CPSPBsRj+C3+EekHdHwK1Lz/gAP2otP33PwJ/thftVafvOfyx/bB3+z0v/Ab/AAD0hfs9L/wW/wAI9IZWR8COub5AJV7bTGanP5Y/tiI9pDnkGin6HcUJB5vZjRXbvywBPAowBOApljAIttOsVJbAqTs2bMYWd8Y8Gxom/wBRDTpInzyXFK6Gx/bHZN/7TORPWhI8o6KrzCOevjn2f4iD6nPBVUeWdU3utZX7xCekJ8hFnYdp2i88ltc1q62HFSg0zJNCnEUHN0xVa/TE+7FpttzjOusCqikCteMoaqRQZYnvzjFbKT2G9JLk1ZhBSlIUoqIABUcCSBQnDAV5o6w0PFjBQoUKADMbxW1ajLlCttAUNZIQEkUrkCU1rhvgcnLctNYUC+vVIIIARQg4EU2xoN9G6qR8p3HI7j0wM6uGKR1j0MeRd1E4TcUztq6WE4KWp4uzewyrAZWw5qorqkU5JNQmh3RZHSjLJNHUOt4bU18IrlNJpyTz01hj2RXWpItuJoQa7KKr4kQV9ZJNZLz6eLTCL/m5Z9cXFj/TV6R0b0p2erJ4/gX/AGxl/wCzgKsK9kXVn3aGGIPSI6pdat8HGukl5D9N/wCTOTiv5avSOwvnKn94f5a/SA9F1kHYg9CfOsObsAclVD8x9CImvxCPgH0dnEgvVfWUGbtOlCh5Ry/b+Q/9U0OYmnjGV2/d8tnWWonXJIx5ySNwGOVIH3LJTWOmPURks4IuicXhs3Jy/MioEfSmsRTlDbhvjOJ69bKFKSlfCUJFUmoPPnAqmzQNkdW2ANkLOyMuB41yXJYTN8SeQ321/KIBvPMEilANoSKGnMaYdkI03HsjonAZQnqY2RvpN8lxZ975dNOGkVu79aaWefk8GE/oRtN1WZN2XbmJRptKFiqSEAKByKSaVqDUGPnor/VY2vQ2n/wtH/zTFOjhTFarXJizqUUHcKFCjoJihoeFAAF2zY844qp1HQkUSUEINK1xBwrzgjKKK0ZdxhClvNOtoTSqqApFSAK6qjtIjUKQO3/RWQdHOzXo4ZuscdnSQm+5l675x0RnLV55ZRpw6K8+HTXbE/6a2sYONqr8Q9YiX20YtvMcMzqtuoFVA8lY6vayxyO2M5Fw5hPtpHRreUc76KGNGW91PwaamRSTWg6omNyYH+fzjLWrqTKMQ+R0a3rE6Xkp5GU0rrBPiYlLpGtpDLq3zE0ss857YdCDv7h6QCtT86nlPBX3P+6JgvLMAYhJ6qeUQfTTWzKe6jymdr6g6jeIzOAHMIEyKRNtaaefIK6UAIAAyBNaYAVisVJL39iY7K4OMcM552xcsnUPAbf12xzU+N8eDZyveV3ekMLJUfbX2j0iqr+Sbt8Icup3GPJmgNkehd2ua19v5R2buk2rlKWfvGH9Ncsz1H4K9Vop5o1TRnpPs9mTalnXi06jW1itJCCpS1KwUKjbtplAEi40vtCvxGO6Lky/uK7TFIdsGJJuW59DWfazT6dZl1t1O9tYUO4mJkZzosuRKsIMylocLrrShZJJSnVCCBjt40aKIunkQeFChRoHNx5KcyB0mkU14XWX5d1kuhOukpCk8YpOaVAbaEA9UdLTsdCiFCoONaba7caxANiblHsHpEpOfBqKCxLw8O05LP0TMtCixkFoBADqK5pOFRshnbGBiVbNyA/QhwtuJ5LrYCVpzBoa0IIORECtp3Dm0Diz8yekiEcW9WOngtlWLDiwhugas65s0skOTc2d2q4E9taxYDR4r2n7QP8ArJ8ok6xu4tlWGKZRXzNi05o5K0eo2uTp+Z1flHFej1jap/rddhOxfIdxxes0CIbkmneO2JDujeWOQJ6XSfFUVbtxpUEgIJIww1jjuzpGrHyK2e1NIGak9ojnrtDNxH4x6x4RcFo5NAfMfziWzo/Y9pCOofnFFFGZI4m2drrf40+sSGrUlxm81/MT/dHiauFLZhGNN9BhzDCvPARe6yUsKQEgCoOXNSKKCYZNBFuyo/ftfjHrHlV5ZT+O32+kY/WLSxryzEqasOauNSChKwekKSYb0V5M7j6T0b3olX2uAZdSt1Gu4pICq6pWONUihFVDtg1j5ysXT1OM0DjMu6nbRBaUetHF/wBsarcDScm0yoCVfaKQarprtawoSjXAFFUIIBFTFEsaGahzChgYeNMIz0oFGtVA8xw7MoBr1XrelJhTaQlSdVK06xIJBGOIwzB2RoBNIDL8XN+mKS42+lp1CdTjDWQoVJoaEKGJ2VyiVkW1oX6dwU16i0BBrTKscuVr8rg80jxjs5pkYp9ZLPpHQkj+qBe1LszMoo8M0lxPvsKDnWUcodnXENE02sUSQaZjb1g4jrjm75x0Z60Oj6e76J4DqT0sWfWp4VHS2fKsXUvpLs1X/mUJ+fWR/UBGF3jkUhKSkAcahpzg0w6oGy3F4S7lk4L+knVLtPq6VvNKOciYZV8riD4Kicl5CslAx8hcFHVp5aOSpSflUU+BimWczqa3PrksoOYHXAXbqUoeWKgCuGNNgyjCGLzzaOTMvD/UV5mOc7eKYdxdfdWcsVHLdGNNmduOTXZu8DLXLWB0mnjSKSc0jsJ5AKzzA/lGX69d5h9fmMaqpMbEFuwqta/rzuDVWhvFKnuw7YGnypZqtSlHeTWE22tXJQT1flFlKXZmnMkUG8w3ozRRWUr5K1EuI6BgQUyuj10/aOhPMnOJrdwWxyitfSadwpGOt8sdX1raIEqAG6Ns0AW0zwD0trDhuFU9q0OLfBtJ1q0pmKUrWIlxbrSjc0kvNtEUV9oARWmHK21EbFJSTbYo02hAONEJCR3RqhgjZf3rGCQmHhUhRpADdJ9foaaKKdZ+XQSDTiqcCVdxjIreuy9KzKQsqUkklCya7CUnHaDTsEb7bVjommVNOZGhBGaVjFKhzg4wHABZMjPAFwYtuDDXHsrT7qxu20iFkcs9bor+2txxnz5x5/tyWtm2U2pho8bjNtqJ1jiSgEntiptjRrLTBKla4WfaFKjrpUdsDtp2hO2aQjhCtr2FKAUCM6E5g9ccmtKr9cQ2RuoR5mNrtinh6D/8bdJd9eJL4ItvaI3QmjT5WnOi0gkdYigs7RPMOawUogjcAAe3GDtjSwn94z1pPrE+W0lyXtEo6fUR0QhFPMcM57670v8AsTM6f0SPIzS4rr/tiA9cLU5TSh01H9VI2+TvdKO8h5B64skTCFZKSesR6MLu3etHjTg5fqZ86OXWQDTVNTiMK1HNTOOrVyVKyQofNQfnGvXqCEOA8VPFxOAqanPfAnNXkYRmvW+UE95wh5XuX0wSJKpLeYOS+jwe2sD5cfSLiUuVLoxKdY859IjPXzrg01XnUfSIL9rTjnJKUDmw8Me+OaU5fqeC0UuEFP0RpoYJQgDbgO8xXzd45dvlOA8ycfygcTdqYexW7EtjR3XlOdg9Y5pTXyzrhFcvH9h5q/yB9m2Vc5NPCKebvtML5JCB8I/R74J2tHDW1aj+uaJ7Oj6WGesekxJ2z4WDpUaOcsh3MvZZlUielTwmH1yyp5BO8pPI6gY3Sy55p5tK2FoW2RxVIIKcMKCmVN0ZCLmyiRigdZ6o1+z5NtpAS0lKE50QABjmaDfGKUpfURtjWtYLBKhQoUMQM7vpZtrurUliZaQ0a6qWwUL1a4ayjUk03ECM5Vo9tJtzhAnXXUcbhKk47Sca8+cb7O5joiNGNZWGbCThLuT1QH2Paf0hsSs+2UuqGGvQa/OCMNcc26Bmd0espcVRSyKmlVGtK7TWNFtmxkTDeqrAjFKxykqGRB8tsBdq3PmBU/TH1HoSnwrEHF8o9ON6azGXb5X+ipFyZcZjvji7dmXTsTFLa1gzKa/WuHpUfKB16Qdrxio9JJjVH4JSsi95yYYTVly6RykDpIHnFS/aCW+RMAdC6+BMRLKukt9QFKDsjQJXQ7KKQNfhNbbRfrWKxlKPJyzVcuH/AIM8nLwhdOEfKtXAZ1p00iF/xdgbVHq9TGlvaDZU8l11P4T/APWK9/QOj2ZlQ6UA+ChDuyT0bJKMFtECE3oZTkhR7IRvqBk12q/KCpzQS77L6D0gj1iI7oRnByS2r71PEQo3djaJRp0gODkto66nzEek6QJtRAQEgnIJTU99YmSOjZwKP0hQQkEiieMo0NM8h3wX2XYbLCRwTYSfeOKj0nOEeB1ZLwDbL1pLAU44WknZQa3YBh1w1pIeTLuuKmHipKap41ATUc0Gz7YIgavUkFhTaMXVjVQ2nFajUGiUjE4VyGyFwU9aWNzRrv6N5F2WYdcbcWpxppxWu84oVW2lRw16ZmDWQkEMtpbaSEoQNVKRkBujnY0pwUuy2c2220fhQEnwibFUkiEpyluxQoUKNFBieXaIcUUMyrjdeIOFWherz1QRXmwED03pJ4B4szEm+lxNK6hS4nEVqCM40aMnvsf+uX0J/pEdXS1K2fazk6q50w7kW7elGTPL4dv52iB2iJCb82e5lMtfeqn+oCM9U5siO+2lXKCT0iO2X4dHGjOCP4lJbo0R52Ve+zeZX8riT4GIRu02o5A9FDGXTNktq9gRxbs0J5K1o+VZHhHmyoaeDrX4hF7o2yzrESjIUi7Q3GEy1oTDf2c68j79fOLJq/E6jKeQr50JV4gwnpNFV1sGbPqx5IjI0aWJtHKVKufdUD/tIHdHZGm9aeXKoVztrV4FPnCuDRaF8ZbGrAQ6l0B6D4Rm8vptlzy5Z5POKGLFnS9IK5ReT0t4dxr3QmGV7kcFrqeeIs/PttJ13VJQBvPgMyeiBS2L9njJlGyrP6xYw+6nfzmBNcq++rXdC3Fc5wHQMhGKPkyVmmgQWzpAU5VEqkgfxVDH7o8zWKq7VuPSc2ibSorcScdfHWSahSTuqDmMjHtmwXTk13gRObus+r92PxiLpRW7OOc7XsjcbP0nWe4hClTTTRUASh1YSpJ2g13b8jBTLzCXEpWhQUlQCkqSagpIqCDtBj5VtSxyFKbcQUqQArWBBGIJ1f1uj6F0XqJsmSJ/gp7iQIRtZwjprbcctBVChQoBwXv7eSYk5fXlpdTyiSCaVS2KctYBqccAO2MZctWYfW2qYcUHFqXrKIArjxaDIADsj6CtNoKaWCK1EBE3dtpdCptJKa0rsrnEn1XoS+6NfTq6P2YIs3YbUAVPE/fHrHsXdlRynB1ufnHu3LqpSOIKDcNkAlpWW6k4KV0VMaurjLdsz2clskG6rLkU5qR+ImPCk2cPab7D6RnKZNytDWLOTsJSsx2xOV0fn9xl0k/j9guXPWcPc6kxFct+zx+SB6xys65rZ5SB3RZL0fMEcns/zEvdQ8D+0s/qX7FUu88gMk1+6BEV69knsbV2D0i6Ojhk+92n1iO7o2a3q7Y1dXWHs5/1A3NXnljk0ev/ABFcu8Dexrv/ACguXowb99Q7PSOC9Fw2OKHUPyhvd1h7OXkEl3mGxsD9dMemr1qTkgdn5wRr0XHY5/t/7o4L0ZrGTg/CY33VZvtJFai/DuxI7olSN7pl1YSmg3mgwG/KOM3cV1sVKknZtHlFnJWalhumZzUd59BGu+LX5Rfapb5I9qKIC3HF1UU6pNKYUoNsb/o9li3ZsmhQoQw3UHAioCsuuPnizLwMfT2FzCSuWacSpQG0jJZHtJBx1dtDjH1FKzCXEpWhQUlaQpKkmoIOIIO0esUhnGpkodui2O8KFCighX2xJuuNKQy4GlmlFlIWAK4ihO0YQOG7k+MnpVXS24nwWYM4g23aaZeXdfXyWkLcPPqpJoOc5dcJKuM/qGjJx2MuvraU3IhHDNMOBzWoW3Fezq1qFJ+KAN69wVypc9SwfGDG2n520nG0zTKWGSkqZ1OMoqUArVUonE0TsApSKdVxVA4pV2+gEcUq4Rloj2aXW6055z8FKzehray4Owxayl75UZpdH3K+Bjv+xQ2jtJ8zDG5aPh/EPMwrrTNcq+MllLX5khmtSelCvIGLFu+kif37fXUeIgUcug0M3G09KwPOIb92ZYZvs/zE+Zhfbw8kpPwjQEXllDlMM/zEjziQieZVyXUHoUD5xk0zYssnJ9rqUDFVMSjA/eIPb6Qe2i9mRdklujcxQ5K74ZTfT+uqME4dCeS4erWEd2LaUMEuPE7KLV4V8oH0b8met8G4KRHJSOiMhReOaGTk0Pvesd272Tmxx4/MlB8UxJ9JLyOrl4NBt1P1dcMCPGM9tiZceJaZBVTlkf09Jju9b046goNSFCnIQk9xENLvLlmiSzqjEqUtxPGUeupPNHRRU61qJbPu2KRF23vc7SI2vQmzPNtKQ6kGU43BqKgVJWDxkpGeqak8xFRnGWN3qWRVLaaHeqnlB1o10mBguNziwhk0U3QKVqrrRXJHJOfMemOqDedSdksxwbWIeK2y7yS0yKsPtucyVCvWMx1iLHWi5xj1gL0uziU2VMpKgCoNgCtCfrEYRN0jzjjVnPONLUhSS2apz1eFQFdxMB9uXWMzJKLaiVuNBQBz19ULAB+YUETnJrRDxSeoUz1lNvtJQ4CUjVI1VFJBSKDFJBy8YELeuQ2BVvhB/qLV/UoxaWbfWXCG0TDgZeCUpWh0FFFhIChVQAOPOYuRMtujiLSsfCQfCOZxe+C8bWlhMyM3VUVapr2n1i7ltETLiKl1aVHrHfj3wZmUFconsKAwpGZZrsk+TLJ/Qk6PsnkK+ao9YG7Q0XTzf7orG9BCvzjfg4IZx+gEPGTEbfk+YZuwX2/tGlp+ZJHiI4S9muOKCUIUpRyAFSeyPqdVCOMARzwEPobC1qbSlIUo8lIFaYbIb1WlsJ2/JmkjcBVAp9Wr8KTU9ZyHVWLdqy22hRtATz7es7YIJsxXOowJJoMzXYIm5uQySRSzDMcQ2BiohIGZOXbHK0rwoBKWRwit/sjr29UUT6HHTVw13DIDoEOljcNXsW795gnisJ11e8eT0gZnuivVrOK1nlFatlch0DKPDcoRsiZLWa4rBKSYxyzpE3txueRDQQSd0HFYrISO+L2RuqyjEgrPPl2RqhJiOUQKlZJxZGolROwjZ17I0C5xtFLraPpa20KUE0VR0CvwrqN24xOohtPsoSNuQiRZIeccQuWYW6EqSrWPEbwIPLUKHLYDFVFLkRvJqFp2el9lxpwVQ4kpO+hGY59vVAdac6LNS0h7Fo0bQ4AaBQHJVuJArFhaukySZw4QuK3Np1sviNE9hgBvhpRE2wthMsnUWKVcVUgjEKAGRHTGuUc6sVtpBi+/LzbZAU24CKUND1Y+UBczo2RUlsqbOwoJT50gLZmDq66CUrTgopNDzKwz3Gu2m+L6ydIUw1QLo6nnwP67I6n008ZWqOZdVW3iWhbt3dtFr7OcWoDJLgDn9XljDpvDaLRotph7mBLS+xWB6ovbJ0hSrtAurSjsVl1HI9RghVLNPJw1Vg9fd+Ucs619n8nXGaf8AWnSGEfbysw1zgBY7RTCLCVv9JuYB9AO5dUH/cBFjNXZpi2op5s09h8oo5+7la8IwhY3gA9xxjlnCcN1n7FouL/kI2LRSsVQpKgfdIPhAxOMkKWMgCo8wBNfOKZy6UvWqAptXwKUk9hy6xEN67vC8VUxMutg4o1iQdgBNaRJTi9NR3Foj2texpBKGQXnPh5I6VekDz8rMTJq8o6uxCcEj1MHkndZKQAhCGwObWPp4xaS9gtpzGt05dmUWSk/pWBH28meyV2q4JST0CvbF1L3OPtUSOfE90Ga6JGAw3frCKG07yMtctxNfdTxj3RSNC/U8iSs00I7d32UZjWPPlExICRgAkdggVnr9HJlv7y8+yB+dtR977RxRG4YDujrhRJ7LByyujyw5n7zS7XKcCle6nEwOz1/3DUMoCR7ysT2ZQMlukOGScgT0R0e3x9TJO7wjZdF94rPmClD7aUzuxTyisOHe0VYJV8IAO6sa6kjDuj5Dbsxw5IVzYGN20S2laC29WaSFsAEIdUscKFAgBCgDVQpWhNDQZmJzqUdUykLG9GSRdCXmZZrXRRfBoqtOCq6oz2EdPVAPeDRq+zVTX1qN6eVTnHpXqgut5MxITQLawmVeoEByqm0O0pwajm2DiUkGmw5RbSd6ka2o+ksOZcbkHZxVjDfnHB2LZnQ1yYSAppWI5iDtG0Hm9Y9zDIFFJ5CqlPmnpEbtbV1JabFVoAUcQtGCuYnYodIjNbzXHVJJrrBbCzq62NUK9lShsGw0rhXmj1OitcPySPN6qjP5kCKVb4nyFrOsmrTik82afwnCIU5ZzrailRaw2hVQRsIyqKc0Ql12vNjoxjssspksSWTlrptjrF4NIsrSm6igfRrj3k59hxPaYL7LvfKTPJWAr3T+cfP7zqdryj0CnjSIhUK1HCEjI7fOPMsjD/z0PTqnPaep9OPWU24MkqHb3xSzUilpWqKUAHUKRjll6QpyXpqlSkjYsmvUc/GIdt38m5lZKlatdg8MfICOZZzsdTksaGs2heJhkcZwVGwYn0gan7/ACjgw0T8Sv8AHlGasLmHTxddRO4Y9wi8lLmzbn2h1B8asezEw2nLFeeESZ+fm3+W5RO4K1R5HyivFnAcp1sdYJ84vG7lNJHHcUs7hxR6mE7ZLSBXVSkb1epi0bYrYi6pS3KdDLHtPKPypPnSOqHpUfu3V9J//UcZu02EZHWPwjDtyipfttR5KQO8+ndDu5sz0QjTbDY5EqkfMr0Ajm7e1ScgwnmSnXPmO0wIuvqVmSev9UjwEwjsHVJpNympq03ihE00ylJTrCoS4Uk48GgDjnrpWkbHdLR4iRdU8Jh91a06itcjVIwoSKVqKYY4R8sIqDUZjHDf1RrNxNN7rAQzPAutABKXUj6xIGA1h+8A38rphXNsoqsbG3WvItPMrbfCS0oEK1jQAb67DtBjLLEtJnh1yDzgfQCUsPGvHR/DJ98ZAjOmB3+7akJ2ZAW6pagRrBAPFTXZqjAHq64E7RsVzIpIUDUEYEHYRtjn9SMisU1oy/teenLIcGoovSqzVOts2lJPsq6M4vrNv5J2g0pl7iFYKVIWaA1wGqrfuyxyrHC6dvJn2VSc6KuhNMf3iR7afjFMe3YYzi+d0nJF6hqWzUtr3p3HcobobLjqiyqjYu17hjamipkrSGgoIJHG1yo0OeBNOgjOK+3dECmqqYAdTu9vs29XZA9YN/5mVoNbhGx7C8ew5jq741O7ekiWmaAq4JfurNB1H1pA5927IzocODHXrMLZopGqRvFOqOkrZa3fs0KX8ow6zkI2W9kq04pBcQhVBrAlIqfUdO+ByevCwyKLWkU9kYnsEc/Y87k+1ArKXEdV9opLY3cpXdh3xbS9ypVvFYLh+LAdgw7axV2lpJQMGkFR3qw7hie6B2bvNOP8nWSPgBHfn3iHUBkg/mJ9lhNAW2huwT3QNWhfdlPJ1nD2Dvx7B1wMIsB9w1UDjtUQPzifLXJUeUoDoFYfA3b5ZGnL5PL5FEDmFT2msUsw8tw1WpSjzknxg+k9H7ftFSu6L2UuVLpp9WD82P8AUTG5G/IjIm5YqyBPRjE+Wu0+vktK6SKDtMbGizmWhiEJHPQeMcX7xyjeb7Y6CCe6Nyw71wjOJTR3MqzCU9Jr4Axbyuiw+272JHrBA9pClRyOEc+VBp/u1YiTGkByhKJUgD2nFhI/LtgyHdJjyujSXHKKl9J9IIrtXMlRMtAtII1q8ZIINEkjOpOMDt3Z+1LTXqyyG2260U6UkoTvxUeMfhAJ6INWtD610MzaMwvEHVaAaTUEEEUrQ4RvaK5PyEwyjm8wlWCgD0isVjV4EAhLoU0qmTgpjtoduMWaHQRUEERwbFCjtW6Dbg1mqtPI4za0nkqGIw3R6lXW7SYclppAS+3g6jKiskvN/Cc+atDhneRSW/ZKypMxLkJmGqlO5afaaXvBitdmNGMtdOTI7WuTMNPuNBBUEGgXUBJGBBx20IqITFy3c1LQjoqT5QZ2lfWWJJWVpcOKmtUlSVe0k4UwNdu4xQv3qJP1Uu6rnUAn1iw8rLHpglN2M4WktrfcUlOQFRhuEcF3aYSMU1+Y17dkQnrdmzkhtsfESo90QjJzr9aOk/IKeGMZlLk53B8ln9DbTyUISOinlHNyfZRynUDmqK9grA+9dl2v1hWTzn1xhk3fAzHbFU09hMYLhd6pdORWs/Cn+6kcjfQj7NhR+Y08BENNmBOwCLuzrrKVQr4ieflHq2dfZGNpasPsiC3eqecOq2lCSdwqfHLqjutibUPrplwVzSghI69WlYJmpJDSdVAA3nMnpO2IcyiOd252KJYBZ2xkZq1ln4lExyMohOSQOr9GLK1JxDY4x6BtPRFvdfRfN2hRb1ZWWO8fWrHwpOQ+I9hikU2ZKWAWlHVuOBqXbU86rJDYr2kZD9VEahdXQ0VFLtpr1zmJdBo2nmWoco9HaY0C7N0ZaQb4OWaCa8pRxWo71KzPRluEXVIsoJEnJs4ysohtCUNpCEJFEpSNUAbgBgBHaHhQ4pHmZNDidVxCVDcoA+MUMxcZqtWFrYV8BqnrScx1wS0hUhXFPc1NrYCX5CeZzQiYRvQdVfYcz0RHbvM1XVc1ml+64NXvyPbB8UxHm7ObdFHEJWNyhXxiTpT2HVnkDHJVpdVJCDrY6wANT07YoLUsoGsF09o7aJKpdxxhR901T1g59ZMD1oWLaLFeIiaRvRxV9noDEHTJFVagScsxQNMxBPYVnBIyoYq2reZ19V1KmV+64nV78qQUWcUkApIIO41ETknyUymSVySFii0JUOcCKK2LvS4HFKkqOQ5QPbBKkQP2sr607KAd8IjCik7GQ2dblK947Pl3RIcVHp96kD01bxW4GZZCn3lYBKMcecj9c4h0nJmPCLCcmUpFVEADaYq7Pl5m0FluSbJSDRTy8G0dZHdieaDG7miFbpS7aa9Y5iXQaJHzqGZ5k9pjTpOQQ0gIaSlCE4JSkAADmAjrhSluQlPOwG3Q0VS8mQ67/wBRM58I4MEn/wBtJwHScd1IORCAhUi5MeFChQAKFChQAKFDQ8AChQoUACMNSHhoAIloWSy+nVebQ4PiSD2HMdUC0zoyZBKpVxyXVuSdZHWDiRzEwaQqRjinublrYz92z7Ql80ImUD2kYLpzpO3oBgete3E1qULbVTjJUKGuzbSNhIjk/KIXTXQlVMRrJBod4rEZURY6saMdsy5E3aNFOky8senXWPhBAJ6TQcxjTrt3TlpFvUl2wmvKWcVq+ZXllzRc0h4rGKjsI22eQI9QoUMYKFChoAHhQ0PAAoUKFAA0IQoUADwoUKABQoUKABQoUKABQoUKABQoUKABoeFCgAUKFCgAUKFCgAaHhQoA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717032"/>
            <a:ext cx="1524000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https://encrypted-tbn0.gstatic.com/images?q=tbn:ANd9GcS-Lrph6q9I23AxDgD7XHaYX6fVxnypZwVuuHU_BW3UKNhXW3JF2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527" y="3717032"/>
            <a:ext cx="4392489" cy="2849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240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4823"/>
            <a:ext cx="8229600" cy="769527"/>
          </a:xfrm>
        </p:spPr>
        <p:txBody>
          <a:bodyPr>
            <a:normAutofit/>
          </a:bodyPr>
          <a:lstStyle/>
          <a:p>
            <a:r>
              <a:rPr lang="ru-RU" sz="3200" dirty="0" smtClean="0"/>
              <a:t>52. Впиши в овалы названия множеств </a:t>
            </a:r>
            <a:endParaRPr lang="ru-RU" sz="3200" dirty="0"/>
          </a:p>
        </p:txBody>
      </p:sp>
      <p:sp>
        <p:nvSpPr>
          <p:cNvPr id="4" name="Овал 3"/>
          <p:cNvSpPr/>
          <p:nvPr/>
        </p:nvSpPr>
        <p:spPr>
          <a:xfrm>
            <a:off x="251520" y="2276872"/>
            <a:ext cx="4248472" cy="230425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899592" y="2996952"/>
            <a:ext cx="2952328" cy="100811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644008" y="2204864"/>
            <a:ext cx="4248472" cy="230425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166654" y="2817799"/>
            <a:ext cx="3365785" cy="100811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96016" y="1245166"/>
            <a:ext cx="165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«Здания»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788024" y="1203102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б)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37203" y="132211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а)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405213" y="1245166"/>
            <a:ext cx="16300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«Школы»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294731" y="1049214"/>
            <a:ext cx="23065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«Школьники»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5283490" y="1412776"/>
            <a:ext cx="30745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«Первоклассники»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2192853" y="1249596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и</a:t>
            </a:r>
            <a:endParaRPr lang="ru-RU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643342" y="103357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и</a:t>
            </a:r>
            <a:endParaRPr lang="ru-RU" sz="2800" b="1" dirty="0"/>
          </a:p>
        </p:txBody>
      </p:sp>
      <p:pic>
        <p:nvPicPr>
          <p:cNvPr id="4098" name="Picture 2" descr="C:\Program Files (x86)\Microsoft Office\MEDIA\CAGCAT10\j020546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99" y="4376542"/>
            <a:ext cx="1619185" cy="1610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Program Files (x86)\Microsoft Office\MEDIA\CAGCAT10\j0235319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511" y="4506840"/>
            <a:ext cx="1305403" cy="1333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Program Files (x86)\Microsoft Office\MEDIA\CAGCAT10\j0297185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112" y="5321888"/>
            <a:ext cx="1809598" cy="1442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s://encrypted-tbn1.gstatic.com/images?q=tbn:ANd9GcSK6M9IHVkg4be_jgFpkWS9GntKZEB_Ic_kif89lL3SrAAzKopnj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8615" y="5405110"/>
            <a:ext cx="1746609" cy="1332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s://encrypted-tbn2.gstatic.com/images?q=tbn:ANd9GcT-r6-K1eLTBHke13_MdSH_rIyw2xb1GCsRzp50AT_rJjvYvJHqg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5877" y="4581128"/>
            <a:ext cx="3191396" cy="217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8508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07407E-6 L 0.06597 0.1648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9" y="8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07407E-6 L -0.09618 0.269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09" y="13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7037E-6 L 0.02327 0.1722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3" y="8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Овал 14"/>
          <p:cNvSpPr/>
          <p:nvPr/>
        </p:nvSpPr>
        <p:spPr>
          <a:xfrm>
            <a:off x="4751469" y="2420888"/>
            <a:ext cx="4306805" cy="259228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385867" y="3212976"/>
            <a:ext cx="2952328" cy="100811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79512" y="2420888"/>
            <a:ext cx="4306805" cy="259228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13910" y="3212976"/>
            <a:ext cx="2952328" cy="100811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676456" cy="62068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53. Нарисуй овалы и впиши в них  названия множеств 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96016" y="1245166"/>
            <a:ext cx="13933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«Мячи»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37203" y="132211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а)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051720" y="1249596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и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112154" y="1268760"/>
            <a:ext cx="16145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«Овощи»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753341" y="1345704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б)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978555" y="1268760"/>
            <a:ext cx="16979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«Огурцы»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6671328" y="127319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и</a:t>
            </a:r>
            <a:endParaRPr lang="ru-RU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405213" y="1245166"/>
            <a:ext cx="18780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«Игрушки»</a:t>
            </a:r>
            <a:endParaRPr lang="ru-RU" sz="2800" dirty="0"/>
          </a:p>
        </p:txBody>
      </p:sp>
      <p:pic>
        <p:nvPicPr>
          <p:cNvPr id="5122" name="Picture 2" descr="https://encrypted-tbn0.gstatic.com/images?q=tbn:ANd9GcQ598jE-LObCaX7Q8bs4V76WXerz7hD0H-rpG9v-yV_nmvVRLfg2y3J7b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112" y="5085364"/>
            <a:ext cx="2173914" cy="1703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encrypted-tbn2.gstatic.com/images?q=tbn:ANd9GcSXAUOBdGEwy5jqG3kOvjxBCfnjfqBxQ-n10ns8ENCJ9u8tBZ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426" y="5051130"/>
            <a:ext cx="2590800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449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-0.13334 0.1962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67" y="98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07407E-6 L 0.09583 0.311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92" y="15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85185E-6 L 0.10486 0.1928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43" y="9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85185E-6 L -0.11962 0.31875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90" y="15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3" grpId="0" animBg="1"/>
      <p:bldP spid="14" grpId="0" animBg="1"/>
      <p:bldP spid="5" grpId="0"/>
      <p:bldP spid="9" grpId="0"/>
      <p:bldP spid="11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3528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54. </a:t>
            </a:r>
            <a:r>
              <a:rPr lang="ru-RU" sz="4000" dirty="0" smtClean="0"/>
              <a:t>Найди и исправь ошибки на чертежах. </a:t>
            </a:r>
            <a:endParaRPr lang="ru-RU" sz="4000" dirty="0"/>
          </a:p>
        </p:txBody>
      </p:sp>
      <p:sp>
        <p:nvSpPr>
          <p:cNvPr id="4" name="Овал 3"/>
          <p:cNvSpPr/>
          <p:nvPr/>
        </p:nvSpPr>
        <p:spPr>
          <a:xfrm>
            <a:off x="395536" y="980728"/>
            <a:ext cx="3456384" cy="30963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39551" y="2060848"/>
            <a:ext cx="3127205" cy="119090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932040" y="1090444"/>
            <a:ext cx="3456384" cy="313064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117203" y="2026548"/>
            <a:ext cx="3127205" cy="120409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555776" y="3573016"/>
            <a:ext cx="3744416" cy="313064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884955" y="4509120"/>
            <a:ext cx="3127205" cy="194421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152413" y="5138338"/>
            <a:ext cx="2551141" cy="1070099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590264" y="2060848"/>
            <a:ext cx="9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ПТИЦЫ 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559463" y="1052736"/>
            <a:ext cx="1132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ВОРОНЫ 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188522" y="1196752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ЗВЕРИ 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143638" y="2159568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ТИГРЫ 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779912" y="3645024"/>
            <a:ext cx="1345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РОМАШКИ 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902412" y="4515678"/>
            <a:ext cx="10922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РАСТЕНИЯ</a:t>
            </a:r>
            <a:endParaRPr lang="ru-RU" sz="1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018370" y="5142674"/>
            <a:ext cx="7979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ЦВЕТЫ</a:t>
            </a:r>
            <a:endParaRPr lang="ru-RU" sz="1600" b="1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1475656" y="1237402"/>
            <a:ext cx="132549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419800" y="2245514"/>
            <a:ext cx="132549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754579" y="3829690"/>
            <a:ext cx="132549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754579" y="4684955"/>
            <a:ext cx="132549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799660" y="5311951"/>
            <a:ext cx="132549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549487" y="1422068"/>
            <a:ext cx="9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ПТИЦЫ </a:t>
            </a:r>
            <a:endParaRPr lang="ru-RU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537132" y="2471633"/>
            <a:ext cx="1132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ВОРОНЫ </a:t>
            </a:r>
            <a:endParaRPr lang="ru-RU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881840" y="4014356"/>
            <a:ext cx="10922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РАСТЕНИЯ</a:t>
            </a:r>
            <a:endParaRPr lang="ru-RU" sz="16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799660" y="5673387"/>
            <a:ext cx="1345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РОМАШКИ </a:t>
            </a:r>
            <a:endParaRPr lang="ru-RU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016636" y="4799784"/>
            <a:ext cx="7979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ЦВЕТЫ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2643754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84213" y="225425"/>
            <a:ext cx="6985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400" b="1" dirty="0">
                <a:latin typeface="+mj-lt"/>
                <a:cs typeface="Times New Roman" pitchFamily="18" charset="0"/>
              </a:rPr>
              <a:t>56. </a:t>
            </a:r>
            <a:r>
              <a:rPr lang="ru-RU" sz="2400" dirty="0">
                <a:latin typeface="+mj-lt"/>
                <a:cs typeface="Times New Roman" pitchFamily="18" charset="0"/>
              </a:rPr>
              <a:t>Найди на рисунке место для каждой фигуры.</a:t>
            </a:r>
          </a:p>
          <a:p>
            <a:r>
              <a:rPr lang="ru-RU" sz="2400" dirty="0">
                <a:latin typeface="+mj-lt"/>
                <a:cs typeface="Times New Roman" pitchFamily="18" charset="0"/>
              </a:rPr>
              <a:t>Сколько элементов в каждом множестве?</a:t>
            </a:r>
            <a:endParaRPr lang="ru-RU" sz="2400" b="1" dirty="0">
              <a:latin typeface="+mj-lt"/>
              <a:cs typeface="Times New Roman" pitchFamily="18" charset="0"/>
            </a:endParaRP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215900" y="2168525"/>
            <a:ext cx="8677275" cy="3708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808288" y="2276475"/>
            <a:ext cx="34194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ЧЕТЫРЁХУГОЛЬНИКИ</a:t>
            </a:r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1368425" y="3321050"/>
            <a:ext cx="6588125" cy="1692275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987675" y="3429000"/>
            <a:ext cx="3060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ПРЯМОУГОЛЬНИКИ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547813" y="6021388"/>
            <a:ext cx="6048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Четырёхугольники: 7;   прямоугольники: 4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1295400" y="1376363"/>
            <a:ext cx="468313" cy="468312"/>
          </a:xfrm>
          <a:prstGeom prst="rect">
            <a:avLst/>
          </a:prstGeom>
          <a:solidFill>
            <a:srgbClr val="3333CC"/>
          </a:solidFill>
          <a:ln w="9525">
            <a:solidFill>
              <a:srgbClr val="33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455988" y="1376363"/>
            <a:ext cx="863600" cy="504825"/>
          </a:xfrm>
          <a:prstGeom prst="rect">
            <a:avLst/>
          </a:prstGeom>
          <a:solidFill>
            <a:srgbClr val="3333CC"/>
          </a:solidFill>
          <a:ln w="9525">
            <a:solidFill>
              <a:srgbClr val="33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 rot="2954266">
            <a:off x="4572000" y="1412875"/>
            <a:ext cx="468313" cy="468313"/>
          </a:xfrm>
          <a:prstGeom prst="rect">
            <a:avLst/>
          </a:prstGeom>
          <a:solidFill>
            <a:srgbClr val="3333CC"/>
          </a:solidFill>
          <a:ln w="9525">
            <a:solidFill>
              <a:srgbClr val="33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6335713" y="1341438"/>
            <a:ext cx="504825" cy="576262"/>
          </a:xfrm>
          <a:prstGeom prst="triangle">
            <a:avLst>
              <a:gd name="adj" fmla="val 50000"/>
            </a:avLst>
          </a:prstGeom>
          <a:solidFill>
            <a:srgbClr val="3333CC"/>
          </a:solidFill>
          <a:ln w="9525">
            <a:solidFill>
              <a:srgbClr val="33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 rot="5400000">
            <a:off x="7074694" y="1466057"/>
            <a:ext cx="863600" cy="468312"/>
          </a:xfrm>
          <a:prstGeom prst="rect">
            <a:avLst/>
          </a:prstGeom>
          <a:solidFill>
            <a:srgbClr val="3333CC"/>
          </a:solidFill>
          <a:ln w="9525">
            <a:solidFill>
              <a:srgbClr val="33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AutoShape 16"/>
          <p:cNvSpPr>
            <a:spLocks noChangeArrowheads="1"/>
          </p:cNvSpPr>
          <p:nvPr/>
        </p:nvSpPr>
        <p:spPr bwMode="auto">
          <a:xfrm>
            <a:off x="7993063" y="1341438"/>
            <a:ext cx="755650" cy="682625"/>
          </a:xfrm>
          <a:prstGeom prst="pentagon">
            <a:avLst/>
          </a:prstGeom>
          <a:solidFill>
            <a:srgbClr val="3333CC"/>
          </a:solidFill>
          <a:ln w="9525">
            <a:solidFill>
              <a:srgbClr val="33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2087563" y="1376363"/>
            <a:ext cx="1152525" cy="468312"/>
          </a:xfrm>
          <a:prstGeom prst="parallelogram">
            <a:avLst>
              <a:gd name="adj" fmla="val 61525"/>
            </a:avLst>
          </a:prstGeom>
          <a:solidFill>
            <a:srgbClr val="3333CC"/>
          </a:solidFill>
          <a:ln w="9525">
            <a:solidFill>
              <a:srgbClr val="33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0" name="Group 25"/>
          <p:cNvGrpSpPr>
            <a:grpSpLocks/>
          </p:cNvGrpSpPr>
          <p:nvPr/>
        </p:nvGrpSpPr>
        <p:grpSpPr bwMode="auto">
          <a:xfrm>
            <a:off x="5508625" y="1160463"/>
            <a:ext cx="504825" cy="900112"/>
            <a:chOff x="3470" y="731"/>
            <a:chExt cx="318" cy="567"/>
          </a:xfrm>
        </p:grpSpPr>
        <p:sp>
          <p:nvSpPr>
            <p:cNvPr id="21" name="AutoShape 23"/>
            <p:cNvSpPr>
              <a:spLocks noChangeArrowheads="1"/>
            </p:cNvSpPr>
            <p:nvPr/>
          </p:nvSpPr>
          <p:spPr bwMode="auto">
            <a:xfrm>
              <a:off x="3470" y="731"/>
              <a:ext cx="318" cy="204"/>
            </a:xfrm>
            <a:prstGeom prst="triangle">
              <a:avLst>
                <a:gd name="adj" fmla="val 50000"/>
              </a:avLst>
            </a:prstGeom>
            <a:solidFill>
              <a:srgbClr val="3333CC"/>
            </a:solidFill>
            <a:ln w="9525">
              <a:solidFill>
                <a:srgbClr val="33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" name="AutoShape 24"/>
            <p:cNvSpPr>
              <a:spLocks noChangeArrowheads="1"/>
            </p:cNvSpPr>
            <p:nvPr/>
          </p:nvSpPr>
          <p:spPr bwMode="auto">
            <a:xfrm rot="10800000">
              <a:off x="3470" y="935"/>
              <a:ext cx="318" cy="363"/>
            </a:xfrm>
            <a:prstGeom prst="triangle">
              <a:avLst>
                <a:gd name="adj" fmla="val 50000"/>
              </a:avLst>
            </a:prstGeom>
            <a:solidFill>
              <a:srgbClr val="3333CC"/>
            </a:solidFill>
            <a:ln w="9525">
              <a:solidFill>
                <a:srgbClr val="33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3" name="Group 26"/>
          <p:cNvGrpSpPr>
            <a:grpSpLocks/>
          </p:cNvGrpSpPr>
          <p:nvPr/>
        </p:nvGrpSpPr>
        <p:grpSpPr bwMode="auto">
          <a:xfrm>
            <a:off x="287338" y="1376363"/>
            <a:ext cx="720725" cy="468312"/>
            <a:chOff x="272" y="867"/>
            <a:chExt cx="454" cy="295"/>
          </a:xfrm>
        </p:grpSpPr>
        <p:sp>
          <p:nvSpPr>
            <p:cNvPr id="24" name="Rectangle 27"/>
            <p:cNvSpPr>
              <a:spLocks noChangeArrowheads="1"/>
            </p:cNvSpPr>
            <p:nvPr/>
          </p:nvSpPr>
          <p:spPr bwMode="auto">
            <a:xfrm>
              <a:off x="272" y="867"/>
              <a:ext cx="295" cy="295"/>
            </a:xfrm>
            <a:prstGeom prst="rect">
              <a:avLst/>
            </a:prstGeom>
            <a:solidFill>
              <a:srgbClr val="3333CC"/>
            </a:solidFill>
            <a:ln w="9525">
              <a:solidFill>
                <a:srgbClr val="33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" name="AutoShape 28"/>
            <p:cNvSpPr>
              <a:spLocks noChangeArrowheads="1"/>
            </p:cNvSpPr>
            <p:nvPr/>
          </p:nvSpPr>
          <p:spPr bwMode="auto">
            <a:xfrm>
              <a:off x="408" y="867"/>
              <a:ext cx="318" cy="295"/>
            </a:xfrm>
            <a:prstGeom prst="triangle">
              <a:avLst>
                <a:gd name="adj" fmla="val 50000"/>
              </a:avLst>
            </a:prstGeom>
            <a:solidFill>
              <a:srgbClr val="3333CC"/>
            </a:solidFill>
            <a:ln w="9525">
              <a:solidFill>
                <a:srgbClr val="33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68291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07483 0.254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33" y="12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22222E-6 L 0.08871 0.3493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27" y="17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22222E-6 L -0.00399 0.2023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10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0 L -0.01961 0.3990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0" y="19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6 L -0.00972 0.3754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" y="187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22222E-6 L 0.08264 0.1812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32" y="9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33333E-6 L -0.13195 0.3780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97" y="18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 animBg="1"/>
      <p:bldP spid="12" grpId="0" animBg="1"/>
      <p:bldP spid="14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52400" y="152400"/>
            <a:ext cx="8316913" cy="128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000" b="1" dirty="0">
                <a:latin typeface="+mj-lt"/>
                <a:cs typeface="Times New Roman" pitchFamily="18" charset="0"/>
              </a:rPr>
              <a:t>57.</a:t>
            </a:r>
            <a:r>
              <a:rPr lang="ru-RU" sz="2400" b="1" dirty="0">
                <a:latin typeface="+mj-lt"/>
                <a:cs typeface="Times New Roman" pitchFamily="18" charset="0"/>
              </a:rPr>
              <a:t> </a:t>
            </a:r>
            <a:r>
              <a:rPr lang="ru-RU" dirty="0">
                <a:latin typeface="+mj-lt"/>
                <a:cs typeface="Times New Roman" pitchFamily="18" charset="0"/>
              </a:rPr>
              <a:t>а)</a:t>
            </a:r>
            <a:r>
              <a:rPr lang="ru-RU" b="1" dirty="0">
                <a:latin typeface="+mj-lt"/>
                <a:cs typeface="Times New Roman" pitchFamily="18" charset="0"/>
              </a:rPr>
              <a:t> </a:t>
            </a:r>
            <a:r>
              <a:rPr lang="ru-RU" dirty="0">
                <a:latin typeface="+mj-lt"/>
                <a:cs typeface="Times New Roman" pitchFamily="18" charset="0"/>
              </a:rPr>
              <a:t>Назови элементы каждого множества. Дай общее название каждому множеству.</a:t>
            </a:r>
          </a:p>
          <a:p>
            <a:r>
              <a:rPr lang="ru-RU" dirty="0">
                <a:latin typeface="+mj-lt"/>
                <a:cs typeface="Times New Roman" pitchFamily="18" charset="0"/>
              </a:rPr>
              <a:t>б) Укажи стрелочкой место остальных объектов. Сколько элементов в каждом множестве?</a:t>
            </a:r>
            <a:endParaRPr lang="ru-RU" b="1" dirty="0">
              <a:latin typeface="+mj-lt"/>
              <a:cs typeface="Times New Roman" pitchFamily="18" charset="0"/>
            </a:endParaRPr>
          </a:p>
        </p:txBody>
      </p:sp>
      <p:pic>
        <p:nvPicPr>
          <p:cNvPr id="5" name="Picture 5" descr="mn_4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3224"/>
            <a:ext cx="8891463" cy="4564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347665" y="5534817"/>
            <a:ext cx="22685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Дикие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923928" y="3789040"/>
            <a:ext cx="16922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Домашние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194050" y="1235075"/>
            <a:ext cx="17637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rgbClr val="FF0000"/>
                </a:solidFill>
                <a:cs typeface="Times New Roman" pitchFamily="18" charset="0"/>
              </a:rPr>
              <a:t>Животные</a:t>
            </a: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H="1" flipV="1">
            <a:off x="3851920" y="1965759"/>
            <a:ext cx="2735014" cy="58506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flipH="1">
            <a:off x="5461794" y="2536824"/>
            <a:ext cx="2107406" cy="74815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H="1">
            <a:off x="6231398" y="3983222"/>
            <a:ext cx="1044575" cy="5397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H="1">
            <a:off x="5264150" y="5129212"/>
            <a:ext cx="1944688" cy="60404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" name="Text Box 23"/>
          <p:cNvSpPr txBox="1">
            <a:spLocks noChangeArrowheads="1"/>
          </p:cNvSpPr>
          <p:nvPr/>
        </p:nvSpPr>
        <p:spPr bwMode="auto">
          <a:xfrm>
            <a:off x="4814094" y="5534817"/>
            <a:ext cx="323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4" name="Text Box 24"/>
          <p:cNvSpPr txBox="1">
            <a:spLocks noChangeArrowheads="1"/>
          </p:cNvSpPr>
          <p:nvPr/>
        </p:nvSpPr>
        <p:spPr bwMode="auto">
          <a:xfrm>
            <a:off x="4814094" y="4065721"/>
            <a:ext cx="323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5" name="Text Box 25"/>
          <p:cNvSpPr txBox="1">
            <a:spLocks noChangeArrowheads="1"/>
          </p:cNvSpPr>
          <p:nvPr/>
        </p:nvSpPr>
        <p:spPr bwMode="auto">
          <a:xfrm>
            <a:off x="4724400" y="1235075"/>
            <a:ext cx="10795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228323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755576" y="2424113"/>
            <a:ext cx="82089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стр. 24 з. 59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566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325</Words>
  <Application>Microsoft Office PowerPoint</Application>
  <PresentationFormat>Экран (4:3)</PresentationFormat>
  <Paragraphs>96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Множество. Подмножество</vt:lpstr>
      <vt:lpstr>Перечислите множество </vt:lpstr>
      <vt:lpstr>51. Правильно ли нарисованы овалы для множеств?</vt:lpstr>
      <vt:lpstr>52. Впиши в овалы названия множеств </vt:lpstr>
      <vt:lpstr>53. Нарисуй овалы и впиши в них  названия множеств </vt:lpstr>
      <vt:lpstr>54. Найди и исправь ошибки на чертежах. </vt:lpstr>
      <vt:lpstr>Презентация PowerPoint</vt:lpstr>
      <vt:lpstr>Презентация PowerPoint</vt:lpstr>
      <vt:lpstr>Домашнее задание </vt:lpstr>
      <vt:lpstr>Источники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Множество. Подмножество</dc:title>
  <dc:creator>User</dc:creator>
  <cp:lastModifiedBy>ученик</cp:lastModifiedBy>
  <cp:revision>16</cp:revision>
  <dcterms:created xsi:type="dcterms:W3CDTF">2014-03-13T13:06:20Z</dcterms:created>
  <dcterms:modified xsi:type="dcterms:W3CDTF">2014-03-14T04:32:20Z</dcterms:modified>
</cp:coreProperties>
</file>