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9C5E999-3460-4932-ACA2-2F61BE07BFB8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0AF22E7-2FF3-4655-A5BA-8469EC480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E999-3460-4932-ACA2-2F61BE07BFB8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22E7-2FF3-4655-A5BA-8469EC480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E999-3460-4932-ACA2-2F61BE07BFB8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22E7-2FF3-4655-A5BA-8469EC480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9C5E999-3460-4932-ACA2-2F61BE07BFB8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AF22E7-2FF3-4655-A5BA-8469EC480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9C5E999-3460-4932-ACA2-2F61BE07BFB8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0AF22E7-2FF3-4655-A5BA-8469EC480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E999-3460-4932-ACA2-2F61BE07BFB8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22E7-2FF3-4655-A5BA-8469EC480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E999-3460-4932-ACA2-2F61BE07BFB8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22E7-2FF3-4655-A5BA-8469EC480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C5E999-3460-4932-ACA2-2F61BE07BFB8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AF22E7-2FF3-4655-A5BA-8469EC480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E999-3460-4932-ACA2-2F61BE07BFB8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22E7-2FF3-4655-A5BA-8469EC480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9C5E999-3460-4932-ACA2-2F61BE07BFB8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AF22E7-2FF3-4655-A5BA-8469EC480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C5E999-3460-4932-ACA2-2F61BE07BFB8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AF22E7-2FF3-4655-A5BA-8469EC480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C5E999-3460-4932-ACA2-2F61BE07BFB8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AF22E7-2FF3-4655-A5BA-8469EC480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642918"/>
            <a:ext cx="6315076" cy="121444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Animals in Britain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428868"/>
            <a:ext cx="6172200" cy="39460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ергей\Pictures\_var_www_ord_data_www_gandex.ru_upl_oboi_u11307_9318_horse2009060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500306"/>
            <a:ext cx="4929222" cy="3943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Popular Pets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214554"/>
            <a:ext cx="4572032" cy="3786214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n-US" sz="3000" dirty="0" smtClean="0"/>
              <a:t>Most people in Britain like animals. A lot of families have got a pet. Dogs, cats, hamsters, rabbits are all popular pets.</a:t>
            </a:r>
            <a:endParaRPr lang="ru-RU" sz="3000" dirty="0"/>
          </a:p>
        </p:txBody>
      </p:sp>
      <p:pic>
        <p:nvPicPr>
          <p:cNvPr id="2050" name="Picture 2" descr="C:\Users\Сергей\Pictures\0_75d02_e3c39aff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285992"/>
            <a:ext cx="3571871" cy="2678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TV </a:t>
            </a:r>
            <a:r>
              <a:rPr lang="en-US" sz="4000" b="1" dirty="0" err="1" smtClean="0"/>
              <a:t>Programmes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8001056" cy="1571636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en-US" sz="3000" dirty="0" smtClean="0"/>
              <a:t>A lot of TV </a:t>
            </a:r>
            <a:r>
              <a:rPr lang="en-US" sz="3000" dirty="0" err="1" smtClean="0"/>
              <a:t>programmes</a:t>
            </a:r>
            <a:r>
              <a:rPr lang="en-US" sz="3000" dirty="0" smtClean="0"/>
              <a:t> are about animals. There are </a:t>
            </a:r>
            <a:r>
              <a:rPr lang="en-US" sz="3000" dirty="0" err="1" smtClean="0"/>
              <a:t>programmes</a:t>
            </a:r>
            <a:r>
              <a:rPr lang="en-US" sz="3000" dirty="0" smtClean="0"/>
              <a:t> about wild animals all over the world. </a:t>
            </a:r>
            <a:endParaRPr lang="ru-RU" sz="3000" dirty="0"/>
          </a:p>
        </p:txBody>
      </p:sp>
      <p:pic>
        <p:nvPicPr>
          <p:cNvPr id="3074" name="Picture 2" descr="C:\Users\Сергей\Pictures\Wild-About-Animal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643182"/>
            <a:ext cx="2743200" cy="2457450"/>
          </a:xfrm>
          <a:prstGeom prst="rect">
            <a:avLst/>
          </a:prstGeom>
          <a:noFill/>
        </p:spPr>
      </p:pic>
      <p:pic>
        <p:nvPicPr>
          <p:cNvPr id="3075" name="Picture 3" descr="C:\Users\Сергей\Pictures\1290837597_1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693295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British Zoos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en-US" dirty="0" smtClean="0"/>
              <a:t>There are  lots of zoos in Britain, but nowadays they don’t keep big animals in cages. They are usually in big pens, where they can run and jump</a:t>
            </a:r>
          </a:p>
          <a:p>
            <a:pPr marL="0" algn="just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100" name="Picture 4" descr="C:\Users\Сергей\Pictures\reindeer-cleveland-zoo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000372"/>
            <a:ext cx="4774322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Safari Parks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543048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en-US" dirty="0" smtClean="0"/>
              <a:t>You can also see animals in Safari parks. They live in fields and woods. People drive round the park in the cars to watch the animals. </a:t>
            </a:r>
            <a:endParaRPr lang="ru-RU" dirty="0"/>
          </a:p>
        </p:txBody>
      </p:sp>
      <p:pic>
        <p:nvPicPr>
          <p:cNvPr id="5122" name="Picture 2" descr="C:\Users\Сергей\Pictures\67845419_1292288720_0_1de31_11e1929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764" y="3000372"/>
            <a:ext cx="576321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72560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Farms in </a:t>
            </a:r>
            <a:br>
              <a:rPr lang="en-US" sz="4000" b="1" dirty="0" smtClean="0"/>
            </a:br>
            <a:r>
              <a:rPr lang="en-US" sz="4000" b="1" dirty="0" smtClean="0"/>
              <a:t>Britain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14744" y="3429000"/>
            <a:ext cx="4857784" cy="3143272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en-US" dirty="0" smtClean="0"/>
              <a:t>Most children in Britain live in towns and cities, so they don’t see animals every day. You can visit some farms and see animals like sheep, pigs and cows.</a:t>
            </a:r>
            <a:endParaRPr lang="ru-RU" dirty="0"/>
          </a:p>
        </p:txBody>
      </p:sp>
      <p:pic>
        <p:nvPicPr>
          <p:cNvPr id="6146" name="Picture 2" descr="C:\Users\Сергей\Pictures\1302534870517_pigdiscardthistemporaryon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2749550" cy="3792537"/>
          </a:xfrm>
          <a:prstGeom prst="rect">
            <a:avLst/>
          </a:prstGeom>
          <a:noFill/>
        </p:spPr>
      </p:pic>
      <p:pic>
        <p:nvPicPr>
          <p:cNvPr id="6147" name="Picture 3" descr="C:\Users\Сергей\Pictures\74970ef2-0497-4307-bb18-01f432a0157b_8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73" y="214290"/>
            <a:ext cx="390527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Answer the questions: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14554"/>
            <a:ext cx="7467600" cy="425939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 smtClean="0"/>
              <a:t>are some </a:t>
            </a:r>
            <a:r>
              <a:rPr lang="en-US" dirty="0" smtClean="0"/>
              <a:t>popular pets in Britain?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smtClean="0"/>
              <a:t>programmes</a:t>
            </a:r>
            <a:r>
              <a:rPr lang="en-US" dirty="0" smtClean="0"/>
              <a:t> </a:t>
            </a:r>
            <a:r>
              <a:rPr lang="en-US" dirty="0" smtClean="0"/>
              <a:t>can people see on TV?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Where do they keep animals in the zoos? Why?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Where do animals live in Safari parks?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 people watch the animals in Safari Parks?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animals live on farms?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</TotalTime>
  <Words>209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Animals in Britain</vt:lpstr>
      <vt:lpstr>Popular Pets</vt:lpstr>
      <vt:lpstr>TV Programmes</vt:lpstr>
      <vt:lpstr>British Zoos</vt:lpstr>
      <vt:lpstr>Safari Parks</vt:lpstr>
      <vt:lpstr>Farms in  Britain</vt:lpstr>
      <vt:lpstr>Answer the questions: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 in Britain</dc:title>
  <dc:creator>Сергей</dc:creator>
  <cp:lastModifiedBy>Сергей</cp:lastModifiedBy>
  <cp:revision>4</cp:revision>
  <dcterms:created xsi:type="dcterms:W3CDTF">2012-02-25T18:58:39Z</dcterms:created>
  <dcterms:modified xsi:type="dcterms:W3CDTF">2012-04-02T17:17:12Z</dcterms:modified>
</cp:coreProperties>
</file>