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4" r:id="rId3"/>
    <p:sldId id="271" r:id="rId4"/>
    <p:sldId id="277" r:id="rId5"/>
    <p:sldId id="274" r:id="rId6"/>
    <p:sldId id="265" r:id="rId7"/>
    <p:sldId id="269" r:id="rId8"/>
    <p:sldId id="266" r:id="rId9"/>
    <p:sldId id="273" r:id="rId10"/>
    <p:sldId id="267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EFF50B"/>
    <a:srgbClr val="CC99FF"/>
    <a:srgbClr val="FF66FF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09" autoAdjust="0"/>
    <p:restoredTop sz="94660"/>
  </p:normalViewPr>
  <p:slideViewPr>
    <p:cSldViewPr>
      <p:cViewPr varScale="1">
        <p:scale>
          <a:sx n="86" d="100"/>
          <a:sy n="86" d="100"/>
        </p:scale>
        <p:origin x="-112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2F64A-E4C7-4782-B050-DB097E339D6E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9422B-198B-405E-91D5-E7462A8B4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9422B-198B-405E-91D5-E7462A8B404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9422B-198B-405E-91D5-E7462A8B404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9422B-198B-405E-91D5-E7462A8B404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9422B-198B-405E-91D5-E7462A8B404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9422B-198B-405E-91D5-E7462A8B404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9422B-198B-405E-91D5-E7462A8B404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9422B-198B-405E-91D5-E7462A8B404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9422B-198B-405E-91D5-E7462A8B404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9422B-198B-405E-91D5-E7462A8B404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9422B-198B-405E-91D5-E7462A8B404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9422B-198B-405E-91D5-E7462A8B404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8062912" cy="4857784"/>
          </a:xfrm>
        </p:spPr>
        <p:txBody>
          <a:bodyPr>
            <a:normAutofit/>
          </a:bodyPr>
          <a:lstStyle/>
          <a:p>
            <a:pPr algn="ctr"/>
            <a:r>
              <a:rPr lang="en-US" sz="9600" b="1" i="1" dirty="0" smtClean="0"/>
              <a:t>Symbols </a:t>
            </a:r>
            <a:br>
              <a:rPr lang="en-US" sz="9600" b="1" i="1" dirty="0" smtClean="0"/>
            </a:br>
            <a:r>
              <a:rPr lang="en-US" sz="9600" b="1" i="1" dirty="0" smtClean="0"/>
              <a:t>of </a:t>
            </a:r>
            <a:br>
              <a:rPr lang="en-US" sz="9600" b="1" i="1" dirty="0" smtClean="0"/>
            </a:br>
            <a:r>
              <a:rPr lang="en-US" sz="9600" b="1" i="1" dirty="0" smtClean="0"/>
              <a:t>London</a:t>
            </a:r>
            <a:endParaRPr lang="ru-RU" sz="9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папка лены\школа\мероприятия\London sights\1\map-london-tou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24"/>
            <a:ext cx="9144000" cy="6935868"/>
          </a:xfrm>
          <a:prstGeom prst="rect">
            <a:avLst/>
          </a:prstGeom>
          <a:noFill/>
        </p:spPr>
      </p:pic>
      <p:pic>
        <p:nvPicPr>
          <p:cNvPr id="10243" name="Picture 3" descr="E:\папка лены\школа\мероприятия\London sights\1\sherloc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714356"/>
            <a:ext cx="7429551" cy="5572164"/>
          </a:xfrm>
          <a:prstGeom prst="rect">
            <a:avLst/>
          </a:prstGeom>
          <a:noFill/>
        </p:spPr>
      </p:pic>
      <p:pic>
        <p:nvPicPr>
          <p:cNvPr id="10242" name="Picture 2" descr="E:\папка лены\школа\мероприятия\London sights\1\madame_tussaud_amsterda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625058"/>
            <a:ext cx="7548562" cy="5661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0243"/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52E-6 L -0.18906 -0.1494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01874E-6 L -0.18385 -0.2412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video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5472122" cy="457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know the author of these books?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282890969_34694112_artu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1928802"/>
            <a:ext cx="28575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512" y="5857892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 Arthur Ignatius Conan Doyle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папка лены\школа\мероприятия\London sights\1\map-london-tou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24"/>
            <a:ext cx="9144000" cy="6935868"/>
          </a:xfrm>
          <a:prstGeom prst="rect">
            <a:avLst/>
          </a:prstGeom>
          <a:noFill/>
        </p:spPr>
      </p:pic>
      <p:pic>
        <p:nvPicPr>
          <p:cNvPr id="7171" name="Picture 3" descr="E:\папка лены\школа\мероприятия\London sights\1\Тауэр-e13021144631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93" y="500042"/>
            <a:ext cx="8382949" cy="597983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14678" y="285728"/>
            <a:ext cx="5740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Tower of London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171"/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1073E-6 L 0.3599 -0.082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E:\папка лены\школа\мероприятия\London sights\1\картинки\tower-of-londo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8139"/>
            <a:ext cx="9144000" cy="700613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6786610" cy="2500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Tower of London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the oldest place in London.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 is a very big castle. It was a castle, a palace, a zoo, a prison  and a museum.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3135520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2428860" y="320288"/>
            <a:ext cx="6286544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Yeomen Warders of Her Majesty’s Royal Palace and Fortress the Tower of London 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(the Beefeaters), are ceremonial guardians of the Tower.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name Beefeater originates from the Wardens’ payment that included beef.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E:\папка лены\школа\мероприятия\London sights\1\картинки\afabe4997b4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43174" y="2786058"/>
            <a:ext cx="3619526" cy="2714644"/>
          </a:xfrm>
          <a:prstGeom prst="rect">
            <a:avLst/>
          </a:prstGeom>
          <a:noFill/>
        </p:spPr>
      </p:pic>
      <p:pic>
        <p:nvPicPr>
          <p:cNvPr id="5" name="Picture 3" descr="E:\папка лены\школа\мероприятия\London sights\1\картинки\G10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0018" y="2857496"/>
            <a:ext cx="2777134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214282" y="4643446"/>
            <a:ext cx="52149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The </a:t>
            </a:r>
            <a:r>
              <a:rPr lang="en-US" sz="2400" b="1" dirty="0" err="1" smtClean="0">
                <a:solidFill>
                  <a:srgbClr val="C00000"/>
                </a:solidFill>
              </a:rPr>
              <a:t>Ravenmaster</a:t>
            </a:r>
            <a:r>
              <a:rPr lang="en-US" sz="2400" b="1" dirty="0" smtClean="0">
                <a:solidFill>
                  <a:srgbClr val="C00000"/>
                </a:solidFill>
              </a:rPr>
              <a:t>  </a:t>
            </a:r>
            <a:r>
              <a:rPr lang="en-US" sz="2400" b="1" dirty="0" smtClean="0">
                <a:solidFill>
                  <a:srgbClr val="FFFF00"/>
                </a:solidFill>
              </a:rPr>
              <a:t>feeds the ravens in the tower. 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It is believed  that if the ravens leave the Tower, the </a:t>
            </a:r>
            <a:r>
              <a:rPr lang="en-US" sz="2400" b="1" dirty="0" err="1" smtClean="0">
                <a:solidFill>
                  <a:srgbClr val="FFFF00"/>
                </a:solidFill>
              </a:rPr>
              <a:t>manarchy</a:t>
            </a:r>
            <a:r>
              <a:rPr lang="en-US" sz="2400" b="1" dirty="0" smtClean="0">
                <a:solidFill>
                  <a:srgbClr val="FFFF00"/>
                </a:solidFill>
              </a:rPr>
              <a:t> will fall.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video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2546324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people take part in the ceremony?</a:t>
            </a:r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did you understand? Depict the ceremony in Russian.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папка лены\школа\мероприятия\London sights\1\map-london-tou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24"/>
            <a:ext cx="9144000" cy="6935868"/>
          </a:xfrm>
          <a:prstGeom prst="rect">
            <a:avLst/>
          </a:prstGeom>
          <a:noFill/>
        </p:spPr>
      </p:pic>
      <p:pic>
        <p:nvPicPr>
          <p:cNvPr id="8194" name="Picture 2" descr="E:\папка лены\школа\мероприятия\London sights\1\london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2214554"/>
            <a:ext cx="6907811" cy="42148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785794"/>
            <a:ext cx="4557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Tower Bridge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66805E-6 L 0.28143 -0.1089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-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папка лены\школа\мероприятия\London sights\1\картинки\Big Be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429380" y="0"/>
            <a:ext cx="10287792" cy="68580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214290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EFF50B"/>
                </a:solidFill>
              </a:rPr>
              <a:t>Tower Bridge</a:t>
            </a:r>
            <a:r>
              <a:rPr lang="en-US" sz="3200" dirty="0" smtClean="0">
                <a:solidFill>
                  <a:srgbClr val="EFF50B"/>
                </a:solidFill>
              </a:rPr>
              <a:t> </a:t>
            </a:r>
            <a:r>
              <a:rPr lang="en-US" sz="3200" b="1" dirty="0" smtClean="0">
                <a:solidFill>
                  <a:srgbClr val="EFF50B"/>
                </a:solidFill>
              </a:rPr>
              <a:t>crosses the Thames River.</a:t>
            </a:r>
            <a:endParaRPr lang="ru-RU" sz="3200" b="1" dirty="0" smtClean="0">
              <a:solidFill>
                <a:srgbClr val="EFF50B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EFF50B"/>
                </a:solidFill>
              </a:rPr>
              <a:t> </a:t>
            </a:r>
            <a:r>
              <a:rPr lang="en-US" sz="3200" b="1" dirty="0" smtClean="0">
                <a:solidFill>
                  <a:srgbClr val="EFF50B"/>
                </a:solidFill>
              </a:rPr>
              <a:t>It is one of the oldest bridges in London. </a:t>
            </a:r>
            <a:endParaRPr lang="ru-RU" sz="3200" b="1" dirty="0" smtClean="0">
              <a:solidFill>
                <a:srgbClr val="EFF50B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EFF50B"/>
                </a:solidFill>
              </a:rPr>
              <a:t>It is over a hundred years old.</a:t>
            </a:r>
            <a:endParaRPr lang="ru-RU" sz="3200" b="1" dirty="0" smtClean="0">
              <a:solidFill>
                <a:srgbClr val="EFF50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папка лены\школа\мероприятия\London sights\1\map-london-tou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24"/>
            <a:ext cx="9144000" cy="6935868"/>
          </a:xfrm>
          <a:prstGeom prst="rect">
            <a:avLst/>
          </a:prstGeom>
          <a:noFill/>
        </p:spPr>
      </p:pic>
      <p:pic>
        <p:nvPicPr>
          <p:cNvPr id="9218" name="Picture 2" descr="E:\папка лены\школа\мероприятия\London sights\1\0_71411_2e23c7e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60396"/>
            <a:ext cx="8013701" cy="5969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00562" y="5572140"/>
            <a:ext cx="4129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ndon Eye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7284E-6 L 0.13316 0.10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E:\папка лены\школа\мероприятия\London sights\1\картинки\Limo_london_tou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00042"/>
            <a:ext cx="4236632" cy="2857520"/>
          </a:xfrm>
          <a:prstGeom prst="rect">
            <a:avLst/>
          </a:prstGeom>
          <a:noFill/>
        </p:spPr>
      </p:pic>
      <p:pic>
        <p:nvPicPr>
          <p:cNvPr id="11270" name="Picture 6" descr="E:\папка лены\школа\мероприятия\London sights\1\картинки\nastol.com.ua-95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285728"/>
            <a:ext cx="4357718" cy="2723500"/>
          </a:xfrm>
          <a:prstGeom prst="rect">
            <a:avLst/>
          </a:prstGeom>
          <a:noFill/>
        </p:spPr>
      </p:pic>
      <p:pic>
        <p:nvPicPr>
          <p:cNvPr id="11267" name="Picture 3" descr="E:\папка лены\школа\мероприятия\London sights\1\картинки\1266_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675" y="3000372"/>
            <a:ext cx="5062267" cy="332422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214942" y="3357562"/>
            <a:ext cx="3714776" cy="310854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want to ride in such a Ferris wheel?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have the passenger cars got such an unusual form?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2055</TotalTime>
  <Words>204</Words>
  <PresentationFormat>Экран (4:3)</PresentationFormat>
  <Paragraphs>32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Symbols  of  London</vt:lpstr>
      <vt:lpstr>Слайд 2</vt:lpstr>
      <vt:lpstr>Слайд 3</vt:lpstr>
      <vt:lpstr>Слайд 4</vt:lpstr>
      <vt:lpstr>The video</vt:lpstr>
      <vt:lpstr>Слайд 6</vt:lpstr>
      <vt:lpstr>Слайд 7</vt:lpstr>
      <vt:lpstr>Слайд 8</vt:lpstr>
      <vt:lpstr>Слайд 9</vt:lpstr>
      <vt:lpstr>Слайд 10</vt:lpstr>
      <vt:lpstr>The video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Faces  of  London</dc:title>
  <dc:creator>kola</dc:creator>
  <cp:lastModifiedBy>kola</cp:lastModifiedBy>
  <cp:revision>141</cp:revision>
  <dcterms:created xsi:type="dcterms:W3CDTF">2011-10-24T16:30:47Z</dcterms:created>
  <dcterms:modified xsi:type="dcterms:W3CDTF">2012-06-15T09:21:15Z</dcterms:modified>
</cp:coreProperties>
</file>