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6" r:id="rId2"/>
    <p:sldId id="271" r:id="rId3"/>
    <p:sldId id="257" r:id="rId4"/>
    <p:sldId id="272" r:id="rId5"/>
    <p:sldId id="269" r:id="rId6"/>
    <p:sldId id="260" r:id="rId7"/>
    <p:sldId id="263" r:id="rId8"/>
    <p:sldId id="268" r:id="rId9"/>
    <p:sldId id="267" r:id="rId10"/>
    <p:sldId id="270" r:id="rId11"/>
    <p:sldId id="275" r:id="rId12"/>
    <p:sldId id="276" r:id="rId13"/>
    <p:sldId id="259" r:id="rId14"/>
    <p:sldId id="273"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D066C6-0B93-4452-B9E4-E776B4C1A666}" type="datetimeFigureOut">
              <a:rPr lang="ru-RU" smtClean="0"/>
              <a:pPr/>
              <a:t>22.05.2012</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ED622D-3E23-4861-9552-A7FF8649793F}" type="slidenum">
              <a:rPr lang="ru-RU" smtClean="0"/>
              <a:pPr/>
              <a:t>‹#›</a:t>
            </a:fld>
            <a:endParaRPr lang="ru-R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3"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p:spPr>
        <p:txBody>
          <a:bodyPr wrap="none" anchor="ctr"/>
          <a:lstStyle/>
          <a:p>
            <a:endParaRPr lang="ru-RU" dirty="0"/>
          </a:p>
        </p:txBody>
      </p:sp>
      <p:sp>
        <p:nvSpPr>
          <p:cNvPr id="54274" name="Rectangle 2"/>
          <p:cNvSpPr txBox="1">
            <a:spLocks noGrp="1" noChangeArrowheads="1"/>
          </p:cNvSpPr>
          <p:nvPr>
            <p:ph type="body"/>
          </p:nvPr>
        </p:nvSpPr>
        <p:spPr bwMode="auto">
          <a:xfrm>
            <a:off x="685800" y="4343400"/>
            <a:ext cx="5476875" cy="4106863"/>
          </a:xfrm>
          <a:prstGeom prst="rect">
            <a:avLst/>
          </a:prstGeom>
          <a:noFill/>
          <a:ln>
            <a:round/>
            <a:headEnd/>
            <a:tailEnd/>
          </a:ln>
        </p:spPr>
        <p:txBody>
          <a:bodyPr wrap="none" anchor="ctr"/>
          <a:lstStyle/>
          <a:p>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5"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p:spPr>
        <p:txBody>
          <a:bodyPr wrap="none" anchor="ctr"/>
          <a:lstStyle/>
          <a:p>
            <a:endParaRPr lang="ru-RU" dirty="0"/>
          </a:p>
        </p:txBody>
      </p:sp>
      <p:sp>
        <p:nvSpPr>
          <p:cNvPr id="57346" name="Rectangle 2"/>
          <p:cNvSpPr txBox="1">
            <a:spLocks noGrp="1" noChangeArrowheads="1"/>
          </p:cNvSpPr>
          <p:nvPr>
            <p:ph type="body"/>
          </p:nvPr>
        </p:nvSpPr>
        <p:spPr bwMode="auto">
          <a:xfrm>
            <a:off x="685800" y="4343400"/>
            <a:ext cx="5476875" cy="4106863"/>
          </a:xfrm>
          <a:prstGeom prst="rect">
            <a:avLst/>
          </a:prstGeom>
          <a:noFill/>
          <a:ln>
            <a:round/>
            <a:headEnd/>
            <a:tailEnd/>
          </a:ln>
        </p:spPr>
        <p:txBody>
          <a:bodyPr wrap="none" anchor="ctr"/>
          <a:lstStyle/>
          <a:p>
            <a:endParaRPr lang="ru-R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1"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p:spPr>
        <p:txBody>
          <a:bodyPr wrap="none" anchor="ctr"/>
          <a:lstStyle/>
          <a:p>
            <a:endParaRPr lang="ru-RU"/>
          </a:p>
        </p:txBody>
      </p:sp>
      <p:sp>
        <p:nvSpPr>
          <p:cNvPr id="56322" name="Rectangle 2"/>
          <p:cNvSpPr txBox="1">
            <a:spLocks noGrp="1" noChangeArrowheads="1"/>
          </p:cNvSpPr>
          <p:nvPr>
            <p:ph type="body"/>
          </p:nvPr>
        </p:nvSpPr>
        <p:spPr bwMode="auto">
          <a:xfrm>
            <a:off x="685800" y="4343400"/>
            <a:ext cx="5476875" cy="4106863"/>
          </a:xfrm>
          <a:prstGeom prst="rect">
            <a:avLst/>
          </a:prstGeom>
          <a:noFill/>
          <a:ln>
            <a:round/>
            <a:headEnd/>
            <a:tailEnd/>
          </a:ln>
        </p:spPr>
        <p:txBody>
          <a:bodyPr wrap="none" anchor="ct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7"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p:spPr>
        <p:txBody>
          <a:bodyPr wrap="none" anchor="ctr"/>
          <a:lstStyle/>
          <a:p>
            <a:endParaRPr lang="ru-RU"/>
          </a:p>
        </p:txBody>
      </p:sp>
      <p:sp>
        <p:nvSpPr>
          <p:cNvPr id="55298" name="Rectangle 2"/>
          <p:cNvSpPr txBox="1">
            <a:spLocks noGrp="1" noChangeArrowheads="1"/>
          </p:cNvSpPr>
          <p:nvPr>
            <p:ph type="body"/>
          </p:nvPr>
        </p:nvSpPr>
        <p:spPr bwMode="auto">
          <a:xfrm>
            <a:off x="685800" y="4343400"/>
            <a:ext cx="5476875" cy="4106863"/>
          </a:xfrm>
          <a:prstGeom prst="rect">
            <a:avLst/>
          </a:prstGeom>
          <a:noFill/>
          <a:ln>
            <a:round/>
            <a:headEnd/>
            <a:tailEnd/>
          </a:ln>
        </p:spPr>
        <p:txBody>
          <a:bodyPr wrap="none" anchor="ctr"/>
          <a:lstStyle/>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69"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p:spPr>
        <p:txBody>
          <a:bodyPr wrap="none" anchor="ctr"/>
          <a:lstStyle/>
          <a:p>
            <a:endParaRPr lang="ru-RU"/>
          </a:p>
        </p:txBody>
      </p:sp>
      <p:sp>
        <p:nvSpPr>
          <p:cNvPr id="58370" name="Rectangle 2"/>
          <p:cNvSpPr txBox="1">
            <a:spLocks noGrp="1" noChangeArrowheads="1"/>
          </p:cNvSpPr>
          <p:nvPr>
            <p:ph type="body"/>
          </p:nvPr>
        </p:nvSpPr>
        <p:spPr bwMode="auto">
          <a:xfrm>
            <a:off x="685800" y="4343400"/>
            <a:ext cx="5476875" cy="4106863"/>
          </a:xfrm>
          <a:prstGeom prst="rect">
            <a:avLst/>
          </a:prstGeom>
          <a:noFill/>
          <a:ln>
            <a:round/>
            <a:headEnd/>
            <a:tailEnd/>
          </a:ln>
        </p:spPr>
        <p:txBody>
          <a:bodyPr wrap="none" anchor="ct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22.05.2012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22.05.2012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22.05.2012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05000" y="228600"/>
            <a:ext cx="7086600" cy="14478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661988" y="1905000"/>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24388" y="1905000"/>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685800" y="6399213"/>
            <a:ext cx="1905000" cy="457200"/>
          </a:xfrm>
        </p:spPr>
        <p:txBody>
          <a:bodyPr/>
          <a:lstStyle>
            <a:lvl1pPr>
              <a:defRPr/>
            </a:lvl1pPr>
          </a:lstStyle>
          <a:p>
            <a:endParaRPr lang="ru-RU" dirty="0"/>
          </a:p>
        </p:txBody>
      </p:sp>
      <p:sp>
        <p:nvSpPr>
          <p:cNvPr id="6" name="Нижний колонтитул 5"/>
          <p:cNvSpPr>
            <a:spLocks noGrp="1"/>
          </p:cNvSpPr>
          <p:nvPr>
            <p:ph type="ftr" sz="quarter" idx="11"/>
          </p:nvPr>
        </p:nvSpPr>
        <p:spPr>
          <a:xfrm>
            <a:off x="3124200" y="6399213"/>
            <a:ext cx="2895600" cy="457200"/>
          </a:xfrm>
        </p:spPr>
        <p:txBody>
          <a:bodyPr/>
          <a:lstStyle>
            <a:lvl1pPr>
              <a:defRPr/>
            </a:lvl1pPr>
          </a:lstStyle>
          <a:p>
            <a:endParaRPr lang="ru-RU" dirty="0"/>
          </a:p>
        </p:txBody>
      </p:sp>
      <p:sp>
        <p:nvSpPr>
          <p:cNvPr id="7" name="Номер слайда 6"/>
          <p:cNvSpPr>
            <a:spLocks noGrp="1"/>
          </p:cNvSpPr>
          <p:nvPr>
            <p:ph type="sldNum" sz="quarter" idx="12"/>
          </p:nvPr>
        </p:nvSpPr>
        <p:spPr>
          <a:xfrm>
            <a:off x="6553200" y="6399213"/>
            <a:ext cx="1905000" cy="457200"/>
          </a:xfrm>
        </p:spPr>
        <p:txBody>
          <a:bodyPr/>
          <a:lstStyle>
            <a:lvl1pPr>
              <a:defRPr/>
            </a:lvl1pPr>
          </a:lstStyle>
          <a:p>
            <a:fld id="{F6E6333A-BE57-401A-92E1-3245F1F5C239}" type="slidenum">
              <a:rPr lang="ru-RU"/>
              <a:pPr/>
              <a:t>‹#›</a:t>
            </a:fld>
            <a:endParaRPr lang="ru-RU" dirty="0"/>
          </a:p>
        </p:txBody>
      </p:sp>
    </p:spTree>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22.05.2012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22.05.2012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22.05.2012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22.05.2012</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22.05.2012</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22.05.2012</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22.05.2012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22.05.2012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tx2">
                <a:lumMod val="75000"/>
              </a:schemeClr>
            </a:gs>
            <a:gs pos="39999">
              <a:srgbClr val="85C2FF"/>
            </a:gs>
            <a:gs pos="70000">
              <a:srgbClr val="C4D6EB"/>
            </a:gs>
            <a:gs pos="100000">
              <a:srgbClr val="FFEBFA"/>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22.05.2012</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3.gif"/><Relationship Id="rId2" Type="http://schemas.openxmlformats.org/officeDocument/2006/relationships/audio" Target="file:///C:\Documents%20and%20Settings\&#1076;&#1086;&#1084;\&#1056;&#1072;&#1073;&#1086;&#1095;&#1080;&#1081;%20&#1089;&#1090;&#1086;&#1083;\&#1084;&#1086;&#1081;%20&#1087;&#1088;&#1086;&#1101;&#1082;&#1090;\&#1062;&#1054;&#1056;%20&#1074;%20&#1088;&#1077;&#1075;.&#1093;&#1088;&#1072;&#1085;&#1080;&#1083;&#1080;&#1097;&#1077;\&#1044;&#1077;&#1082;&#1072;&#1073;&#1088;&#1100;\&#1041;&#1083;&#1072;&#1075;&#1080;&#1085;&#1080;&#1085;&#1072;\&#1041;&#1083;&#1072;&#1075;&#1080;&#1085;&#1080;&#1085;&#1072;%20&#1045;.&#1040;.%20&#1055;&#1088;&#1072;&#1079;&#1076;&#1085;&#1080;&#1082;&#1080;%20&#1041;&#1088;&#1080;&#1090;&#1072;&#1085;&#1080;&#1080;\JingleBells.mp3" TargetMode="External"/><Relationship Id="rId1" Type="http://schemas.openxmlformats.org/officeDocument/2006/relationships/vmlDrawing" Target="../drawings/vmlDrawing1.vml"/><Relationship Id="rId6" Type="http://schemas.openxmlformats.org/officeDocument/2006/relationships/image" Target="../media/image31.gif"/><Relationship Id="rId5" Type="http://schemas.openxmlformats.org/officeDocument/2006/relationships/oleObject" Target="../embeddings/_________Microsoft_Office_Word_97_-_20031.doc"/><Relationship Id="rId4"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33.gif"/><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12" Type="http://schemas.openxmlformats.org/officeDocument/2006/relationships/image" Target="../media/image15.jpeg"/><Relationship Id="rId2" Type="http://schemas.openxmlformats.org/officeDocument/2006/relationships/image" Target="../media/image5.jpeg"/><Relationship Id="rId1" Type="http://schemas.openxmlformats.org/officeDocument/2006/relationships/slideLayout" Target="../slideLayouts/slideLayout4.xml"/><Relationship Id="rId6" Type="http://schemas.openxmlformats.org/officeDocument/2006/relationships/image" Target="../media/image9.jpeg"/><Relationship Id="rId11" Type="http://schemas.openxmlformats.org/officeDocument/2006/relationships/image" Target="../media/image14.gif"/><Relationship Id="rId5" Type="http://schemas.openxmlformats.org/officeDocument/2006/relationships/image" Target="../media/image8.jpeg"/><Relationship Id="rId10" Type="http://schemas.openxmlformats.org/officeDocument/2006/relationships/image" Target="../media/image13.gif"/><Relationship Id="rId4" Type="http://schemas.openxmlformats.org/officeDocument/2006/relationships/image" Target="../media/image7.jpeg"/><Relationship Id="rId9" Type="http://schemas.openxmlformats.org/officeDocument/2006/relationships/image" Target="../media/image12.jpeg"/></Relationships>
</file>

<file path=ppt/slides/_rels/slide4.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9.gif"/></Relationships>
</file>

<file path=ppt/slides/_rels/slide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gif"/><Relationship Id="rId1" Type="http://schemas.openxmlformats.org/officeDocument/2006/relationships/slideLayout" Target="../slideLayouts/slideLayout2.xml"/><Relationship Id="rId6" Type="http://schemas.openxmlformats.org/officeDocument/2006/relationships/image" Target="../media/image23.jpeg"/><Relationship Id="rId5" Type="http://schemas.openxmlformats.org/officeDocument/2006/relationships/image" Target="../media/image22.gif"/><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9.xml.rels><?xml version="1.0" encoding="UTF-8" standalone="yes"?>
<Relationships xmlns="http://schemas.openxmlformats.org/package/2006/relationships"><Relationship Id="rId3" Type="http://schemas.openxmlformats.org/officeDocument/2006/relationships/image" Target="../media/image27.gi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9.png"/><Relationship Id="rId4"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idx="4294967295"/>
          </p:nvPr>
        </p:nvSpPr>
        <p:spPr>
          <a:xfrm>
            <a:off x="411163" y="285728"/>
            <a:ext cx="8018489" cy="857256"/>
          </a:xfrm>
          <a:ln/>
        </p:spPr>
        <p:txBody>
          <a:bodyPr>
            <a:normAutofit/>
          </a:bodyPr>
          <a:lstStyle/>
          <a:p>
            <a:pPr>
              <a:buClr>
                <a:srgbClr val="CC0000"/>
              </a:buClr>
              <a:buFont typeface="Comic Sans MS" pitchFamily="6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dirty="0" smtClean="0">
                <a:solidFill>
                  <a:schemeClr val="bg1"/>
                </a:solidFill>
                <a:latin typeface="comic" pitchFamily="80" charset="0"/>
              </a:rPr>
              <a:t>МОУ СОШ № 15</a:t>
            </a:r>
            <a:endParaRPr lang="en-US" sz="2400" dirty="0">
              <a:solidFill>
                <a:schemeClr val="bg1"/>
              </a:solidFill>
              <a:latin typeface="comic" pitchFamily="80" charset="0"/>
            </a:endParaRPr>
          </a:p>
        </p:txBody>
      </p:sp>
      <p:sp>
        <p:nvSpPr>
          <p:cNvPr id="24578" name="Rectangle 2"/>
          <p:cNvSpPr>
            <a:spLocks noGrp="1" noChangeArrowheads="1"/>
          </p:cNvSpPr>
          <p:nvPr>
            <p:ph type="body" idx="4294967295"/>
          </p:nvPr>
        </p:nvSpPr>
        <p:spPr>
          <a:xfrm>
            <a:off x="1928794" y="1289050"/>
            <a:ext cx="5429288" cy="1782759"/>
          </a:xfrm>
          <a:ln/>
        </p:spPr>
        <p:txBody>
          <a:bodyPr>
            <a:normAutofit/>
          </a:bodyPr>
          <a:lstStyle/>
          <a:p>
            <a:pPr>
              <a:buClr>
                <a:srgbClr val="800080"/>
              </a:buClr>
              <a:buFont typeface="Comic Sans MS" pitchFamily="66" charset="0"/>
              <a:buNone/>
              <a:tabLst>
                <a:tab pos="331788" algn="l"/>
                <a:tab pos="892175" algn="l"/>
                <a:tab pos="1806575" algn="l"/>
                <a:tab pos="2720975" algn="l"/>
                <a:tab pos="3635375" algn="l"/>
                <a:tab pos="4549775" algn="l"/>
                <a:tab pos="5464175" algn="l"/>
                <a:tab pos="6378575" algn="l"/>
                <a:tab pos="7292975" algn="l"/>
                <a:tab pos="8207375" algn="l"/>
                <a:tab pos="9121775" algn="l"/>
                <a:tab pos="10036175" algn="l"/>
                <a:tab pos="10313988" algn="l"/>
                <a:tab pos="10763250" algn="l"/>
                <a:tab pos="10766425" algn="l"/>
                <a:tab pos="10769600" algn="l"/>
                <a:tab pos="10772775" algn="l"/>
                <a:tab pos="10775950" algn="l"/>
                <a:tab pos="10779125" algn="l"/>
              </a:tabLst>
            </a:pPr>
            <a:endParaRPr lang="en-US" dirty="0" smtClean="0">
              <a:latin typeface="Comic Sans MS" pitchFamily="66" charset="0"/>
            </a:endParaRPr>
          </a:p>
          <a:p>
            <a:pPr algn="ctr">
              <a:buClr>
                <a:srgbClr val="800080"/>
              </a:buClr>
              <a:buFont typeface="Comic Sans MS" pitchFamily="66" charset="0"/>
              <a:buNone/>
              <a:tabLst>
                <a:tab pos="331788" algn="l"/>
                <a:tab pos="892175" algn="l"/>
                <a:tab pos="1806575" algn="l"/>
                <a:tab pos="2720975" algn="l"/>
                <a:tab pos="3635375" algn="l"/>
                <a:tab pos="4549775" algn="l"/>
                <a:tab pos="5464175" algn="l"/>
                <a:tab pos="6378575" algn="l"/>
                <a:tab pos="7292975" algn="l"/>
                <a:tab pos="8207375" algn="l"/>
                <a:tab pos="9121775" algn="l"/>
                <a:tab pos="10036175" algn="l"/>
                <a:tab pos="10313988" algn="l"/>
                <a:tab pos="10763250" algn="l"/>
                <a:tab pos="10766425" algn="l"/>
                <a:tab pos="10769600" algn="l"/>
                <a:tab pos="10772775" algn="l"/>
                <a:tab pos="10775950" algn="l"/>
                <a:tab pos="10779125" algn="l"/>
              </a:tabLst>
            </a:pPr>
            <a:r>
              <a:rPr lang="en-US" sz="6000" dirty="0" smtClean="0">
                <a:solidFill>
                  <a:srgbClr val="CC0000"/>
                </a:solidFill>
                <a:latin typeface="Comic Sans MS" pitchFamily="66" charset="0"/>
              </a:rPr>
              <a:t>Christmas</a:t>
            </a:r>
            <a:endParaRPr lang="en-US" sz="6000" dirty="0">
              <a:latin typeface="Comic Sans MS" pitchFamily="66" charset="0"/>
            </a:endParaRPr>
          </a:p>
        </p:txBody>
      </p:sp>
      <p:pic>
        <p:nvPicPr>
          <p:cNvPr id="24579" name="Picture 3"/>
          <p:cNvPicPr>
            <a:picLocks noChangeAspect="1" noChangeArrowheads="1"/>
          </p:cNvPicPr>
          <p:nvPr/>
        </p:nvPicPr>
        <p:blipFill>
          <a:blip r:embed="rId3" cstate="print"/>
          <a:srcRect/>
          <a:stretch>
            <a:fillRect/>
          </a:stretch>
        </p:blipFill>
        <p:spPr bwMode="auto">
          <a:xfrm>
            <a:off x="357158" y="3429000"/>
            <a:ext cx="2271940" cy="3027360"/>
          </a:xfrm>
          <a:prstGeom prst="rect">
            <a:avLst/>
          </a:prstGeom>
          <a:noFill/>
          <a:ln w="9525">
            <a:noFill/>
            <a:round/>
            <a:headEnd/>
            <a:tailEnd/>
          </a:ln>
          <a:effectLst/>
        </p:spPr>
      </p:pic>
      <p:sp>
        <p:nvSpPr>
          <p:cNvPr id="5" name="Скругленный прямоугольник 4"/>
          <p:cNvSpPr/>
          <p:nvPr/>
        </p:nvSpPr>
        <p:spPr>
          <a:xfrm>
            <a:off x="5643570" y="6000768"/>
            <a:ext cx="2786082"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Кошевая Н .О. </a:t>
            </a:r>
            <a:endParaRPr lang="ru-RU" dirty="0"/>
          </a:p>
        </p:txBody>
      </p:sp>
      <p:pic>
        <p:nvPicPr>
          <p:cNvPr id="6" name="Picture 3" descr="santa d"/>
          <p:cNvPicPr>
            <a:picLocks noChangeAspect="1" noChangeArrowheads="1"/>
          </p:cNvPicPr>
          <p:nvPr/>
        </p:nvPicPr>
        <p:blipFill>
          <a:blip r:embed="rId4" cstate="print"/>
          <a:srcRect/>
          <a:stretch>
            <a:fillRect/>
          </a:stretch>
        </p:blipFill>
        <p:spPr bwMode="auto">
          <a:xfrm>
            <a:off x="6215074" y="1071546"/>
            <a:ext cx="2733675" cy="942975"/>
          </a:xfrm>
          <a:prstGeom prst="rect">
            <a:avLst/>
          </a:prstGeom>
          <a:noFill/>
          <a:ln w="9525">
            <a:noFill/>
            <a:miter lim="800000"/>
            <a:headEnd/>
            <a:tailEnd/>
          </a:ln>
        </p:spPr>
      </p:pic>
      <p:pic>
        <p:nvPicPr>
          <p:cNvPr id="7" name="Picture 9" descr="41"/>
          <p:cNvPicPr>
            <a:picLocks noChangeAspect="1" noChangeArrowheads="1" noCrop="1"/>
          </p:cNvPicPr>
          <p:nvPr/>
        </p:nvPicPr>
        <p:blipFill>
          <a:blip r:embed="rId5" cstate="print"/>
          <a:srcRect/>
          <a:stretch>
            <a:fillRect/>
          </a:stretch>
        </p:blipFill>
        <p:spPr>
          <a:xfrm>
            <a:off x="5786446" y="3429000"/>
            <a:ext cx="2714644" cy="1963679"/>
          </a:xfrm>
          <a:prstGeom prst="rect">
            <a:avLst/>
          </a:prstGeom>
          <a:noFill/>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afterEffect">
                                  <p:stCondLst>
                                    <p:cond delay="0"/>
                                  </p:stCondLst>
                                  <p:iterate type="lt">
                                    <p:tmPct val="75"/>
                                  </p:iterate>
                                  <p:childTnLst>
                                    <p:set>
                                      <p:cBhvr additive="repl">
                                        <p:cTn id="6" dur="1" fill="hold">
                                          <p:stCondLst>
                                            <p:cond delay="0"/>
                                          </p:stCondLst>
                                        </p:cTn>
                                        <p:tgtEl>
                                          <p:spTgt spid="24577"/>
                                        </p:tgtEl>
                                        <p:attrNameLst>
                                          <p:attrName>style.visibility</p:attrName>
                                        </p:attrNameLst>
                                      </p:cBhvr>
                                      <p:to>
                                        <p:strVal val="visible"/>
                                      </p:to>
                                    </p:set>
                                  </p:childTnLst>
                                </p:cTn>
                              </p:par>
                            </p:childTnLst>
                          </p:cTn>
                        </p:par>
                        <p:par>
                          <p:cTn id="7" fill="hold">
                            <p:stCondLst>
                              <p:cond delay="0"/>
                            </p:stCondLst>
                            <p:childTnLst>
                              <p:par>
                                <p:cTn id="8" presetID="1" presetClass="entr" fill="hold" nodeType="afterEffect">
                                  <p:stCondLst>
                                    <p:cond delay="0"/>
                                  </p:stCondLst>
                                  <p:iterate type="lt">
                                    <p:tmPct val="75"/>
                                  </p:iterate>
                                  <p:childTnLst>
                                    <p:set>
                                      <p:cBhvr additive="repl">
                                        <p:cTn id="9" dur="1" fill="hold">
                                          <p:stCondLst>
                                            <p:cond delay="0"/>
                                          </p:stCondLst>
                                        </p:cTn>
                                        <p:tgtEl>
                                          <p:spTgt spid="24578">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fill="hold" nodeType="afterEffect">
                                  <p:stCondLst>
                                    <p:cond delay="0"/>
                                  </p:stCondLst>
                                  <p:childTnLst>
                                    <p:set>
                                      <p:cBhvr additive="repl">
                                        <p:cTn id="12" dur="1" fill="hold">
                                          <p:stCondLst>
                                            <p:cond delay="0"/>
                                          </p:stCondLst>
                                        </p:cTn>
                                        <p:tgtEl>
                                          <p:spTgt spid="245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673" name="Object 1"/>
          <p:cNvGraphicFramePr>
            <a:graphicFrameLocks noChangeAspect="1"/>
          </p:cNvGraphicFramePr>
          <p:nvPr/>
        </p:nvGraphicFramePr>
        <p:xfrm>
          <a:off x="3059113" y="4400550"/>
          <a:ext cx="4968875" cy="2141538"/>
        </p:xfrm>
        <a:graphic>
          <a:graphicData uri="http://schemas.openxmlformats.org/presentationml/2006/ole">
            <p:oleObj spid="_x0000_s5122" r:id="rId5" imgW="5486040" imgH="2365560" progId="Word.Document.8">
              <p:embed/>
            </p:oleObj>
          </a:graphicData>
        </a:graphic>
      </p:graphicFrame>
      <p:sp>
        <p:nvSpPr>
          <p:cNvPr id="28674" name="Text Box 2"/>
          <p:cNvSpPr txBox="1">
            <a:spLocks noChangeArrowheads="1"/>
          </p:cNvSpPr>
          <p:nvPr/>
        </p:nvSpPr>
        <p:spPr bwMode="auto">
          <a:xfrm>
            <a:off x="5003800" y="333375"/>
            <a:ext cx="3671888" cy="1312863"/>
          </a:xfrm>
          <a:prstGeom prst="rect">
            <a:avLst/>
          </a:prstGeom>
          <a:noFill/>
          <a:ln w="9525">
            <a:noFill/>
            <a:round/>
            <a:headEnd/>
            <a:tailEnd/>
          </a:ln>
          <a:effectLst/>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000000"/>
                </a:solidFill>
              </a:rPr>
              <a:t>Dashing through the snow</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000000"/>
                </a:solidFill>
              </a:rPr>
              <a:t>In a one-horse open sleigh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000000"/>
                </a:solidFill>
              </a:rPr>
              <a:t>Over the fields we go</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000000"/>
                </a:solidFill>
              </a:rPr>
              <a:t>Laughing all the way.</a:t>
            </a:r>
          </a:p>
        </p:txBody>
      </p:sp>
      <p:sp>
        <p:nvSpPr>
          <p:cNvPr id="28675" name="Text Box 3"/>
          <p:cNvSpPr txBox="1">
            <a:spLocks noChangeArrowheads="1"/>
          </p:cNvSpPr>
          <p:nvPr/>
        </p:nvSpPr>
        <p:spPr bwMode="auto">
          <a:xfrm>
            <a:off x="5076825" y="3141663"/>
            <a:ext cx="3762375" cy="1312862"/>
          </a:xfrm>
          <a:prstGeom prst="rect">
            <a:avLst/>
          </a:prstGeom>
          <a:noFill/>
          <a:ln w="9525">
            <a:noFill/>
            <a:round/>
            <a:headEnd/>
            <a:tailEnd/>
          </a:ln>
          <a:effectLst/>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000000"/>
                </a:solidFill>
              </a:rPr>
              <a:t>Bells on bob-tail ring</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000000"/>
                </a:solidFill>
              </a:rPr>
              <a:t>Making spirits bright,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000000"/>
                </a:solidFill>
              </a:rPr>
              <a:t>What fun it is to ride and sing</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000000"/>
                </a:solidFill>
              </a:rPr>
              <a:t>A sleighing song tonight!</a:t>
            </a:r>
          </a:p>
        </p:txBody>
      </p:sp>
      <p:sp>
        <p:nvSpPr>
          <p:cNvPr id="28676" name="Text Box 4"/>
          <p:cNvSpPr txBox="1">
            <a:spLocks noChangeArrowheads="1"/>
          </p:cNvSpPr>
          <p:nvPr/>
        </p:nvSpPr>
        <p:spPr bwMode="auto">
          <a:xfrm>
            <a:off x="5076825" y="1700213"/>
            <a:ext cx="3419475" cy="1312862"/>
          </a:xfrm>
          <a:prstGeom prst="rect">
            <a:avLst/>
          </a:prstGeom>
          <a:noFill/>
          <a:ln w="9525">
            <a:noFill/>
            <a:round/>
            <a:headEnd/>
            <a:tailEnd/>
          </a:ln>
          <a:effectLst/>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000000"/>
                </a:solidFill>
              </a:rPr>
              <a:t>Jingle bells, jingle bells!</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000000"/>
                </a:solidFill>
              </a:rPr>
              <a:t>Jingle all the way</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000000"/>
                </a:solidFill>
              </a:rPr>
              <a:t>Oh! What fun it is to ride</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rgbClr val="000000"/>
                </a:solidFill>
              </a:rPr>
              <a:t>In a one-horse open sleigh!</a:t>
            </a:r>
          </a:p>
        </p:txBody>
      </p:sp>
      <p:sp>
        <p:nvSpPr>
          <p:cNvPr id="28677" name="Text Box 5"/>
          <p:cNvSpPr txBox="1">
            <a:spLocks noChangeArrowheads="1"/>
          </p:cNvSpPr>
          <p:nvPr/>
        </p:nvSpPr>
        <p:spPr bwMode="auto">
          <a:xfrm>
            <a:off x="468313" y="260350"/>
            <a:ext cx="3095625" cy="460375"/>
          </a:xfrm>
          <a:prstGeom prst="rect">
            <a:avLst/>
          </a:prstGeom>
          <a:noFill/>
          <a:ln w="9525">
            <a:noFill/>
            <a:round/>
            <a:headEnd/>
            <a:tailEnd/>
          </a:ln>
          <a:effectLst/>
        </p:spPr>
        <p:txBody>
          <a:bodyPr lIns="90000" tIns="46800" rIns="90000" bIns="46800">
            <a:spAutoFit/>
          </a:bodyPr>
          <a:lstStyle/>
          <a:p>
            <a:pPr algn="ctr">
              <a:spcBef>
                <a:spcPts val="1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Let’s sing  a song!</a:t>
            </a:r>
          </a:p>
        </p:txBody>
      </p:sp>
      <p:sp>
        <p:nvSpPr>
          <p:cNvPr id="28678" name="WordArt 6"/>
          <p:cNvSpPr>
            <a:spLocks noChangeArrowheads="1" noChangeShapeType="1" noTextEdit="1"/>
          </p:cNvSpPr>
          <p:nvPr/>
        </p:nvSpPr>
        <p:spPr bwMode="auto">
          <a:xfrm>
            <a:off x="468313" y="714356"/>
            <a:ext cx="3816350" cy="1357321"/>
          </a:xfrm>
          <a:prstGeom prst="rect">
            <a:avLst/>
          </a:prstGeom>
        </p:spPr>
        <p:txBody>
          <a:bodyPr wrap="none" fromWordArt="1">
            <a:prstTxWarp prst="textDeflate">
              <a:avLst>
                <a:gd name="adj" fmla="val 37500"/>
              </a:avLst>
            </a:prstTxWarp>
          </a:bodyPr>
          <a:lstStyle/>
          <a:p>
            <a:pPr algn="ctr"/>
            <a:r>
              <a:rPr lang="en-US" sz="3600" kern="10" dirty="0">
                <a:ln w="9360">
                  <a:solidFill>
                    <a:srgbClr val="000000"/>
                  </a:solidFill>
                  <a:miter lim="800000"/>
                  <a:headEnd/>
                  <a:tailEnd/>
                </a:ln>
                <a:solidFill>
                  <a:srgbClr val="00CC00">
                    <a:alpha val="64999"/>
                  </a:srgbClr>
                </a:solidFill>
                <a:effectLst>
                  <a:outerShdw dist="17819" dir="2700000" algn="ctr" rotWithShape="0">
                    <a:srgbClr val="C0C0C0">
                      <a:alpha val="80011"/>
                    </a:srgbClr>
                  </a:outerShdw>
                </a:effectLst>
                <a:latin typeface="Impact"/>
              </a:rPr>
              <a:t>Jingle bells</a:t>
            </a:r>
            <a:endParaRPr lang="ru-RU" sz="3600" kern="10" dirty="0">
              <a:ln w="9360">
                <a:solidFill>
                  <a:srgbClr val="000000"/>
                </a:solidFill>
                <a:miter lim="800000"/>
                <a:headEnd/>
                <a:tailEnd/>
              </a:ln>
              <a:solidFill>
                <a:srgbClr val="00CC00">
                  <a:alpha val="64999"/>
                </a:srgbClr>
              </a:solidFill>
              <a:effectLst>
                <a:outerShdw dist="17819" dir="2700000" algn="ctr" rotWithShape="0">
                  <a:srgbClr val="C0C0C0">
                    <a:alpha val="80011"/>
                  </a:srgbClr>
                </a:outerShdw>
              </a:effectLst>
              <a:latin typeface="Impact"/>
            </a:endParaRPr>
          </a:p>
        </p:txBody>
      </p:sp>
      <p:pic>
        <p:nvPicPr>
          <p:cNvPr id="28679" name="Picture 7"/>
          <p:cNvPicPr>
            <a:picLocks noChangeAspect="1" noChangeArrowheads="1"/>
          </p:cNvPicPr>
          <p:nvPr/>
        </p:nvPicPr>
        <p:blipFill>
          <a:blip r:embed="rId6" cstate="print"/>
          <a:srcRect/>
          <a:stretch>
            <a:fillRect/>
          </a:stretch>
        </p:blipFill>
        <p:spPr bwMode="auto">
          <a:xfrm>
            <a:off x="323850" y="2781300"/>
            <a:ext cx="2476500" cy="3455988"/>
          </a:xfrm>
          <a:prstGeom prst="rect">
            <a:avLst/>
          </a:prstGeom>
          <a:noFill/>
          <a:ln w="9525">
            <a:noFill/>
            <a:round/>
            <a:headEnd/>
            <a:tailEnd/>
          </a:ln>
          <a:effectLst/>
        </p:spPr>
      </p:pic>
      <p:sp>
        <p:nvSpPr>
          <p:cNvPr id="28680" name="AutoShape 8"/>
          <p:cNvSpPr>
            <a:spLocks noChangeArrowheads="1"/>
          </p:cNvSpPr>
          <p:nvPr/>
        </p:nvSpPr>
        <p:spPr bwMode="auto">
          <a:xfrm>
            <a:off x="7920038" y="5759450"/>
            <a:ext cx="900112" cy="900113"/>
          </a:xfrm>
          <a:prstGeom prst="roundRect">
            <a:avLst>
              <a:gd name="adj" fmla="val 176"/>
            </a:avLst>
          </a:prstGeom>
          <a:noFill/>
          <a:ln w="9525">
            <a:noFill/>
            <a:round/>
            <a:headEnd/>
            <a:tailEnd/>
          </a:ln>
          <a:effectLst/>
        </p:spPr>
        <p:txBody>
          <a:bodyPr wrap="none" anchor="ctr"/>
          <a:lstStyle/>
          <a:p>
            <a:endParaRPr lang="ru-RU"/>
          </a:p>
        </p:txBody>
      </p:sp>
      <p:sp>
        <p:nvSpPr>
          <p:cNvPr id="28681" name="AutoShape 9"/>
          <p:cNvSpPr>
            <a:spLocks noRot="1" noChangeAspect="1" noChangeArrowheads="1"/>
          </p:cNvSpPr>
          <p:nvPr>
            <a:audioFile r:link="rId2"/>
          </p:nvPr>
        </p:nvSpPr>
        <p:spPr bwMode="auto">
          <a:xfrm>
            <a:off x="7920038" y="5580063"/>
            <a:ext cx="900112" cy="900112"/>
          </a:xfrm>
          <a:prstGeom prst="rect">
            <a:avLst/>
          </a:prstGeom>
          <a:noFill/>
          <a:effectLst/>
        </p:spPr>
        <p:txBody>
          <a:bodyPr/>
          <a:lstStyle/>
          <a:p>
            <a:endParaRPr lang="ru-RU"/>
          </a:p>
        </p:txBody>
      </p:sp>
      <p:pic>
        <p:nvPicPr>
          <p:cNvPr id="11" name="Picture 9" descr="41"/>
          <p:cNvPicPr>
            <a:picLocks noChangeAspect="1" noChangeArrowheads="1" noCrop="1"/>
          </p:cNvPicPr>
          <p:nvPr/>
        </p:nvPicPr>
        <p:blipFill>
          <a:blip r:embed="rId7" cstate="print"/>
          <a:srcRect/>
          <a:stretch>
            <a:fillRect/>
          </a:stretch>
        </p:blipFill>
        <p:spPr>
          <a:xfrm>
            <a:off x="1857356" y="2071678"/>
            <a:ext cx="2714644" cy="1963679"/>
          </a:xfrm>
          <a:prstGeom prst="rect">
            <a:avLst/>
          </a:prstGeom>
          <a:noFill/>
          <a:ln/>
        </p:spPr>
      </p:pic>
    </p:spTree>
  </p:cSld>
  <p:clrMapOvr>
    <a:masterClrMapping/>
  </p:clrMapOvr>
  <p:transition spd="med"/>
  <p:timing>
    <p:tnLst>
      <p:par>
        <p:cTn id="1" dur="indefinite" restart="never" nodeType="tmRoot">
          <p:childTnLst>
            <p:seq concurrent="1" nextAc="seek">
              <p:cTn id="2" restart="whenNotActive" fill="hold" evtFilter="cancelBubble" nodeType="interactiveSeq">
                <p:stCondLst>
                  <p:cond evt="onClick" delay="0">
                    <p:tgtEl>
                      <p:spTgt spid="28681"/>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8681"/>
                                        </p:tgtEl>
                                      </p:cBhvr>
                                    </p:cmd>
                                  </p:childTnLst>
                                </p:cTn>
                              </p:par>
                            </p:childTnLst>
                          </p:cTn>
                        </p:par>
                      </p:childTnLst>
                    </p:cTn>
                  </p:par>
                </p:childTnLst>
              </p:cTn>
              <p:nextCondLst>
                <p:cond evt="onClick" delay="0">
                  <p:tgtEl>
                    <p:spTgt spid="28681"/>
                  </p:tgtEl>
                </p:cond>
              </p:nextCondLst>
            </p:seq>
            <p:audio>
              <p:cMediaNode>
                <p:cTn id="7" fill="hold" display="0">
                  <p:stCondLst>
                    <p:cond delay="indefinite"/>
                  </p:stCondLst>
                  <p:endCondLst>
                    <p:cond evt="onNext" delay="0">
                      <p:tgtEl>
                        <p:sldTgt/>
                      </p:tgtEl>
                    </p:cond>
                    <p:cond evt="onPrev" delay="0">
                      <p:tgtEl>
                        <p:sldTgt/>
                      </p:tgtEl>
                    </p:cond>
                  </p:endCondLst>
                </p:cTn>
                <p:tgtEl>
                  <p:spTgt spid="28681"/>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rgbClr val="FF0000"/>
                </a:solidFill>
              </a:rPr>
              <a:t>Pronouns</a:t>
            </a:r>
            <a:endParaRPr lang="ru-RU" dirty="0">
              <a:solidFill>
                <a:srgbClr val="FF0000"/>
              </a:solidFill>
            </a:endParaRPr>
          </a:p>
        </p:txBody>
      </p:sp>
      <p:sp>
        <p:nvSpPr>
          <p:cNvPr id="3" name="Содержимое 2"/>
          <p:cNvSpPr>
            <a:spLocks noGrp="1"/>
          </p:cNvSpPr>
          <p:nvPr>
            <p:ph sz="half" idx="1"/>
          </p:nvPr>
        </p:nvSpPr>
        <p:spPr>
          <a:xfrm>
            <a:off x="457200" y="1428736"/>
            <a:ext cx="4038600" cy="4697427"/>
          </a:xfrm>
        </p:spPr>
        <p:txBody>
          <a:bodyPr>
            <a:normAutofit fontScale="92500" lnSpcReduction="10000"/>
          </a:bodyPr>
          <a:lstStyle/>
          <a:p>
            <a:pPr algn="ctr"/>
            <a:r>
              <a:rPr lang="en-US" sz="3200" b="1" dirty="0" smtClean="0"/>
              <a:t>My</a:t>
            </a:r>
          </a:p>
          <a:p>
            <a:pPr algn="ctr"/>
            <a:r>
              <a:rPr lang="en-US" sz="3200" b="1" dirty="0" smtClean="0"/>
              <a:t>Your</a:t>
            </a:r>
          </a:p>
          <a:p>
            <a:pPr algn="ctr"/>
            <a:r>
              <a:rPr lang="en-US" sz="3200" b="1" dirty="0" smtClean="0"/>
              <a:t>His</a:t>
            </a:r>
          </a:p>
          <a:p>
            <a:pPr algn="ctr"/>
            <a:r>
              <a:rPr lang="en-US" sz="3200" b="1" dirty="0" smtClean="0"/>
              <a:t>Her</a:t>
            </a:r>
          </a:p>
          <a:p>
            <a:pPr algn="ctr"/>
            <a:r>
              <a:rPr lang="en-US" sz="3200" b="1" dirty="0" smtClean="0"/>
              <a:t>Our</a:t>
            </a:r>
          </a:p>
          <a:p>
            <a:pPr algn="ctr"/>
            <a:r>
              <a:rPr lang="en-US" sz="3200" b="1" dirty="0" smtClean="0"/>
              <a:t>Their </a:t>
            </a:r>
          </a:p>
          <a:p>
            <a:pPr algn="ctr"/>
            <a:endParaRPr lang="en-US" dirty="0" smtClean="0"/>
          </a:p>
          <a:p>
            <a:pPr algn="ctr">
              <a:buNone/>
            </a:pPr>
            <a:r>
              <a:rPr lang="en-US" sz="3500" b="1" dirty="0" smtClean="0"/>
              <a:t>This is </a:t>
            </a:r>
            <a:r>
              <a:rPr lang="en-US" sz="3500" b="1" dirty="0" smtClean="0">
                <a:solidFill>
                  <a:srgbClr val="FF0000"/>
                </a:solidFill>
              </a:rPr>
              <a:t>my</a:t>
            </a:r>
            <a:r>
              <a:rPr lang="en-US" sz="3500" b="1" dirty="0" smtClean="0"/>
              <a:t> book</a:t>
            </a:r>
            <a:endParaRPr lang="ru-RU" sz="3500" b="1" dirty="0"/>
          </a:p>
        </p:txBody>
      </p:sp>
      <p:sp>
        <p:nvSpPr>
          <p:cNvPr id="4" name="Содержимое 3"/>
          <p:cNvSpPr>
            <a:spLocks noGrp="1"/>
          </p:cNvSpPr>
          <p:nvPr>
            <p:ph sz="half" idx="2"/>
          </p:nvPr>
        </p:nvSpPr>
        <p:spPr>
          <a:xfrm>
            <a:off x="4648200" y="1071547"/>
            <a:ext cx="4038600" cy="4500594"/>
          </a:xfrm>
        </p:spPr>
        <p:txBody>
          <a:bodyPr>
            <a:normAutofit fontScale="92500" lnSpcReduction="10000"/>
          </a:bodyPr>
          <a:lstStyle/>
          <a:p>
            <a:pPr algn="ctr"/>
            <a:endParaRPr lang="en-US" sz="3200" b="1" dirty="0" smtClean="0"/>
          </a:p>
          <a:p>
            <a:pPr algn="ctr"/>
            <a:r>
              <a:rPr lang="en-US" sz="3200" b="1" dirty="0" smtClean="0"/>
              <a:t>Mine</a:t>
            </a:r>
          </a:p>
          <a:p>
            <a:pPr algn="ctr"/>
            <a:r>
              <a:rPr lang="en-US" sz="3200" b="1" dirty="0" smtClean="0"/>
              <a:t>Yours</a:t>
            </a:r>
          </a:p>
          <a:p>
            <a:pPr algn="ctr"/>
            <a:r>
              <a:rPr lang="en-US" sz="3200" b="1" dirty="0" smtClean="0"/>
              <a:t>His</a:t>
            </a:r>
          </a:p>
          <a:p>
            <a:pPr algn="ctr"/>
            <a:r>
              <a:rPr lang="en-US" sz="3200" b="1" dirty="0" smtClean="0"/>
              <a:t>Hers</a:t>
            </a:r>
          </a:p>
          <a:p>
            <a:pPr algn="ctr"/>
            <a:r>
              <a:rPr lang="en-US" sz="3200" b="1" dirty="0" smtClean="0"/>
              <a:t>Ours</a:t>
            </a:r>
          </a:p>
          <a:p>
            <a:pPr algn="ctr"/>
            <a:r>
              <a:rPr lang="en-US" sz="3200" b="1" dirty="0" smtClean="0"/>
              <a:t>Theirs</a:t>
            </a:r>
          </a:p>
          <a:p>
            <a:pPr algn="ctr">
              <a:buNone/>
            </a:pPr>
            <a:endParaRPr lang="en-US" b="1" dirty="0" smtClean="0"/>
          </a:p>
          <a:p>
            <a:pPr algn="ctr">
              <a:buNone/>
            </a:pPr>
            <a:r>
              <a:rPr lang="en-US" sz="3500" b="1" dirty="0" smtClean="0"/>
              <a:t>The book is </a:t>
            </a:r>
            <a:r>
              <a:rPr lang="en-US" sz="3500" b="1" dirty="0" smtClean="0">
                <a:solidFill>
                  <a:srgbClr val="FF0000"/>
                </a:solidFill>
              </a:rPr>
              <a:t>mine</a:t>
            </a:r>
            <a:endParaRPr lang="ru-RU" sz="3500" b="1" dirty="0">
              <a:solidFill>
                <a:srgbClr val="FF0000"/>
              </a:solidFill>
            </a:endParaRPr>
          </a:p>
        </p:txBody>
      </p:sp>
      <p:pic>
        <p:nvPicPr>
          <p:cNvPr id="5" name="Picture 3" descr="santa d"/>
          <p:cNvPicPr>
            <a:picLocks noChangeAspect="1" noChangeArrowheads="1"/>
          </p:cNvPicPr>
          <p:nvPr/>
        </p:nvPicPr>
        <p:blipFill>
          <a:blip r:embed="rId2" cstate="print"/>
          <a:srcRect/>
          <a:stretch>
            <a:fillRect/>
          </a:stretch>
        </p:blipFill>
        <p:spPr bwMode="auto">
          <a:xfrm>
            <a:off x="5572132" y="5643578"/>
            <a:ext cx="2733675" cy="942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solidFill>
                  <a:schemeClr val="bg1"/>
                </a:solidFill>
              </a:rPr>
              <a:t>Заполни пропуски словами</a:t>
            </a:r>
            <a:r>
              <a:rPr lang="ru-RU" sz="3600" dirty="0" smtClean="0"/>
              <a:t/>
            </a:r>
            <a:br>
              <a:rPr lang="ru-RU" sz="3600" dirty="0" smtClean="0"/>
            </a:br>
            <a:r>
              <a:rPr lang="en-US" sz="3600" dirty="0" err="1" smtClean="0">
                <a:solidFill>
                  <a:srgbClr val="FF0000"/>
                </a:solidFill>
              </a:rPr>
              <a:t>mine,yours,his,hers,ours,theirs</a:t>
            </a:r>
            <a:endParaRPr lang="ru-RU" sz="3600" dirty="0">
              <a:solidFill>
                <a:srgbClr val="FF0000"/>
              </a:solidFill>
            </a:endParaRPr>
          </a:p>
        </p:txBody>
      </p:sp>
      <p:sp>
        <p:nvSpPr>
          <p:cNvPr id="3" name="Содержимое 2"/>
          <p:cNvSpPr>
            <a:spLocks noGrp="1"/>
          </p:cNvSpPr>
          <p:nvPr>
            <p:ph sz="half" idx="1"/>
          </p:nvPr>
        </p:nvSpPr>
        <p:spPr/>
        <p:txBody>
          <a:bodyPr>
            <a:noAutofit/>
          </a:bodyPr>
          <a:lstStyle/>
          <a:p>
            <a:r>
              <a:rPr lang="en-US" sz="3200" b="1" dirty="0" smtClean="0"/>
              <a:t>These are our crackers.</a:t>
            </a:r>
          </a:p>
          <a:p>
            <a:r>
              <a:rPr lang="en-US" sz="3200" b="1" dirty="0" smtClean="0"/>
              <a:t>This is Mary’s present.</a:t>
            </a:r>
          </a:p>
          <a:p>
            <a:r>
              <a:rPr lang="en-US" sz="3200" b="1" dirty="0" smtClean="0"/>
              <a:t>This is my parents’ room.</a:t>
            </a:r>
          </a:p>
          <a:p>
            <a:r>
              <a:rPr lang="en-US" sz="3200" b="1" dirty="0" smtClean="0"/>
              <a:t>These are your books.</a:t>
            </a:r>
          </a:p>
          <a:p>
            <a:r>
              <a:rPr lang="en-US" sz="3200" b="1" dirty="0" smtClean="0"/>
              <a:t>This is Paul's car.</a:t>
            </a:r>
            <a:endParaRPr lang="ru-RU" sz="3200" b="1" dirty="0"/>
          </a:p>
        </p:txBody>
      </p:sp>
      <p:sp>
        <p:nvSpPr>
          <p:cNvPr id="4" name="Содержимое 3"/>
          <p:cNvSpPr>
            <a:spLocks noGrp="1"/>
          </p:cNvSpPr>
          <p:nvPr>
            <p:ph sz="half" idx="2"/>
          </p:nvPr>
        </p:nvSpPr>
        <p:spPr>
          <a:xfrm>
            <a:off x="4648200" y="1785926"/>
            <a:ext cx="4038600" cy="4643470"/>
          </a:xfrm>
        </p:spPr>
        <p:txBody>
          <a:bodyPr>
            <a:noAutofit/>
          </a:bodyPr>
          <a:lstStyle/>
          <a:p>
            <a:r>
              <a:rPr lang="en-US" b="1" dirty="0" smtClean="0"/>
              <a:t>They are …</a:t>
            </a:r>
          </a:p>
          <a:p>
            <a:pPr>
              <a:buNone/>
            </a:pPr>
            <a:endParaRPr lang="en-US" b="1" dirty="0" smtClean="0"/>
          </a:p>
          <a:p>
            <a:r>
              <a:rPr lang="en-US" b="1" dirty="0" smtClean="0"/>
              <a:t>It is ...</a:t>
            </a:r>
          </a:p>
          <a:p>
            <a:endParaRPr lang="en-US" b="1" dirty="0" smtClean="0"/>
          </a:p>
          <a:p>
            <a:r>
              <a:rPr lang="en-US" b="1" dirty="0" smtClean="0"/>
              <a:t>It is …</a:t>
            </a:r>
          </a:p>
          <a:p>
            <a:endParaRPr lang="en-US" b="1" dirty="0" smtClean="0"/>
          </a:p>
          <a:p>
            <a:r>
              <a:rPr lang="en-US" b="1" dirty="0" smtClean="0"/>
              <a:t>They are …</a:t>
            </a:r>
          </a:p>
          <a:p>
            <a:endParaRPr lang="en-US" b="1" dirty="0" smtClean="0"/>
          </a:p>
          <a:p>
            <a:r>
              <a:rPr lang="en-US" b="1" dirty="0" smtClean="0"/>
              <a:t>It is …</a:t>
            </a:r>
          </a:p>
          <a:p>
            <a:endParaRPr lang="en-US" b="1" dirty="0" smtClean="0"/>
          </a:p>
          <a:p>
            <a:pPr>
              <a:buNone/>
            </a:pPr>
            <a:endParaRPr lang="en-US" b="1" dirty="0" smtClean="0"/>
          </a:p>
          <a:p>
            <a:endParaRPr lang="en-US" b="1" dirty="0" smtClean="0"/>
          </a:p>
          <a:p>
            <a:pPr>
              <a:buNone/>
            </a:pPr>
            <a:endParaRPr lang="en-US" b="1" dirty="0" smtClean="0"/>
          </a:p>
          <a:p>
            <a:pPr>
              <a:buNone/>
            </a:pPr>
            <a:endParaRPr lang="en-US" b="1" dirty="0" smtClean="0"/>
          </a:p>
          <a:p>
            <a:pPr>
              <a:buNone/>
            </a:pPr>
            <a:r>
              <a:rPr lang="en-US" b="1" dirty="0" smtClean="0"/>
              <a:t>It is…</a:t>
            </a:r>
            <a:endParaRPr lang="ru-RU"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b="1" smtClean="0"/>
              <a:t>  </a:t>
            </a:r>
            <a:r>
              <a:rPr lang="en-US" b="1" dirty="0" smtClean="0"/>
              <a:t>Do</a:t>
            </a:r>
            <a:r>
              <a:rPr lang="ru-RU" b="1" dirty="0" smtClean="0"/>
              <a:t> </a:t>
            </a:r>
            <a:r>
              <a:rPr lang="en-US" b="1" dirty="0" smtClean="0"/>
              <a:t> </a:t>
            </a:r>
            <a:r>
              <a:rPr lang="en-US" b="1" dirty="0"/>
              <a:t>you like presents?</a:t>
            </a:r>
            <a:endParaRPr lang="ru-RU" b="1" dirty="0"/>
          </a:p>
        </p:txBody>
      </p:sp>
      <p:sp>
        <p:nvSpPr>
          <p:cNvPr id="78851" name="Rectangle 3"/>
          <p:cNvSpPr>
            <a:spLocks noGrp="1" noChangeArrowheads="1"/>
          </p:cNvSpPr>
          <p:nvPr>
            <p:ph type="body" idx="1"/>
          </p:nvPr>
        </p:nvSpPr>
        <p:spPr/>
        <p:txBody>
          <a:bodyPr/>
          <a:lstStyle/>
          <a:p>
            <a:pPr algn="ctr">
              <a:buNone/>
            </a:pPr>
            <a:r>
              <a:rPr lang="ru-RU" sz="4800" b="1" i="1" dirty="0" smtClean="0"/>
              <a:t>   </a:t>
            </a:r>
            <a:r>
              <a:rPr lang="en-US" sz="4800" b="1" i="1" dirty="0"/>
              <a:t>What presents would you like to have ?</a:t>
            </a:r>
            <a:r>
              <a:rPr lang="ru-RU" sz="4800" b="1" i="1" dirty="0"/>
              <a:t> </a:t>
            </a:r>
          </a:p>
          <a:p>
            <a:pPr>
              <a:buFont typeface="Wingdings" pitchFamily="2" charset="2"/>
              <a:buNone/>
            </a:pPr>
            <a:endParaRPr lang="ru-RU" sz="4800" b="1" i="1" dirty="0"/>
          </a:p>
          <a:p>
            <a:pPr>
              <a:buNone/>
            </a:pPr>
            <a:r>
              <a:rPr lang="ru-RU" sz="4800" b="1" i="1" dirty="0">
                <a:solidFill>
                  <a:srgbClr val="FF0000"/>
                </a:solidFill>
              </a:rPr>
              <a:t>    </a:t>
            </a:r>
            <a:r>
              <a:rPr lang="en-US" sz="4800" b="1" i="1" dirty="0">
                <a:solidFill>
                  <a:srgbClr val="FF0000"/>
                </a:solidFill>
              </a:rPr>
              <a:t>I would like to have...</a:t>
            </a:r>
            <a:r>
              <a:rPr lang="en-US" sz="4800" dirty="0">
                <a:solidFill>
                  <a:srgbClr val="FF0000"/>
                </a:solidFill>
              </a:rPr>
              <a:t> </a:t>
            </a:r>
            <a:endParaRPr lang="ru-RU" sz="4800" dirty="0">
              <a:solidFill>
                <a:srgbClr val="FF0000"/>
              </a:solidFill>
            </a:endParaRPr>
          </a:p>
        </p:txBody>
      </p:sp>
      <p:pic>
        <p:nvPicPr>
          <p:cNvPr id="4" name="Picture 4" descr="C:\Documents and Settings\Дом\Рабочий стол\рождество\4.jpg"/>
          <p:cNvPicPr>
            <a:picLocks noChangeAspect="1" noChangeArrowheads="1"/>
          </p:cNvPicPr>
          <p:nvPr/>
        </p:nvPicPr>
        <p:blipFill>
          <a:blip r:embed="rId2" cstate="print"/>
          <a:srcRect/>
          <a:stretch>
            <a:fillRect/>
          </a:stretch>
        </p:blipFill>
        <p:spPr bwMode="auto">
          <a:xfrm>
            <a:off x="642910" y="5000636"/>
            <a:ext cx="2143140" cy="1714512"/>
          </a:xfrm>
          <a:prstGeom prst="rect">
            <a:avLst/>
          </a:prstGeom>
          <a:noFill/>
        </p:spPr>
      </p:pic>
      <p:pic>
        <p:nvPicPr>
          <p:cNvPr id="33794" name="Picture 2" descr="C:\Documents and Settings\Дом\Мои документы\Мои рисунки\Анимашки\Игрушки\weihnachtsmann083.gif"/>
          <p:cNvPicPr>
            <a:picLocks noChangeAspect="1" noChangeArrowheads="1" noCrop="1"/>
          </p:cNvPicPr>
          <p:nvPr/>
        </p:nvPicPr>
        <p:blipFill>
          <a:blip r:embed="rId3" cstate="print"/>
          <a:srcRect/>
          <a:stretch>
            <a:fillRect/>
          </a:stretch>
        </p:blipFill>
        <p:spPr bwMode="auto">
          <a:xfrm>
            <a:off x="7000892" y="4714884"/>
            <a:ext cx="1643074" cy="1785950"/>
          </a:xfrm>
          <a:prstGeom prst="rect">
            <a:avLst/>
          </a:prstGeom>
          <a:noFill/>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cstate="print"/>
          <a:srcRect/>
          <a:stretch>
            <a:fillRect/>
          </a:stretch>
        </p:blipFill>
        <p:spPr bwMode="auto">
          <a:xfrm>
            <a:off x="1285852" y="214290"/>
            <a:ext cx="6715172" cy="63579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00"/>
            </a:gs>
            <a:gs pos="12000">
              <a:srgbClr val="E6D78A"/>
            </a:gs>
            <a:gs pos="30000">
              <a:srgbClr val="C7AC4C"/>
            </a:gs>
            <a:gs pos="45000">
              <a:srgbClr val="E6D78A"/>
            </a:gs>
            <a:gs pos="77000">
              <a:srgbClr val="C7AC4C"/>
            </a:gs>
            <a:gs pos="100000">
              <a:srgbClr val="E6DCAC"/>
            </a:gs>
          </a:gsLst>
          <a:path path="rect">
            <a:fillToRect l="100000" t="100000"/>
          </a:path>
          <a:tileRect r="-100000" b="-100000"/>
        </a:gradFill>
        <a:effectLst/>
      </p:bgPr>
    </p:bg>
    <p:spTree>
      <p:nvGrpSpPr>
        <p:cNvPr id="1" name=""/>
        <p:cNvGrpSpPr/>
        <p:nvPr/>
      </p:nvGrpSpPr>
      <p:grpSpPr>
        <a:xfrm>
          <a:off x="0" y="0"/>
          <a:ext cx="0" cy="0"/>
          <a:chOff x="0" y="0"/>
          <a:chExt cx="0" cy="0"/>
        </a:xfrm>
      </p:grpSpPr>
      <p:pic>
        <p:nvPicPr>
          <p:cNvPr id="2" name="Рисунок 1"/>
          <p:cNvPicPr/>
          <p:nvPr/>
        </p:nvPicPr>
        <p:blipFill>
          <a:blip r:embed="rId2" cstate="print"/>
          <a:srcRect/>
          <a:stretch>
            <a:fillRect/>
          </a:stretch>
        </p:blipFill>
        <p:spPr bwMode="auto">
          <a:xfrm>
            <a:off x="1142976" y="214290"/>
            <a:ext cx="6500858" cy="664371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2050" name="Picture 2" descr="C:\Documents and Settings\Дом\Рабочий стол\рождество\Christmas Tree Traditions in Britain (A British Christmas).files\baul.jpg"/>
          <p:cNvPicPr>
            <a:picLocks noGrp="1" noChangeAspect="1" noChangeArrowheads="1"/>
          </p:cNvPicPr>
          <p:nvPr>
            <p:ph sz="half" idx="1"/>
          </p:nvPr>
        </p:nvPicPr>
        <p:blipFill>
          <a:blip r:embed="rId2" cstate="print"/>
          <a:srcRect/>
          <a:stretch>
            <a:fillRect/>
          </a:stretch>
        </p:blipFill>
        <p:spPr bwMode="auto">
          <a:xfrm>
            <a:off x="571472" y="4286256"/>
            <a:ext cx="1404367" cy="1928826"/>
          </a:xfrm>
          <a:prstGeom prst="rect">
            <a:avLst/>
          </a:prstGeom>
          <a:noFill/>
        </p:spPr>
      </p:pic>
      <p:pic>
        <p:nvPicPr>
          <p:cNvPr id="2051" name="Picture 3" descr="C:\Documents and Settings\Дом\Рабочий стол\рождество\Christmas Tree Traditions in Britain (A British Christmas).files\choco.jpg"/>
          <p:cNvPicPr>
            <a:picLocks noGrp="1" noChangeAspect="1" noChangeArrowheads="1"/>
          </p:cNvPicPr>
          <p:nvPr>
            <p:ph sz="half" idx="2"/>
          </p:nvPr>
        </p:nvPicPr>
        <p:blipFill>
          <a:blip r:embed="rId3" cstate="print"/>
          <a:srcRect/>
          <a:stretch>
            <a:fillRect/>
          </a:stretch>
        </p:blipFill>
        <p:spPr bwMode="auto">
          <a:xfrm>
            <a:off x="6715140" y="4429132"/>
            <a:ext cx="1875248" cy="1928826"/>
          </a:xfrm>
          <a:prstGeom prst="rect">
            <a:avLst/>
          </a:prstGeom>
          <a:noFill/>
        </p:spPr>
      </p:pic>
      <p:pic>
        <p:nvPicPr>
          <p:cNvPr id="2052" name="Picture 4" descr="C:\Documents and Settings\Дом\Рабочий стол\рождество\Christmas Tree Traditions in Britain (A British Christmas).files\li.jpg"/>
          <p:cNvPicPr>
            <a:picLocks noChangeAspect="1" noChangeArrowheads="1"/>
          </p:cNvPicPr>
          <p:nvPr/>
        </p:nvPicPr>
        <p:blipFill>
          <a:blip r:embed="rId4" cstate="print"/>
          <a:srcRect/>
          <a:stretch>
            <a:fillRect/>
          </a:stretch>
        </p:blipFill>
        <p:spPr bwMode="auto">
          <a:xfrm>
            <a:off x="142844" y="142852"/>
            <a:ext cx="1643074" cy="1874610"/>
          </a:xfrm>
          <a:prstGeom prst="rect">
            <a:avLst/>
          </a:prstGeom>
          <a:noFill/>
        </p:spPr>
      </p:pic>
      <p:pic>
        <p:nvPicPr>
          <p:cNvPr id="2053" name="Picture 5" descr="C:\Documents and Settings\Дом\Рабочий стол\рождество\Christmas Tree Traditions in Britain (A British Christmas).files\tinsel.jpg"/>
          <p:cNvPicPr>
            <a:picLocks noChangeAspect="1" noChangeArrowheads="1"/>
          </p:cNvPicPr>
          <p:nvPr/>
        </p:nvPicPr>
        <p:blipFill>
          <a:blip r:embed="rId5" cstate="print"/>
          <a:srcRect/>
          <a:stretch>
            <a:fillRect/>
          </a:stretch>
        </p:blipFill>
        <p:spPr bwMode="auto">
          <a:xfrm>
            <a:off x="2428860" y="4357694"/>
            <a:ext cx="1796585" cy="2071702"/>
          </a:xfrm>
          <a:prstGeom prst="rect">
            <a:avLst/>
          </a:prstGeom>
          <a:noFill/>
        </p:spPr>
      </p:pic>
      <p:pic>
        <p:nvPicPr>
          <p:cNvPr id="8" name="Picture 3" descr="C:\Documents and Settings\Дом\Рабочий стол\рождество\Christmas Day Traditions in England, Scotland and Wales (A British Christmas).files\crown1.jpg"/>
          <p:cNvPicPr>
            <a:picLocks noChangeAspect="1" noChangeArrowheads="1"/>
          </p:cNvPicPr>
          <p:nvPr/>
        </p:nvPicPr>
        <p:blipFill>
          <a:blip r:embed="rId6" cstate="print"/>
          <a:srcRect/>
          <a:stretch>
            <a:fillRect/>
          </a:stretch>
        </p:blipFill>
        <p:spPr bwMode="auto">
          <a:xfrm>
            <a:off x="4714876" y="4357694"/>
            <a:ext cx="1620423" cy="2143140"/>
          </a:xfrm>
          <a:prstGeom prst="rect">
            <a:avLst/>
          </a:prstGeom>
          <a:noFill/>
        </p:spPr>
      </p:pic>
      <p:pic>
        <p:nvPicPr>
          <p:cNvPr id="9" name="Picture 2" descr="C:\Documents and Settings\Дом\Рабочий стол\рождество\Father Christmas (Santa Claus) in England.files\fc.jpg"/>
          <p:cNvPicPr>
            <a:picLocks noChangeAspect="1" noChangeArrowheads="1"/>
          </p:cNvPicPr>
          <p:nvPr/>
        </p:nvPicPr>
        <p:blipFill>
          <a:blip r:embed="rId7" cstate="print"/>
          <a:srcRect/>
          <a:stretch>
            <a:fillRect/>
          </a:stretch>
        </p:blipFill>
        <p:spPr bwMode="auto">
          <a:xfrm>
            <a:off x="3571868" y="2000240"/>
            <a:ext cx="2076292" cy="2224086"/>
          </a:xfrm>
          <a:prstGeom prst="rect">
            <a:avLst/>
          </a:prstGeom>
          <a:noFill/>
        </p:spPr>
      </p:pic>
      <p:pic>
        <p:nvPicPr>
          <p:cNvPr id="10" name="Picture 3" descr="C:\Documents and Settings\Дом\Рабочий стол\рождество\Father Christmas (Santa Claus) in England.files\stockings.jpg"/>
          <p:cNvPicPr>
            <a:picLocks noChangeAspect="1" noChangeArrowheads="1"/>
          </p:cNvPicPr>
          <p:nvPr/>
        </p:nvPicPr>
        <p:blipFill>
          <a:blip r:embed="rId8" cstate="print"/>
          <a:srcRect/>
          <a:stretch>
            <a:fillRect/>
          </a:stretch>
        </p:blipFill>
        <p:spPr bwMode="auto">
          <a:xfrm>
            <a:off x="7572396" y="142852"/>
            <a:ext cx="1407112" cy="1857388"/>
          </a:xfrm>
          <a:prstGeom prst="rect">
            <a:avLst/>
          </a:prstGeom>
          <a:noFill/>
        </p:spPr>
      </p:pic>
      <p:pic>
        <p:nvPicPr>
          <p:cNvPr id="11" name="Picture 2" descr="C:\Documents and Settings\Дом\Рабочий стол\рождество\crackers.jpg"/>
          <p:cNvPicPr>
            <a:picLocks noChangeAspect="1" noChangeArrowheads="1"/>
          </p:cNvPicPr>
          <p:nvPr/>
        </p:nvPicPr>
        <p:blipFill>
          <a:blip r:embed="rId9" cstate="print"/>
          <a:srcRect/>
          <a:stretch>
            <a:fillRect/>
          </a:stretch>
        </p:blipFill>
        <p:spPr bwMode="auto">
          <a:xfrm>
            <a:off x="2357422" y="357166"/>
            <a:ext cx="1961175" cy="1428760"/>
          </a:xfrm>
          <a:prstGeom prst="rect">
            <a:avLst/>
          </a:prstGeom>
          <a:noFill/>
        </p:spPr>
      </p:pic>
      <p:pic>
        <p:nvPicPr>
          <p:cNvPr id="12" name="Picture 3" descr="C:\Documents and Settings\Дом\Рабочий стол\рождество\santachim.gif"/>
          <p:cNvPicPr>
            <a:picLocks noChangeAspect="1" noChangeArrowheads="1" noCrop="1"/>
          </p:cNvPicPr>
          <p:nvPr/>
        </p:nvPicPr>
        <p:blipFill>
          <a:blip r:embed="rId10" cstate="print"/>
          <a:srcRect/>
          <a:stretch>
            <a:fillRect/>
          </a:stretch>
        </p:blipFill>
        <p:spPr bwMode="auto">
          <a:xfrm>
            <a:off x="6000760" y="2214554"/>
            <a:ext cx="1571636" cy="2107336"/>
          </a:xfrm>
          <a:prstGeom prst="rect">
            <a:avLst/>
          </a:prstGeom>
          <a:noFill/>
        </p:spPr>
      </p:pic>
      <p:pic>
        <p:nvPicPr>
          <p:cNvPr id="13" name="Picture 3" descr="C:\Documents and Settings\Дом\Рабочий стол\рождество\gift.gif"/>
          <p:cNvPicPr>
            <a:picLocks noChangeAspect="1" noChangeArrowheads="1"/>
          </p:cNvPicPr>
          <p:nvPr/>
        </p:nvPicPr>
        <p:blipFill>
          <a:blip r:embed="rId11" cstate="print"/>
          <a:srcRect/>
          <a:stretch>
            <a:fillRect/>
          </a:stretch>
        </p:blipFill>
        <p:spPr bwMode="auto">
          <a:xfrm>
            <a:off x="5286380" y="357166"/>
            <a:ext cx="1485957" cy="1357322"/>
          </a:xfrm>
          <a:prstGeom prst="rect">
            <a:avLst/>
          </a:prstGeom>
          <a:noFill/>
        </p:spPr>
      </p:pic>
      <p:pic>
        <p:nvPicPr>
          <p:cNvPr id="14" name="Picture 4" descr="C:\Documents and Settings\Дом\Рабочий стол\рождество\Christmas Decorations Traditions and origins of decorations.files\fc.jpg"/>
          <p:cNvPicPr>
            <a:picLocks noChangeAspect="1" noChangeArrowheads="1"/>
          </p:cNvPicPr>
          <p:nvPr/>
        </p:nvPicPr>
        <p:blipFill>
          <a:blip r:embed="rId12" cstate="print"/>
          <a:srcRect/>
          <a:stretch>
            <a:fillRect/>
          </a:stretch>
        </p:blipFill>
        <p:spPr bwMode="auto">
          <a:xfrm>
            <a:off x="1357290" y="2214554"/>
            <a:ext cx="1701800" cy="20193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cstate="print"/>
          <a:srcRect/>
          <a:stretch>
            <a:fillRect/>
          </a:stretch>
        </p:blipFill>
        <p:spPr bwMode="auto">
          <a:xfrm>
            <a:off x="1285852" y="0"/>
            <a:ext cx="6143668" cy="6572272"/>
          </a:xfrm>
          <a:prstGeom prst="rect">
            <a:avLst/>
          </a:prstGeom>
          <a:noFill/>
          <a:ln w="9525">
            <a:noFill/>
            <a:miter lim="800000"/>
            <a:headEnd/>
            <a:tailEnd/>
          </a:ln>
        </p:spPr>
      </p:pic>
      <p:pic>
        <p:nvPicPr>
          <p:cNvPr id="14337" name="Picture 1" descr="C:\Documents and Settings\Дом\Мои документы\Мои рисунки\Анимашки\weihnachtsmann097.gif"/>
          <p:cNvPicPr>
            <a:picLocks noChangeAspect="1" noChangeArrowheads="1" noCrop="1"/>
          </p:cNvPicPr>
          <p:nvPr/>
        </p:nvPicPr>
        <p:blipFill>
          <a:blip r:embed="rId3" cstate="print"/>
          <a:srcRect/>
          <a:stretch>
            <a:fillRect/>
          </a:stretch>
        </p:blipFill>
        <p:spPr bwMode="auto">
          <a:xfrm>
            <a:off x="6572264" y="142852"/>
            <a:ext cx="2428892" cy="235745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idx="4294967295"/>
          </p:nvPr>
        </p:nvSpPr>
        <p:spPr>
          <a:xfrm>
            <a:off x="685800" y="609600"/>
            <a:ext cx="7772400" cy="1143000"/>
          </a:xfrm>
          <a:ln/>
        </p:spPr>
        <p:txBody>
          <a:bodyPr/>
          <a:lstStyle/>
          <a:p>
            <a:pPr>
              <a:buClr>
                <a:srgbClr val="CC0000"/>
              </a:buClr>
              <a:buFont typeface="Comic Sans MS" pitchFamily="6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5400" dirty="0">
                <a:solidFill>
                  <a:srgbClr val="CC0000"/>
                </a:solidFill>
                <a:latin typeface="Comic Sans MS" pitchFamily="66" charset="0"/>
              </a:rPr>
              <a:t>Christmas tree</a:t>
            </a:r>
          </a:p>
        </p:txBody>
      </p:sp>
      <p:sp>
        <p:nvSpPr>
          <p:cNvPr id="27650" name="Rectangle 2"/>
          <p:cNvSpPr>
            <a:spLocks noGrp="1" noChangeArrowheads="1"/>
          </p:cNvSpPr>
          <p:nvPr>
            <p:ph type="body" idx="4294967295"/>
          </p:nvPr>
        </p:nvSpPr>
        <p:spPr>
          <a:xfrm>
            <a:off x="323850" y="1700213"/>
            <a:ext cx="4752975" cy="4114800"/>
          </a:xfrm>
          <a:ln/>
        </p:spPr>
        <p:txBody>
          <a:bodyPr/>
          <a:lstStyle/>
          <a:p>
            <a:pPr>
              <a:buFont typeface="Times New Roman" pitchFamily="18" charset="0"/>
              <a:buNone/>
              <a:tabLst>
                <a:tab pos="331788" algn="l"/>
                <a:tab pos="892175" algn="l"/>
                <a:tab pos="1806575" algn="l"/>
                <a:tab pos="2720975" algn="l"/>
                <a:tab pos="3635375" algn="l"/>
                <a:tab pos="4549775" algn="l"/>
                <a:tab pos="5464175" algn="l"/>
                <a:tab pos="6378575" algn="l"/>
                <a:tab pos="7292975" algn="l"/>
                <a:tab pos="8207375" algn="l"/>
                <a:tab pos="9121775" algn="l"/>
                <a:tab pos="10036175" algn="l"/>
                <a:tab pos="10313988" algn="l"/>
                <a:tab pos="10763250" algn="l"/>
                <a:tab pos="10766425" algn="l"/>
                <a:tab pos="10769600" algn="l"/>
                <a:tab pos="10772775" algn="l"/>
                <a:tab pos="10775950" algn="l"/>
                <a:tab pos="10779125" algn="l"/>
              </a:tabLst>
            </a:pPr>
            <a:r>
              <a:rPr lang="en-US" dirty="0"/>
              <a:t>	</a:t>
            </a:r>
            <a:r>
              <a:rPr lang="en-US" dirty="0">
                <a:solidFill>
                  <a:srgbClr val="6600CC"/>
                </a:solidFill>
                <a:latin typeface="Comic Sans MS" pitchFamily="66" charset="0"/>
              </a:rPr>
              <a:t>Christmas tree is a part and parcel of the holiday.  It is believed that it brings good luck.</a:t>
            </a:r>
          </a:p>
        </p:txBody>
      </p:sp>
      <p:sp>
        <p:nvSpPr>
          <p:cNvPr id="27651" name="Rectangle 3"/>
          <p:cNvSpPr>
            <a:spLocks noChangeArrowheads="1"/>
          </p:cNvSpPr>
          <p:nvPr/>
        </p:nvSpPr>
        <p:spPr bwMode="auto">
          <a:xfrm>
            <a:off x="755650" y="4292600"/>
            <a:ext cx="2736850" cy="2043113"/>
          </a:xfrm>
          <a:prstGeom prst="rect">
            <a:avLst/>
          </a:prstGeom>
          <a:noFill/>
          <a:ln w="9525">
            <a:noFill/>
            <a:round/>
            <a:headEnd/>
            <a:tailEnd/>
          </a:ln>
          <a:effectLst/>
        </p:spPr>
        <p:txBody>
          <a:bodyPr lIns="90000" tIns="46800" rIns="90000" bIns="46800">
            <a:spAutoFit/>
          </a:bodyPr>
          <a:lstStyle/>
          <a:p>
            <a:pPr algn="ctr">
              <a:buClr>
                <a:srgbClr val="00CC00"/>
              </a:buClr>
              <a:buFont typeface="Comic Sans MS" pitchFamily="6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dirty="0">
                <a:solidFill>
                  <a:srgbClr val="00CC00"/>
                </a:solidFill>
                <a:latin typeface="Comic Sans MS" pitchFamily="66" charset="0"/>
              </a:rPr>
              <a:t>Let’s decorate </a:t>
            </a:r>
          </a:p>
          <a:p>
            <a:pPr algn="ctr">
              <a:buClr>
                <a:srgbClr val="00CC00"/>
              </a:buClr>
              <a:buFont typeface="Comic Sans MS" pitchFamily="6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dirty="0">
                <a:solidFill>
                  <a:srgbClr val="00CC00"/>
                </a:solidFill>
                <a:latin typeface="Comic Sans MS" pitchFamily="66" charset="0"/>
              </a:rPr>
              <a:t>Christmas Tree</a:t>
            </a:r>
          </a:p>
        </p:txBody>
      </p:sp>
      <p:pic>
        <p:nvPicPr>
          <p:cNvPr id="27655" name="Picture 7"/>
          <p:cNvPicPr>
            <a:picLocks noChangeAspect="1" noChangeArrowheads="1"/>
          </p:cNvPicPr>
          <p:nvPr/>
        </p:nvPicPr>
        <p:blipFill>
          <a:blip r:embed="rId3" cstate="print"/>
          <a:srcRect/>
          <a:stretch>
            <a:fillRect/>
          </a:stretch>
        </p:blipFill>
        <p:spPr bwMode="auto">
          <a:xfrm>
            <a:off x="7235825" y="188913"/>
            <a:ext cx="1584325" cy="1584325"/>
          </a:xfrm>
          <a:prstGeom prst="rect">
            <a:avLst/>
          </a:prstGeom>
          <a:noFill/>
          <a:ln w="9525">
            <a:noFill/>
            <a:round/>
            <a:headEnd/>
            <a:tailEnd/>
          </a:ln>
          <a:effectLst/>
        </p:spPr>
      </p:pic>
      <p:pic>
        <p:nvPicPr>
          <p:cNvPr id="27656" name="Picture 8"/>
          <p:cNvPicPr>
            <a:picLocks noChangeAspect="1" noChangeArrowheads="1"/>
          </p:cNvPicPr>
          <p:nvPr/>
        </p:nvPicPr>
        <p:blipFill>
          <a:blip r:embed="rId4" cstate="print"/>
          <a:srcRect/>
          <a:stretch>
            <a:fillRect/>
          </a:stretch>
        </p:blipFill>
        <p:spPr bwMode="auto">
          <a:xfrm>
            <a:off x="5148263" y="1916113"/>
            <a:ext cx="3414712" cy="4321175"/>
          </a:xfrm>
          <a:prstGeom prst="rect">
            <a:avLst/>
          </a:prstGeom>
          <a:noFill/>
          <a:ln w="9525">
            <a:noFill/>
            <a:round/>
            <a:headEnd/>
            <a:tailEnd/>
          </a:ln>
          <a:effectLst/>
        </p:spPr>
      </p:pic>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a:bodyPr>
          <a:lstStyle/>
          <a:p>
            <a:pPr algn="ctr"/>
            <a:endParaRPr lang="ru-RU" b="1" dirty="0"/>
          </a:p>
        </p:txBody>
      </p:sp>
      <p:pic>
        <p:nvPicPr>
          <p:cNvPr id="4" name="Picture 3"/>
          <p:cNvPicPr>
            <a:picLocks noChangeAspect="1" noChangeArrowheads="1"/>
          </p:cNvPicPr>
          <p:nvPr/>
        </p:nvPicPr>
        <p:blipFill>
          <a:blip r:embed="rId2" cstate="print"/>
          <a:srcRect/>
          <a:stretch>
            <a:fillRect/>
          </a:stretch>
        </p:blipFill>
        <p:spPr bwMode="auto">
          <a:xfrm>
            <a:off x="3071802" y="571480"/>
            <a:ext cx="2016125" cy="1276350"/>
          </a:xfrm>
          <a:prstGeom prst="rect">
            <a:avLst/>
          </a:prstGeom>
          <a:noFill/>
          <a:ln w="9525">
            <a:noFill/>
            <a:round/>
            <a:headEnd/>
            <a:tailEnd/>
          </a:ln>
          <a:effectLst/>
        </p:spPr>
      </p:pic>
      <p:pic>
        <p:nvPicPr>
          <p:cNvPr id="6" name="Picture 2" descr="C:\Documents and Settings\Дом\Рабочий стол\рождество\pudding3.jpg"/>
          <p:cNvPicPr>
            <a:picLocks noGrp="1" noChangeAspect="1" noChangeArrowheads="1"/>
          </p:cNvPicPr>
          <p:nvPr>
            <p:ph idx="1"/>
          </p:nvPr>
        </p:nvPicPr>
        <p:blipFill>
          <a:blip r:embed="rId3" cstate="print"/>
          <a:srcRect/>
          <a:stretch>
            <a:fillRect/>
          </a:stretch>
        </p:blipFill>
        <p:spPr bwMode="auto">
          <a:xfrm>
            <a:off x="5500694" y="1714488"/>
            <a:ext cx="2786083" cy="3071834"/>
          </a:xfrm>
          <a:prstGeom prst="rect">
            <a:avLst/>
          </a:prstGeom>
          <a:noFill/>
        </p:spPr>
      </p:pic>
      <p:pic>
        <p:nvPicPr>
          <p:cNvPr id="7" name="Picture 3" descr="C:\Documents and Settings\Дом\Рабочий стол\рождество\Father Christmas (Santa Claus) in England.files\stockings.jpg"/>
          <p:cNvPicPr>
            <a:picLocks noChangeAspect="1" noChangeArrowheads="1"/>
          </p:cNvPicPr>
          <p:nvPr/>
        </p:nvPicPr>
        <p:blipFill>
          <a:blip r:embed="rId4" cstate="print"/>
          <a:srcRect/>
          <a:stretch>
            <a:fillRect/>
          </a:stretch>
        </p:blipFill>
        <p:spPr bwMode="auto">
          <a:xfrm>
            <a:off x="785786" y="1643050"/>
            <a:ext cx="2327147" cy="3071834"/>
          </a:xfrm>
          <a:prstGeom prst="rect">
            <a:avLst/>
          </a:prstGeom>
          <a:noFill/>
        </p:spPr>
      </p:pic>
      <p:pic>
        <p:nvPicPr>
          <p:cNvPr id="8" name="Picture 8" descr="xmas1a"/>
          <p:cNvPicPr>
            <a:picLocks noChangeAspect="1" noChangeArrowheads="1" noCrop="1"/>
          </p:cNvPicPr>
          <p:nvPr/>
        </p:nvPicPr>
        <p:blipFill>
          <a:blip r:embed="rId5" cstate="print"/>
          <a:srcRect/>
          <a:stretch>
            <a:fillRect/>
          </a:stretch>
        </p:blipFill>
        <p:spPr>
          <a:xfrm>
            <a:off x="6500826" y="357166"/>
            <a:ext cx="2335186" cy="1420128"/>
          </a:xfrm>
          <a:prstGeom prst="rect">
            <a:avLst/>
          </a:prstGeom>
          <a:noFill/>
          <a:ln/>
        </p:spPr>
      </p:pic>
      <p:pic>
        <p:nvPicPr>
          <p:cNvPr id="25602" name="Picture 2" descr="C:\Documents and Settings\Дом\Рабочий стол\6 класс рождество\vbv.jpg"/>
          <p:cNvPicPr>
            <a:picLocks noChangeAspect="1" noChangeArrowheads="1"/>
          </p:cNvPicPr>
          <p:nvPr/>
        </p:nvPicPr>
        <p:blipFill>
          <a:blip r:embed="rId6" cstate="print"/>
          <a:srcRect/>
          <a:stretch>
            <a:fillRect/>
          </a:stretch>
        </p:blipFill>
        <p:spPr bwMode="auto">
          <a:xfrm>
            <a:off x="3786182" y="4429132"/>
            <a:ext cx="1785950" cy="2182828"/>
          </a:xfrm>
          <a:prstGeom prst="rect">
            <a:avLst/>
          </a:prstGeom>
          <a:noFill/>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lgn="ctr"/>
            <a:r>
              <a:rPr lang="ru-RU" b="1" dirty="0">
                <a:solidFill>
                  <a:schemeClr val="bg2"/>
                </a:solidFill>
              </a:rPr>
              <a:t>Рождественский Леденец (</a:t>
            </a:r>
            <a:r>
              <a:rPr lang="ru-RU" b="1" dirty="0" err="1">
                <a:solidFill>
                  <a:schemeClr val="bg2"/>
                </a:solidFill>
              </a:rPr>
              <a:t>Candy</a:t>
            </a:r>
            <a:r>
              <a:rPr lang="en-US" b="1" dirty="0">
                <a:solidFill>
                  <a:schemeClr val="bg2"/>
                </a:solidFill>
              </a:rPr>
              <a:t>c</a:t>
            </a:r>
            <a:r>
              <a:rPr lang="ru-RU" b="1" dirty="0" err="1">
                <a:solidFill>
                  <a:schemeClr val="bg2"/>
                </a:solidFill>
              </a:rPr>
              <a:t>ane</a:t>
            </a:r>
            <a:r>
              <a:rPr lang="ru-RU" b="1" dirty="0">
                <a:solidFill>
                  <a:schemeClr val="bg2"/>
                </a:solidFill>
              </a:rPr>
              <a:t>)</a:t>
            </a:r>
          </a:p>
        </p:txBody>
      </p:sp>
      <p:sp>
        <p:nvSpPr>
          <p:cNvPr id="52228" name="Rectangle 4"/>
          <p:cNvSpPr>
            <a:spLocks noGrp="1" noChangeArrowheads="1"/>
          </p:cNvSpPr>
          <p:nvPr>
            <p:ph type="body" sz="half" idx="1"/>
          </p:nvPr>
        </p:nvSpPr>
        <p:spPr>
          <a:xfrm>
            <a:off x="661988" y="1905000"/>
            <a:ext cx="3405187" cy="4114800"/>
          </a:xfrm>
        </p:spPr>
        <p:txBody>
          <a:bodyPr/>
          <a:lstStyle/>
          <a:p>
            <a:pPr algn="ctr">
              <a:buNone/>
            </a:pPr>
            <a:r>
              <a:rPr lang="ru-RU" sz="2400" b="1" dirty="0"/>
              <a:t>Родители  угощали детей на Рождество леденцовыми палочками форме трости (или пастушьего посоха).</a:t>
            </a:r>
          </a:p>
          <a:p>
            <a:pPr algn="ctr">
              <a:buNone/>
            </a:pPr>
            <a:r>
              <a:rPr lang="ru-RU" sz="2400" b="1" dirty="0"/>
              <a:t>Леденец  напоминает букву J, с которой начинается имя </a:t>
            </a:r>
            <a:r>
              <a:rPr lang="ru-RU" sz="2400" b="1" dirty="0" err="1"/>
              <a:t>Jesus</a:t>
            </a:r>
            <a:r>
              <a:rPr lang="ru-RU" sz="2400" b="1" dirty="0"/>
              <a:t>  </a:t>
            </a:r>
          </a:p>
          <a:p>
            <a:endParaRPr lang="ru-RU" sz="2400" dirty="0"/>
          </a:p>
        </p:txBody>
      </p:sp>
      <p:pic>
        <p:nvPicPr>
          <p:cNvPr id="52230" name="Picture 6" descr="X-mas_Traditions_And_Symbols-5"/>
          <p:cNvPicPr>
            <a:picLocks noGrp="1" noChangeAspect="1" noChangeArrowheads="1"/>
          </p:cNvPicPr>
          <p:nvPr>
            <p:ph sz="half" idx="2"/>
          </p:nvPr>
        </p:nvPicPr>
        <p:blipFill>
          <a:blip r:embed="rId2" cstate="print"/>
          <a:srcRect/>
          <a:stretch>
            <a:fillRect/>
          </a:stretch>
        </p:blipFill>
        <p:spPr>
          <a:xfrm>
            <a:off x="4932363" y="1700213"/>
            <a:ext cx="3690937" cy="4897437"/>
          </a:xfrm>
          <a:noFill/>
          <a:ln/>
        </p:spPr>
      </p:pic>
    </p:spTree>
  </p:cSld>
  <p:clrMapOvr>
    <a:masterClrMapping/>
  </p:clrMapOvr>
  <p:transition>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idx="4294967295"/>
          </p:nvPr>
        </p:nvSpPr>
        <p:spPr>
          <a:xfrm>
            <a:off x="2627313" y="692150"/>
            <a:ext cx="6213475" cy="1139825"/>
          </a:xfrm>
          <a:ln/>
        </p:spPr>
        <p:txBody>
          <a:bodyPr/>
          <a:lstStyle/>
          <a:p>
            <a:pPr>
              <a:buClr>
                <a:srgbClr val="CC0000"/>
              </a:buClr>
              <a:buFont typeface="Comic Sans MS" pitchFamily="6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000">
                <a:solidFill>
                  <a:srgbClr val="CC0000"/>
                </a:solidFill>
                <a:latin typeface="Comic Sans MS" pitchFamily="66" charset="0"/>
              </a:rPr>
              <a:t>And what about Russia?</a:t>
            </a:r>
          </a:p>
        </p:txBody>
      </p:sp>
      <p:sp>
        <p:nvSpPr>
          <p:cNvPr id="26626" name="Rectangle 2"/>
          <p:cNvSpPr>
            <a:spLocks noGrp="1" noChangeArrowheads="1"/>
          </p:cNvSpPr>
          <p:nvPr>
            <p:ph type="body" idx="4294967295"/>
          </p:nvPr>
        </p:nvSpPr>
        <p:spPr>
          <a:xfrm>
            <a:off x="179388" y="2349500"/>
            <a:ext cx="7772400" cy="4198938"/>
          </a:xfrm>
          <a:ln/>
        </p:spPr>
        <p:txBody>
          <a:bodyPr/>
          <a:lstStyle/>
          <a:p>
            <a:pPr>
              <a:spcBef>
                <a:spcPts val="700"/>
              </a:spcBef>
              <a:buFont typeface="Times New Roman" pitchFamily="18" charset="0"/>
              <a:buNone/>
              <a:tabLst>
                <a:tab pos="331788" algn="l"/>
                <a:tab pos="892175" algn="l"/>
                <a:tab pos="1806575" algn="l"/>
                <a:tab pos="2720975" algn="l"/>
                <a:tab pos="3635375" algn="l"/>
                <a:tab pos="4549775" algn="l"/>
                <a:tab pos="5464175" algn="l"/>
                <a:tab pos="6378575" algn="l"/>
                <a:tab pos="7292975" algn="l"/>
                <a:tab pos="8207375" algn="l"/>
                <a:tab pos="9121775" algn="l"/>
                <a:tab pos="10036175" algn="l"/>
                <a:tab pos="10313988" algn="l"/>
                <a:tab pos="10763250" algn="l"/>
                <a:tab pos="10766425" algn="l"/>
                <a:tab pos="10769600" algn="l"/>
                <a:tab pos="10772775" algn="l"/>
                <a:tab pos="10775950" algn="l"/>
                <a:tab pos="10779125" algn="l"/>
              </a:tabLst>
            </a:pPr>
            <a:r>
              <a:rPr lang="en-US" sz="2800" dirty="0"/>
              <a:t>	</a:t>
            </a:r>
            <a:r>
              <a:rPr lang="en-US" sz="2800" dirty="0">
                <a:solidFill>
                  <a:srgbClr val="6600CC"/>
                </a:solidFill>
                <a:latin typeface="Comic Sans MS" pitchFamily="66" charset="0"/>
              </a:rPr>
              <a:t>In Russia Christmas isn’t too much popular, for example, like in the USA. In our country the main holiday is New Year. We celebrate it on the 31st of December. Children wait for </a:t>
            </a:r>
            <a:r>
              <a:rPr lang="en-US" sz="2800" dirty="0" err="1">
                <a:solidFill>
                  <a:srgbClr val="6600CC"/>
                </a:solidFill>
                <a:latin typeface="Comic Sans MS" pitchFamily="66" charset="0"/>
              </a:rPr>
              <a:t>Ded</a:t>
            </a:r>
            <a:r>
              <a:rPr lang="en-US" sz="2800" dirty="0">
                <a:solidFill>
                  <a:srgbClr val="6600CC"/>
                </a:solidFill>
                <a:latin typeface="Comic Sans MS" pitchFamily="66" charset="0"/>
              </a:rPr>
              <a:t> </a:t>
            </a:r>
            <a:r>
              <a:rPr lang="en-US" sz="2800" dirty="0" err="1">
                <a:solidFill>
                  <a:srgbClr val="6600CC"/>
                </a:solidFill>
                <a:latin typeface="Comic Sans MS" pitchFamily="66" charset="0"/>
              </a:rPr>
              <a:t>Moroz</a:t>
            </a:r>
            <a:r>
              <a:rPr lang="en-US" sz="2800" dirty="0">
                <a:solidFill>
                  <a:srgbClr val="6600CC"/>
                </a:solidFill>
                <a:latin typeface="Comic Sans MS" pitchFamily="66" charset="0"/>
              </a:rPr>
              <a:t> and </a:t>
            </a:r>
            <a:r>
              <a:rPr lang="en-US" sz="2800" dirty="0" err="1">
                <a:solidFill>
                  <a:srgbClr val="6600CC"/>
                </a:solidFill>
                <a:latin typeface="Comic Sans MS" pitchFamily="66" charset="0"/>
              </a:rPr>
              <a:t>Snegurochka</a:t>
            </a:r>
            <a:r>
              <a:rPr lang="en-US" sz="2800" dirty="0">
                <a:solidFill>
                  <a:srgbClr val="6600CC"/>
                </a:solidFill>
                <a:latin typeface="Comic Sans MS" pitchFamily="66" charset="0"/>
              </a:rPr>
              <a:t>, who bring presents</a:t>
            </a:r>
          </a:p>
          <a:p>
            <a:pPr>
              <a:spcBef>
                <a:spcPts val="700"/>
              </a:spcBef>
              <a:buClr>
                <a:srgbClr val="6600CC"/>
              </a:buClr>
              <a:buFont typeface="Comic Sans MS" pitchFamily="66" charset="0"/>
              <a:buNone/>
              <a:tabLst>
                <a:tab pos="331788" algn="l"/>
                <a:tab pos="892175" algn="l"/>
                <a:tab pos="1806575" algn="l"/>
                <a:tab pos="2720975" algn="l"/>
                <a:tab pos="3635375" algn="l"/>
                <a:tab pos="4549775" algn="l"/>
                <a:tab pos="5464175" algn="l"/>
                <a:tab pos="6378575" algn="l"/>
                <a:tab pos="7292975" algn="l"/>
                <a:tab pos="8207375" algn="l"/>
                <a:tab pos="9121775" algn="l"/>
                <a:tab pos="10036175" algn="l"/>
                <a:tab pos="10313988" algn="l"/>
                <a:tab pos="10763250" algn="l"/>
                <a:tab pos="10766425" algn="l"/>
                <a:tab pos="10769600" algn="l"/>
                <a:tab pos="10772775" algn="l"/>
                <a:tab pos="10775950" algn="l"/>
                <a:tab pos="10779125" algn="l"/>
              </a:tabLst>
            </a:pPr>
            <a:r>
              <a:rPr lang="en-US" sz="2800" dirty="0">
                <a:solidFill>
                  <a:srgbClr val="6600CC"/>
                </a:solidFill>
                <a:latin typeface="Comic Sans MS" pitchFamily="66" charset="0"/>
              </a:rPr>
              <a:t>   for them. </a:t>
            </a:r>
          </a:p>
          <a:p>
            <a:pPr>
              <a:spcBef>
                <a:spcPts val="700"/>
              </a:spcBef>
              <a:buFont typeface="Times New Roman" pitchFamily="18" charset="0"/>
              <a:buNone/>
              <a:tabLst>
                <a:tab pos="331788" algn="l"/>
                <a:tab pos="892175" algn="l"/>
                <a:tab pos="1806575" algn="l"/>
                <a:tab pos="2720975" algn="l"/>
                <a:tab pos="3635375" algn="l"/>
                <a:tab pos="4549775" algn="l"/>
                <a:tab pos="5464175" algn="l"/>
                <a:tab pos="6378575" algn="l"/>
                <a:tab pos="7292975" algn="l"/>
                <a:tab pos="8207375" algn="l"/>
                <a:tab pos="9121775" algn="l"/>
                <a:tab pos="10036175" algn="l"/>
                <a:tab pos="10313988" algn="l"/>
                <a:tab pos="10763250" algn="l"/>
                <a:tab pos="10766425" algn="l"/>
                <a:tab pos="10769600" algn="l"/>
                <a:tab pos="10772775" algn="l"/>
                <a:tab pos="10775950" algn="l"/>
                <a:tab pos="10779125" algn="l"/>
              </a:tabLst>
            </a:pPr>
            <a:r>
              <a:rPr lang="en-US" sz="2800" dirty="0"/>
              <a:t> </a:t>
            </a:r>
          </a:p>
          <a:p>
            <a:pPr>
              <a:spcBef>
                <a:spcPts val="700"/>
              </a:spcBef>
              <a:buFont typeface="Times New Roman" pitchFamily="18" charset="0"/>
              <a:buNone/>
              <a:tabLst>
                <a:tab pos="331788" algn="l"/>
                <a:tab pos="892175" algn="l"/>
                <a:tab pos="1806575" algn="l"/>
                <a:tab pos="2720975" algn="l"/>
                <a:tab pos="3635375" algn="l"/>
                <a:tab pos="4549775" algn="l"/>
                <a:tab pos="5464175" algn="l"/>
                <a:tab pos="6378575" algn="l"/>
                <a:tab pos="7292975" algn="l"/>
                <a:tab pos="8207375" algn="l"/>
                <a:tab pos="9121775" algn="l"/>
                <a:tab pos="10036175" algn="l"/>
                <a:tab pos="10313988" algn="l"/>
                <a:tab pos="10763250" algn="l"/>
                <a:tab pos="10766425" algn="l"/>
                <a:tab pos="10769600" algn="l"/>
                <a:tab pos="10772775" algn="l"/>
                <a:tab pos="10775950" algn="l"/>
                <a:tab pos="10779125" algn="l"/>
              </a:tabLst>
            </a:pPr>
            <a:endParaRPr lang="en-US" sz="2800" dirty="0"/>
          </a:p>
        </p:txBody>
      </p:sp>
      <p:pic>
        <p:nvPicPr>
          <p:cNvPr id="26627" name="Picture 3"/>
          <p:cNvPicPr>
            <a:picLocks noChangeAspect="1" noChangeArrowheads="1"/>
          </p:cNvPicPr>
          <p:nvPr/>
        </p:nvPicPr>
        <p:blipFill>
          <a:blip r:embed="rId3" cstate="print"/>
          <a:srcRect/>
          <a:stretch>
            <a:fillRect/>
          </a:stretch>
        </p:blipFill>
        <p:spPr bwMode="auto">
          <a:xfrm>
            <a:off x="395288" y="190500"/>
            <a:ext cx="2476500" cy="2190750"/>
          </a:xfrm>
          <a:prstGeom prst="rect">
            <a:avLst/>
          </a:prstGeom>
          <a:noFill/>
          <a:ln w="9525">
            <a:noFill/>
            <a:round/>
            <a:headEnd/>
            <a:tailEnd/>
          </a:ln>
          <a:effectLst/>
        </p:spPr>
      </p:pic>
      <p:pic>
        <p:nvPicPr>
          <p:cNvPr id="26628" name="Picture 4"/>
          <p:cNvPicPr>
            <a:picLocks noChangeAspect="1" noChangeArrowheads="1"/>
          </p:cNvPicPr>
          <p:nvPr/>
        </p:nvPicPr>
        <p:blipFill>
          <a:blip r:embed="rId4" cstate="print"/>
          <a:srcRect/>
          <a:stretch>
            <a:fillRect/>
          </a:stretch>
        </p:blipFill>
        <p:spPr bwMode="auto">
          <a:xfrm>
            <a:off x="6229350" y="4221163"/>
            <a:ext cx="2524125" cy="2324100"/>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afterEffect">
                                  <p:stCondLst>
                                    <p:cond delay="0"/>
                                  </p:stCondLst>
                                  <p:iterate type="lt">
                                    <p:tmPct val="75"/>
                                  </p:iterate>
                                  <p:childTnLst>
                                    <p:set>
                                      <p:cBhvr additive="repl">
                                        <p:cTn id="6" dur="1" fill="hold">
                                          <p:stCondLst>
                                            <p:cond delay="0"/>
                                          </p:stCondLst>
                                        </p:cTn>
                                        <p:tgtEl>
                                          <p:spTgt spid="26625"/>
                                        </p:tgtEl>
                                        <p:attrNameLst>
                                          <p:attrName>style.visibility</p:attrName>
                                        </p:attrNameLst>
                                      </p:cBhvr>
                                      <p:to>
                                        <p:strVal val="visible"/>
                                      </p:to>
                                    </p:set>
                                  </p:childTnLst>
                                </p:cTn>
                              </p:par>
                            </p:childTnLst>
                          </p:cTn>
                        </p:par>
                        <p:par>
                          <p:cTn id="7" fill="hold">
                            <p:stCondLst>
                              <p:cond delay="0"/>
                            </p:stCondLst>
                            <p:childTnLst>
                              <p:par>
                                <p:cTn id="8" presetID="1" presetClass="entr" fill="hold" nodeType="afterEffect">
                                  <p:stCondLst>
                                    <p:cond delay="0"/>
                                  </p:stCondLst>
                                  <p:iterate type="lt">
                                    <p:tmPct val="75"/>
                                  </p:iterate>
                                  <p:childTnLst>
                                    <p:set>
                                      <p:cBhvr additive="repl">
                                        <p:cTn id="9" dur="1" fill="hold">
                                          <p:stCondLst>
                                            <p:cond delay="0"/>
                                          </p:stCondLst>
                                        </p:cTn>
                                        <p:tgtEl>
                                          <p:spTgt spid="26626">
                                            <p:txEl>
                                              <p:pRg st="0" end="0"/>
                                            </p:txEl>
                                          </p:spTgt>
                                        </p:tgtEl>
                                        <p:attrNameLst>
                                          <p:attrName>style.visibility</p:attrName>
                                        </p:attrNameLst>
                                      </p:cBhvr>
                                      <p:to>
                                        <p:strVal val="visible"/>
                                      </p:to>
                                    </p:set>
                                  </p:childTnLst>
                                </p:cTn>
                              </p:par>
                            </p:childTnLst>
                          </p:cTn>
                        </p:par>
                        <p:par>
                          <p:cTn id="10" fill="hold">
                            <p:stCondLst>
                              <p:cond delay="0"/>
                            </p:stCondLst>
                            <p:childTnLst>
                              <p:par>
                                <p:cTn id="11" presetID="1" presetClass="entr" fill="hold" nodeType="afterEffect">
                                  <p:stCondLst>
                                    <p:cond delay="0"/>
                                  </p:stCondLst>
                                  <p:iterate type="lt">
                                    <p:tmPct val="75"/>
                                  </p:iterate>
                                  <p:childTnLst>
                                    <p:set>
                                      <p:cBhvr additive="repl">
                                        <p:cTn id="12" dur="1" fill="hold">
                                          <p:stCondLst>
                                            <p:cond delay="0"/>
                                          </p:stCondLst>
                                        </p:cTn>
                                        <p:tgtEl>
                                          <p:spTgt spid="26626">
                                            <p:txEl>
                                              <p:pRg st="1" end="1"/>
                                            </p:txEl>
                                          </p:spTgt>
                                        </p:tgtEl>
                                        <p:attrNameLst>
                                          <p:attrName>style.visibility</p:attrName>
                                        </p:attrNameLst>
                                      </p:cBhvr>
                                      <p:to>
                                        <p:strVal val="visible"/>
                                      </p:to>
                                    </p:set>
                                  </p:childTnLst>
                                </p:cTn>
                              </p:par>
                            </p:childTnLst>
                          </p:cTn>
                        </p:par>
                        <p:par>
                          <p:cTn id="13" fill="hold">
                            <p:stCondLst>
                              <p:cond delay="0"/>
                            </p:stCondLst>
                            <p:childTnLst>
                              <p:par>
                                <p:cTn id="14" presetID="1" presetClass="entr" fill="hold" nodeType="afterEffect">
                                  <p:stCondLst>
                                    <p:cond delay="0"/>
                                  </p:stCondLst>
                                  <p:iterate type="lt">
                                    <p:tmPct val="75"/>
                                  </p:iterate>
                                  <p:childTnLst>
                                    <p:set>
                                      <p:cBhvr additive="repl">
                                        <p:cTn id="15" dur="1" fill="hold">
                                          <p:stCondLst>
                                            <p:cond delay="0"/>
                                          </p:stCondLst>
                                        </p:cTn>
                                        <p:tgtEl>
                                          <p:spTgt spid="2662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body" idx="4294967295"/>
          </p:nvPr>
        </p:nvSpPr>
        <p:spPr>
          <a:xfrm>
            <a:off x="755650" y="2060575"/>
            <a:ext cx="7772400" cy="2225681"/>
          </a:xfrm>
          <a:ln/>
        </p:spPr>
        <p:txBody>
          <a:bodyPr/>
          <a:lstStyle/>
          <a:p>
            <a:pPr>
              <a:spcBef>
                <a:spcPts val="600"/>
              </a:spcBef>
              <a:buClr>
                <a:srgbClr val="FFD05B"/>
              </a:buClr>
              <a:buFont typeface="Times New Roman" pitchFamily="18" charset="0"/>
              <a:buNone/>
              <a:tabLst>
                <a:tab pos="331788" algn="l"/>
                <a:tab pos="892175" algn="l"/>
                <a:tab pos="1806575" algn="l"/>
                <a:tab pos="2720975" algn="l"/>
                <a:tab pos="3635375" algn="l"/>
                <a:tab pos="4549775" algn="l"/>
                <a:tab pos="5464175" algn="l"/>
                <a:tab pos="6378575" algn="l"/>
                <a:tab pos="7292975" algn="l"/>
                <a:tab pos="8207375" algn="l"/>
                <a:tab pos="9121775" algn="l"/>
                <a:tab pos="10036175" algn="l"/>
                <a:tab pos="10313988" algn="l"/>
                <a:tab pos="10763250" algn="l"/>
                <a:tab pos="10766425" algn="l"/>
                <a:tab pos="10769600" algn="l"/>
                <a:tab pos="10772775" algn="l"/>
                <a:tab pos="10775950" algn="l"/>
                <a:tab pos="10779125" algn="l"/>
              </a:tabLst>
            </a:pPr>
            <a:r>
              <a:rPr lang="en-US" sz="2800" dirty="0">
                <a:solidFill>
                  <a:srgbClr val="FFD05B"/>
                </a:solidFill>
              </a:rPr>
              <a:t>	</a:t>
            </a:r>
            <a:r>
              <a:rPr lang="ru-RU" sz="2800" dirty="0">
                <a:solidFill>
                  <a:srgbClr val="FFD05B"/>
                </a:solidFill>
              </a:rPr>
              <a:t>	</a:t>
            </a:r>
            <a:r>
              <a:rPr lang="en-US" sz="2400" b="1" dirty="0">
                <a:solidFill>
                  <a:srgbClr val="990099"/>
                </a:solidFill>
                <a:latin typeface="Comic Sans MS" pitchFamily="66" charset="0"/>
              </a:rPr>
              <a:t>For people all over the world Christmas is a season of giving and receiving presents. People go from house to house to sing Christmas carols.</a:t>
            </a:r>
          </a:p>
          <a:p>
            <a:pPr>
              <a:spcBef>
                <a:spcPct val="0"/>
              </a:spcBef>
              <a:buClr>
                <a:srgbClr val="990099"/>
              </a:buClr>
              <a:buFont typeface="Comic Sans MS" pitchFamily="66" charset="0"/>
              <a:buNone/>
              <a:tabLst>
                <a:tab pos="331788" algn="l"/>
                <a:tab pos="892175" algn="l"/>
                <a:tab pos="1806575" algn="l"/>
                <a:tab pos="2720975" algn="l"/>
                <a:tab pos="3635375" algn="l"/>
                <a:tab pos="4549775" algn="l"/>
                <a:tab pos="5464175" algn="l"/>
                <a:tab pos="6378575" algn="l"/>
                <a:tab pos="7292975" algn="l"/>
                <a:tab pos="8207375" algn="l"/>
                <a:tab pos="9121775" algn="l"/>
                <a:tab pos="10036175" algn="l"/>
                <a:tab pos="10313988" algn="l"/>
                <a:tab pos="10763250" algn="l"/>
                <a:tab pos="10766425" algn="l"/>
                <a:tab pos="10769600" algn="l"/>
                <a:tab pos="10772775" algn="l"/>
                <a:tab pos="10775950" algn="l"/>
                <a:tab pos="10779125" algn="l"/>
              </a:tabLst>
            </a:pPr>
            <a:r>
              <a:rPr lang="ru-RU" sz="2400" b="1" dirty="0">
                <a:solidFill>
                  <a:srgbClr val="990099"/>
                </a:solidFill>
                <a:effectLst>
                  <a:outerShdw blurRad="38100" dist="38100" dir="2700000" algn="tl">
                    <a:srgbClr val="000000"/>
                  </a:outerShdw>
                </a:effectLst>
                <a:latin typeface="Comic Sans MS" pitchFamily="66" charset="0"/>
              </a:rPr>
              <a:t>   </a:t>
            </a:r>
            <a:r>
              <a:rPr lang="en-US" sz="2400" b="1" dirty="0" smtClean="0">
                <a:solidFill>
                  <a:srgbClr val="990099"/>
                </a:solidFill>
                <a:effectLst>
                  <a:outerShdw blurRad="38100" dist="38100" dir="2700000" algn="tl">
                    <a:srgbClr val="000000"/>
                  </a:outerShdw>
                </a:effectLst>
                <a:latin typeface="Comic Sans MS" pitchFamily="66" charset="0"/>
              </a:rPr>
              <a:t> </a:t>
            </a:r>
            <a:endParaRPr lang="en-US" sz="2400" b="1" dirty="0">
              <a:solidFill>
                <a:srgbClr val="990099"/>
              </a:solidFill>
              <a:effectLst>
                <a:outerShdw blurRad="38100" dist="38100" dir="2700000" algn="tl">
                  <a:srgbClr val="000000"/>
                </a:outerShdw>
              </a:effectLst>
              <a:latin typeface="Comic Sans MS" pitchFamily="66" charset="0"/>
            </a:endParaRPr>
          </a:p>
        </p:txBody>
      </p:sp>
      <p:sp>
        <p:nvSpPr>
          <p:cNvPr id="25602" name="WordArt 2"/>
          <p:cNvSpPr>
            <a:spLocks noChangeArrowheads="1" noChangeShapeType="1" noTextEdit="1"/>
          </p:cNvSpPr>
          <p:nvPr/>
        </p:nvSpPr>
        <p:spPr bwMode="auto">
          <a:xfrm>
            <a:off x="2700338" y="476250"/>
            <a:ext cx="5761037" cy="10795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n-US" sz="3600" kern="10">
                <a:ln w="9360">
                  <a:miter lim="800000"/>
                  <a:headEnd/>
                  <a:tailEnd/>
                </a:ln>
                <a:gradFill rotWithShape="0">
                  <a:gsLst>
                    <a:gs pos="0">
                      <a:srgbClr val="FFFFCC"/>
                    </a:gs>
                    <a:gs pos="100000">
                      <a:srgbClr val="FF9999"/>
                    </a:gs>
                  </a:gsLst>
                  <a:lin ang="5400000" scaled="1"/>
                </a:gradFill>
                <a:latin typeface="Times New Roman"/>
                <a:cs typeface="Times New Roman"/>
              </a:rPr>
              <a:t>Celebration</a:t>
            </a:r>
            <a:endParaRPr lang="ru-RU" sz="3600" kern="10">
              <a:ln w="9360">
                <a:miter lim="800000"/>
                <a:headEnd/>
                <a:tailEnd/>
              </a:ln>
              <a:gradFill rotWithShape="0">
                <a:gsLst>
                  <a:gs pos="0">
                    <a:srgbClr val="FFFFCC"/>
                  </a:gs>
                  <a:gs pos="100000">
                    <a:srgbClr val="FF9999"/>
                  </a:gs>
                </a:gsLst>
                <a:lin ang="5400000" scaled="1"/>
              </a:gradFill>
              <a:latin typeface="Times New Roman"/>
              <a:cs typeface="Times New Roman"/>
            </a:endParaRPr>
          </a:p>
        </p:txBody>
      </p:sp>
      <p:pic>
        <p:nvPicPr>
          <p:cNvPr id="25604" name="Picture 4"/>
          <p:cNvPicPr>
            <a:picLocks noChangeAspect="1" noChangeArrowheads="1"/>
          </p:cNvPicPr>
          <p:nvPr/>
        </p:nvPicPr>
        <p:blipFill>
          <a:blip r:embed="rId3" cstate="print"/>
          <a:srcRect/>
          <a:stretch>
            <a:fillRect/>
          </a:stretch>
        </p:blipFill>
        <p:spPr bwMode="auto">
          <a:xfrm>
            <a:off x="7092950" y="4437063"/>
            <a:ext cx="1728788" cy="2133600"/>
          </a:xfrm>
          <a:prstGeom prst="rect">
            <a:avLst/>
          </a:prstGeom>
          <a:noFill/>
          <a:ln w="9525">
            <a:noFill/>
            <a:round/>
            <a:headEnd/>
            <a:tailEnd/>
          </a:ln>
          <a:effectLst/>
        </p:spPr>
      </p:pic>
      <p:pic>
        <p:nvPicPr>
          <p:cNvPr id="6" name="Picture 4" descr="snowmencaroling"/>
          <p:cNvPicPr>
            <a:picLocks noChangeAspect="1" noChangeArrowheads="1"/>
          </p:cNvPicPr>
          <p:nvPr/>
        </p:nvPicPr>
        <p:blipFill>
          <a:blip r:embed="rId4" cstate="print"/>
          <a:srcRect/>
          <a:stretch>
            <a:fillRect/>
          </a:stretch>
        </p:blipFill>
        <p:spPr bwMode="auto">
          <a:xfrm>
            <a:off x="500034" y="4000504"/>
            <a:ext cx="2133600" cy="1971675"/>
          </a:xfrm>
          <a:prstGeom prst="rect">
            <a:avLst/>
          </a:prstGeom>
          <a:noFill/>
          <a:ln w="9525">
            <a:noFill/>
            <a:miter lim="800000"/>
            <a:headEnd/>
            <a:tailEnd/>
          </a:ln>
        </p:spPr>
      </p:pic>
      <p:pic>
        <p:nvPicPr>
          <p:cNvPr id="7" name="Picture 6" descr="carolers2"/>
          <p:cNvPicPr>
            <a:picLocks noGrp="1" noChangeAspect="1" noChangeArrowheads="1"/>
          </p:cNvPicPr>
          <p:nvPr>
            <p:ph sz="half" idx="4294967295"/>
          </p:nvPr>
        </p:nvPicPr>
        <p:blipFill>
          <a:blip r:embed="rId5" cstate="print"/>
          <a:srcRect/>
          <a:stretch>
            <a:fillRect/>
          </a:stretch>
        </p:blipFill>
        <p:spPr>
          <a:xfrm>
            <a:off x="3708401" y="4044717"/>
            <a:ext cx="2435236" cy="2075096"/>
          </a:xfrm>
          <a:prstGeom prst="rect">
            <a:avLst/>
          </a:prstGeom>
          <a:noFill/>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afterEffect">
                                  <p:stCondLst>
                                    <p:cond delay="0"/>
                                  </p:stCondLst>
                                  <p:iterate type="lt">
                                    <p:tmPct val="75"/>
                                  </p:iterate>
                                  <p:childTnLst>
                                    <p:set>
                                      <p:cBhvr additive="repl">
                                        <p:cTn id="6" dur="1" fill="hold">
                                          <p:stCondLst>
                                            <p:cond delay="0"/>
                                          </p:stCondLst>
                                        </p:cTn>
                                        <p:tgtEl>
                                          <p:spTgt spid="25601">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fill="hold" nodeType="afterEffect">
                                  <p:stCondLst>
                                    <p:cond delay="0"/>
                                  </p:stCondLst>
                                  <p:iterate type="lt">
                                    <p:tmPct val="75"/>
                                  </p:iterate>
                                  <p:childTnLst>
                                    <p:set>
                                      <p:cBhvr additive="repl">
                                        <p:cTn id="9" dur="1" fill="hold">
                                          <p:stCondLst>
                                            <p:cond delay="0"/>
                                          </p:stCondLst>
                                        </p:cTn>
                                        <p:tgtEl>
                                          <p:spTgt spid="2560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TotalTime>
  <Words>215</Words>
  <Application>Microsoft Office PowerPoint</Application>
  <PresentationFormat>Экран (4:3)</PresentationFormat>
  <Paragraphs>75</Paragraphs>
  <Slides>14</Slides>
  <Notes>5</Notes>
  <HiddenSlides>0</HiddenSlides>
  <MMClips>1</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14</vt:i4>
      </vt:variant>
    </vt:vector>
  </HeadingPairs>
  <TitlesOfParts>
    <vt:vector size="16" baseType="lpstr">
      <vt:lpstr>Тема Office</vt:lpstr>
      <vt:lpstr>Документ Microsoft Office Word 97 - 2003</vt:lpstr>
      <vt:lpstr>МОУ СОШ № 15</vt:lpstr>
      <vt:lpstr>Слайд 2</vt:lpstr>
      <vt:lpstr>Слайд 3</vt:lpstr>
      <vt:lpstr>Слайд 4</vt:lpstr>
      <vt:lpstr>Christmas tree</vt:lpstr>
      <vt:lpstr>Слайд 6</vt:lpstr>
      <vt:lpstr>Рождественский Леденец (Candycane)</vt:lpstr>
      <vt:lpstr>And what about Russia?</vt:lpstr>
      <vt:lpstr>Слайд 9</vt:lpstr>
      <vt:lpstr>Слайд 10</vt:lpstr>
      <vt:lpstr>Pronouns</vt:lpstr>
      <vt:lpstr>Заполни пропуски словами mine,yours,his,hers,ours,theirs</vt:lpstr>
      <vt:lpstr>  Do  you like presents?</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Алексей</cp:lastModifiedBy>
  <cp:revision>42</cp:revision>
  <dcterms:modified xsi:type="dcterms:W3CDTF">2012-05-22T13:04:54Z</dcterms:modified>
</cp:coreProperties>
</file>