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5" r:id="rId31"/>
    <p:sldId id="286" r:id="rId32"/>
    <p:sldId id="289" r:id="rId33"/>
    <p:sldId id="290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95" d="100"/>
          <a:sy n="95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английского языка в 5 б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Мои планы на будущее</a:t>
            </a:r>
          </a:p>
          <a:p>
            <a:r>
              <a:rPr lang="ru-RU" dirty="0" smtClean="0"/>
              <a:t>Учитель: Фролова Т.В.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6e_b33fbfc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fd9_d00e34c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51d_96bd661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" y="57150"/>
            <a:ext cx="9004300" cy="674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76_dd3f0671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c59c09f0c9e585b5db2d348600bfa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587" y="1733550"/>
            <a:ext cx="43148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ef38f9f8429fbe398f2d8f53d86c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5" y="1671637"/>
            <a:ext cx="23812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d5cf13e6a5d0c0b91cc39170386442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28" y="1106424"/>
            <a:ext cx="6181344" cy="464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882_5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zlem-w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1809750"/>
            <a:ext cx="4343400" cy="32385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550970_71DDFC3A1DA3B67C36EC9632246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15240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 smtClean="0"/>
              <a:t>I </a:t>
            </a:r>
            <a:r>
              <a:rPr lang="en-US" sz="6600" u="sng" dirty="0" smtClean="0"/>
              <a:t>am</a:t>
            </a:r>
            <a:r>
              <a:rPr lang="en-US" sz="6600" dirty="0" smtClean="0"/>
              <a:t> Ann</a:t>
            </a:r>
            <a:r>
              <a:rPr lang="ru-RU" sz="6600" dirty="0" smtClean="0"/>
              <a:t>,</a:t>
            </a:r>
          </a:p>
          <a:p>
            <a:r>
              <a:rPr lang="en-US" sz="6600" dirty="0" smtClean="0"/>
              <a:t>You </a:t>
            </a:r>
            <a:r>
              <a:rPr lang="en-US" sz="6600" u="sng" dirty="0" smtClean="0"/>
              <a:t>are</a:t>
            </a:r>
            <a:r>
              <a:rPr lang="en-US" sz="6600" dirty="0" smtClean="0"/>
              <a:t> Dan,</a:t>
            </a:r>
            <a:endParaRPr lang="ru-RU" sz="6600" dirty="0" smtClean="0"/>
          </a:p>
          <a:p>
            <a:r>
              <a:rPr lang="en-US" sz="6600" dirty="0" smtClean="0"/>
              <a:t>He </a:t>
            </a:r>
            <a:r>
              <a:rPr lang="en-US" sz="6600" u="sng" dirty="0" smtClean="0"/>
              <a:t>is</a:t>
            </a:r>
            <a:r>
              <a:rPr lang="en-US" sz="6600" dirty="0" smtClean="0"/>
              <a:t> Peter, </a:t>
            </a:r>
            <a:endParaRPr lang="ru-RU" sz="6600" dirty="0" smtClean="0"/>
          </a:p>
          <a:p>
            <a:r>
              <a:rPr lang="en-US" sz="6600" dirty="0" smtClean="0"/>
              <a:t>She </a:t>
            </a:r>
            <a:r>
              <a:rPr lang="en-US" sz="6600" u="sng" dirty="0" smtClean="0"/>
              <a:t>is</a:t>
            </a:r>
            <a:r>
              <a:rPr lang="en-US" sz="6600" dirty="0" smtClean="0"/>
              <a:t> Rita</a:t>
            </a:r>
            <a:r>
              <a:rPr lang="ru-RU" sz="6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34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679450"/>
            <a:ext cx="75438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5271446_shopping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312" y="1524000"/>
            <a:ext cx="56673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1001779_picn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200" y="1847850"/>
            <a:ext cx="39116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21927192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508" y="502920"/>
            <a:ext cx="5586984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4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_on_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31800"/>
            <a:ext cx="8890000" cy="599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ev-perepisyvayu_ot_ruki_lyubye_teksty_35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187" y="1885950"/>
            <a:ext cx="4619625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de618bd486a39a46e940e2a331d1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05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t_piani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04937"/>
            <a:ext cx="3810000" cy="4048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 smtClean="0"/>
              <a:t>I </a:t>
            </a:r>
            <a:r>
              <a:rPr lang="en-US" sz="6600" u="sng" dirty="0" smtClean="0"/>
              <a:t>am</a:t>
            </a:r>
            <a:r>
              <a:rPr lang="en-US" sz="6600" dirty="0" smtClean="0"/>
              <a:t> not Ann,</a:t>
            </a:r>
            <a:endParaRPr lang="ru-RU" sz="6600" dirty="0" smtClean="0"/>
          </a:p>
          <a:p>
            <a:r>
              <a:rPr lang="en-US" sz="6600" dirty="0" smtClean="0"/>
              <a:t>You </a:t>
            </a:r>
            <a:r>
              <a:rPr lang="en-US" sz="6600" u="sng" dirty="0" smtClean="0"/>
              <a:t>are</a:t>
            </a:r>
            <a:r>
              <a:rPr lang="en-US" sz="6600" dirty="0" smtClean="0"/>
              <a:t> not Dan,</a:t>
            </a:r>
            <a:endParaRPr lang="ru-RU" sz="6600" dirty="0" smtClean="0"/>
          </a:p>
          <a:p>
            <a:r>
              <a:rPr lang="en-US" sz="6600" dirty="0" smtClean="0"/>
              <a:t>He </a:t>
            </a:r>
            <a:r>
              <a:rPr lang="en-US" sz="6600" u="sng" dirty="0" smtClean="0"/>
              <a:t>is</a:t>
            </a:r>
            <a:r>
              <a:rPr lang="en-US" sz="6600" dirty="0" smtClean="0"/>
              <a:t> not Peter, </a:t>
            </a:r>
            <a:endParaRPr lang="ru-RU" sz="6600" dirty="0" smtClean="0"/>
          </a:p>
          <a:p>
            <a:r>
              <a:rPr lang="en-US" sz="6600" dirty="0" smtClean="0"/>
              <a:t>She </a:t>
            </a:r>
            <a:r>
              <a:rPr lang="en-US" sz="6600" u="sng" dirty="0" smtClean="0"/>
              <a:t>is</a:t>
            </a:r>
            <a:r>
              <a:rPr lang="en-US" sz="6600" dirty="0" smtClean="0"/>
              <a:t> not Rita.</a:t>
            </a:r>
            <a:endParaRPr lang="ru-RU" sz="6600" dirty="0" smtClean="0"/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is Linda going to do?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arrange her birthday party</a:t>
            </a:r>
          </a:p>
          <a:p>
            <a:r>
              <a:rPr lang="en-US" b="1" dirty="0" smtClean="0"/>
              <a:t>To clean her flat</a:t>
            </a:r>
          </a:p>
          <a:p>
            <a:r>
              <a:rPr lang="en-US" b="1" dirty="0" smtClean="0"/>
              <a:t>To visit her dentist</a:t>
            </a:r>
          </a:p>
          <a:p>
            <a:r>
              <a:rPr lang="en-US" b="1" dirty="0" smtClean="0"/>
              <a:t>To arrange flowers in her room</a:t>
            </a:r>
          </a:p>
          <a:p>
            <a:r>
              <a:rPr lang="en-US" b="1" dirty="0" smtClean="0"/>
              <a:t>To visit her sick friend</a:t>
            </a:r>
          </a:p>
          <a:p>
            <a:r>
              <a:rPr lang="en-US" b="1" dirty="0" smtClean="0"/>
              <a:t>To have her hair cut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9" descr="1303374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44675"/>
            <a:ext cx="2305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is Tom going to do?</a:t>
            </a:r>
            <a:endParaRPr lang="ru-RU" dirty="0"/>
          </a:p>
        </p:txBody>
      </p:sp>
      <p:pic>
        <p:nvPicPr>
          <p:cNvPr id="4" name="Picture 15" descr="c300354c18fc1581129fe728aeb264c7_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1001684" cy="15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6d75a9d05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19637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b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13255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viethe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43050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6a00d8341c0b2c53ef0120a547f9f6970b-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928802"/>
            <a:ext cx="13684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70033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786058"/>
            <a:ext cx="11033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x_bf2202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286256"/>
            <a:ext cx="2161001" cy="1957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en-US" dirty="0" smtClean="0"/>
              <a:t>What are going to do on…?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I’m going to…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7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Monday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Study English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Visit grandmother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Tuesday 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Wednesday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Read books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Sunday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Play computer games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657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going to do on…?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I’m going to…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0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0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Study English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Friday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Tuesday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mic Sans MS"/>
                          <a:ea typeface="Times New Roman"/>
                          <a:cs typeface="Times New Roman"/>
                        </a:rPr>
                        <a:t>Do homework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Saturday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mic Sans MS"/>
                          <a:ea typeface="Times New Roman"/>
                          <a:cs typeface="Times New Roman"/>
                        </a:rPr>
                        <a:t>Arrange a party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Wednesday</a:t>
                      </a:r>
                      <a:endParaRPr lang="ru-RU" sz="1400" b="1" dirty="0" smtClean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Thursday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mic Sans MS"/>
                          <a:ea typeface="Times New Roman"/>
                          <a:cs typeface="Times New Roman"/>
                        </a:rPr>
                        <a:t>Clean the room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-Roman"/>
                          <a:ea typeface="Times New Roman"/>
                          <a:cs typeface="Times-Roman"/>
                        </a:rPr>
                        <a:t>1 2 3 4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-Roman"/>
                          <a:ea typeface="Times New Roman"/>
                          <a:cs typeface="Times-Roman"/>
                        </a:rPr>
                        <a:t>4 5 6 7 8 9 10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-Roman"/>
                          <a:ea typeface="Times New Roman"/>
                          <a:cs typeface="Times-Roman"/>
                        </a:rPr>
                        <a:t>11 12 13 14 15 16 17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-Roman"/>
                          <a:ea typeface="Times New Roman"/>
                          <a:cs typeface="Times-Roman"/>
                        </a:rPr>
                        <a:t>18 19 20 21 22 23 24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-Roman"/>
                          <a:ea typeface="Times New Roman"/>
                          <a:cs typeface="Times-Roman"/>
                        </a:rPr>
                        <a:t>25 26 27 28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What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are you going to do?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you going to do?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you going to do?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I’</a:t>
            </a:r>
            <a:r>
              <a:rPr lang="en-US" u="sng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going to read a book.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That’s what I</a:t>
            </a:r>
            <a:r>
              <a:rPr lang="en-US" dirty="0" smtClean="0">
                <a:solidFill>
                  <a:srgbClr val="000000"/>
                </a:solidFill>
              </a:rPr>
              <a:t> a</a:t>
            </a:r>
            <a:r>
              <a:rPr lang="en-US" u="sng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going to do.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she going to do?</a:t>
            </a:r>
            <a:endParaRPr lang="ru-RU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she going to do?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She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going to write a letter.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That’s what she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going to do</a:t>
            </a:r>
            <a:r>
              <a:rPr lang="en-US" b="1" dirty="0" smtClean="0"/>
              <a:t>.</a:t>
            </a:r>
            <a:endParaRPr lang="ru-RU" b="1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Dear friends,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My name is Paul. I am 11 years old. I live in London.</a:t>
            </a:r>
            <a:endParaRPr lang="ru-RU" dirty="0" smtClean="0"/>
          </a:p>
          <a:p>
            <a:r>
              <a:rPr lang="en-US" dirty="0" smtClean="0"/>
              <a:t>Today it’s Thursday and I need to plan my weekend.</a:t>
            </a:r>
            <a:endParaRPr lang="ru-RU" dirty="0" smtClean="0"/>
          </a:p>
          <a:p>
            <a:r>
              <a:rPr lang="en-US" dirty="0" smtClean="0"/>
              <a:t>Every weekend we go to the country to visit my grandmother, but this week we are not going to. So Mum and dad want to know what I am planning for the coming weekend. Here is what I am going to do.</a:t>
            </a:r>
            <a:endParaRPr lang="ru-RU" dirty="0" smtClean="0"/>
          </a:p>
          <a:p>
            <a:r>
              <a:rPr lang="en-US" dirty="0" smtClean="0"/>
              <a:t>On Friday after school I’m going to play football with my friends. In the evening I’m going to help Mom clean the flat.</a:t>
            </a:r>
            <a:endParaRPr lang="ru-RU" dirty="0" smtClean="0"/>
          </a:p>
          <a:p>
            <a:r>
              <a:rPr lang="en-US" dirty="0" smtClean="0"/>
              <a:t>On Saturday I’m going to my friend’s birthday party. I won’t stay there long. After that I’m going to see a good film on TV or play computer games in the evening.</a:t>
            </a:r>
            <a:endParaRPr lang="ru-RU" dirty="0" smtClean="0"/>
          </a:p>
          <a:p>
            <a:r>
              <a:rPr lang="en-US" dirty="0" smtClean="0"/>
              <a:t>On Sunday I’m going to do my homework in the morning. I have to learn a poem by heart. After lunch I’m going to the cinema with my friends.</a:t>
            </a:r>
            <a:endParaRPr lang="ru-RU" dirty="0" smtClean="0"/>
          </a:p>
          <a:p>
            <a:r>
              <a:rPr lang="en-US" dirty="0" smtClean="0"/>
              <a:t>And what about you? What are your plans for the weekend?</a:t>
            </a:r>
            <a:endParaRPr lang="ru-RU" dirty="0" smtClean="0"/>
          </a:p>
          <a:p>
            <a:r>
              <a:rPr lang="en-US" dirty="0" smtClean="0"/>
              <a:t>What are you going to do?</a:t>
            </a:r>
            <a:endParaRPr lang="ru-RU" dirty="0" smtClean="0"/>
          </a:p>
          <a:p>
            <a:r>
              <a:rPr lang="en-US" dirty="0" smtClean="0"/>
              <a:t>Please, write me letter!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Best wishes,</a:t>
            </a:r>
            <a:endParaRPr lang="ru-RU" dirty="0" smtClean="0"/>
          </a:p>
          <a:p>
            <a:r>
              <a:rPr lang="en-US" dirty="0" smtClean="0"/>
              <a:t>Paul.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u="sng" dirty="0" smtClean="0"/>
              <a:t>Am</a:t>
            </a:r>
            <a:r>
              <a:rPr lang="en-US" sz="6600" dirty="0" smtClean="0"/>
              <a:t> I Ann?</a:t>
            </a:r>
            <a:endParaRPr lang="ru-RU" sz="6600" dirty="0" smtClean="0"/>
          </a:p>
          <a:p>
            <a:r>
              <a:rPr lang="en-US" sz="6600" u="sng" dirty="0" smtClean="0"/>
              <a:t>Are</a:t>
            </a:r>
            <a:r>
              <a:rPr lang="en-US" sz="6600" dirty="0" smtClean="0"/>
              <a:t> you Dan?</a:t>
            </a:r>
            <a:endParaRPr lang="ru-RU" sz="6600" dirty="0" smtClean="0"/>
          </a:p>
          <a:p>
            <a:r>
              <a:rPr lang="en-US" sz="6600" u="sng" dirty="0" smtClean="0"/>
              <a:t>Is</a:t>
            </a:r>
            <a:r>
              <a:rPr lang="en-US" sz="6600" dirty="0" smtClean="0"/>
              <a:t> he Peter?</a:t>
            </a:r>
            <a:endParaRPr lang="ru-RU" sz="6600" dirty="0" smtClean="0"/>
          </a:p>
          <a:p>
            <a:r>
              <a:rPr lang="en-US" sz="6600" u="sng" dirty="0" smtClean="0"/>
              <a:t>Is</a:t>
            </a:r>
            <a:r>
              <a:rPr lang="en-US" sz="6600" dirty="0" smtClean="0"/>
              <a:t> she Rita?</a:t>
            </a:r>
            <a:endParaRPr lang="ru-RU" sz="6600" dirty="0" smtClean="0"/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85750"/>
          <a:ext cx="9286908" cy="60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3143272"/>
                <a:gridCol w="3214710"/>
              </a:tblGrid>
              <a:tr h="439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632891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am going to                  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is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 is going to  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are going to 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are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 are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not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isn’t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 isn’t going to   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aren’t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aren’t going to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 aren’t going to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 I going to…?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he going to…?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she going to…?  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we going to…?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you going to…?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they going to…?</a:t>
                      </a:r>
                      <a:endParaRPr lang="ru-RU" sz="2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e9d_5208c1b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0100414_1508083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2095500"/>
            <a:ext cx="40957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CE5D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341</Words>
  <Application>Microsoft Office PowerPoint</Application>
  <PresentationFormat>Экран (4:3)</PresentationFormat>
  <Paragraphs>111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Урок английского языка в 5 б классе</vt:lpstr>
      <vt:lpstr>To be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What is Linda going to do?</vt:lpstr>
      <vt:lpstr>What is Tom going to do?</vt:lpstr>
      <vt:lpstr>  What are going to do on…? I’m going to… </vt:lpstr>
      <vt:lpstr>What are going to do on…? I’m going to…</vt:lpstr>
      <vt:lpstr> What are you going to do?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2011-12-18T19:23:40Z</dcterms:modified>
</cp:coreProperties>
</file>