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56501" autoAdjust="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AFCA1-BCE1-44EB-96A5-E64036EB16C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5BC8A-7143-4F9C-AEC1-3A58D47D3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5BC8A-7143-4F9C-AEC1-3A58D47D37D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5BC8A-7143-4F9C-AEC1-3A58D47D37D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advClick="0" advTm="300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  <a:noFill/>
        </p:spPr>
        <p:txBody>
          <a:bodyPr>
            <a:normAutofit/>
          </a:bodyPr>
          <a:lstStyle/>
          <a:p>
            <a:endParaRPr lang="ru-RU" sz="6000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143240" y="3500438"/>
            <a:ext cx="5586432" cy="20193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Автор</a:t>
            </a:r>
            <a:r>
              <a:rPr lang="en-US" sz="2400" dirty="0" smtClean="0"/>
              <a:t>:</a:t>
            </a:r>
            <a:r>
              <a:rPr lang="ru-RU" sz="2400" dirty="0" smtClean="0"/>
              <a:t> учитель английского языка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Фень Надежда Георгиевна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      </a:t>
            </a:r>
          </a:p>
          <a:p>
            <a:pPr>
              <a:buNone/>
            </a:pPr>
            <a:r>
              <a:rPr lang="ru-RU" sz="2400" dirty="0" smtClean="0"/>
              <a:t> МОУ «Лицей №1 </a:t>
            </a:r>
            <a:r>
              <a:rPr lang="ru-RU" sz="2400" dirty="0" err="1" smtClean="0"/>
              <a:t>пос</a:t>
            </a:r>
            <a:r>
              <a:rPr lang="ru-RU" sz="2400" dirty="0" smtClean="0"/>
              <a:t> </a:t>
            </a:r>
            <a:r>
              <a:rPr lang="en-US" sz="2400" dirty="0" smtClean="0"/>
              <a:t>.</a:t>
            </a:r>
            <a:r>
              <a:rPr lang="ru-RU" sz="2400" dirty="0" smtClean="0"/>
              <a:t> Львовский»</a:t>
            </a:r>
          </a:p>
          <a:p>
            <a:pPr>
              <a:buNone/>
            </a:pPr>
            <a:r>
              <a:rPr lang="ru-RU" sz="2400" dirty="0" smtClean="0"/>
              <a:t>Подольский муниципальный район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86116" y="6072206"/>
            <a:ext cx="101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2012 год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2705" r="60156" b="54590"/>
          <a:stretch>
            <a:fillRect/>
          </a:stretch>
        </p:blipFill>
        <p:spPr bwMode="auto">
          <a:xfrm>
            <a:off x="357158" y="1"/>
            <a:ext cx="828680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Практическая работа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Turn from Direct into Reported speech. </a:t>
            </a:r>
          </a:p>
          <a:p>
            <a:endParaRPr lang="en-US" dirty="0" smtClean="0"/>
          </a:p>
          <a:p>
            <a:r>
              <a:rPr lang="en-US" dirty="0" smtClean="0"/>
              <a:t>1.	“I’ve ordered a pizza for dinner”, she said. 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smtClean="0"/>
              <a:t>2.	“We must write a letter to our lawyer”, she said.</a:t>
            </a:r>
          </a:p>
          <a:p>
            <a:endParaRPr lang="en-US" dirty="0" smtClean="0"/>
          </a:p>
          <a:p>
            <a:r>
              <a:rPr lang="en-US" dirty="0" smtClean="0"/>
              <a:t>3.	“I will come tomorrow and fix the tap”, the plumber said to them.</a:t>
            </a:r>
          </a:p>
          <a:p>
            <a:endParaRPr lang="en-US" dirty="0" smtClean="0"/>
          </a:p>
          <a:p>
            <a:r>
              <a:rPr lang="en-US" dirty="0" smtClean="0"/>
              <a:t>4.	“This is the best holiday I’ve ever had”, she said to her friend.</a:t>
            </a:r>
          </a:p>
          <a:p>
            <a:endParaRPr lang="en-US" dirty="0" smtClean="0"/>
          </a:p>
          <a:p>
            <a:r>
              <a:rPr lang="en-US" dirty="0" smtClean="0"/>
              <a:t>5.	“Why did you say that to me?” she asked him.</a:t>
            </a:r>
          </a:p>
          <a:p>
            <a:endParaRPr lang="en-US" dirty="0" smtClean="0"/>
          </a:p>
          <a:p>
            <a:r>
              <a:rPr lang="en-US" dirty="0" smtClean="0"/>
              <a:t>6.	“Don’t speak to your father like that”, she said to them.</a:t>
            </a:r>
          </a:p>
          <a:p>
            <a:endParaRPr lang="en-US" dirty="0" smtClean="0"/>
          </a:p>
          <a:p>
            <a:r>
              <a:rPr lang="en-US" dirty="0" smtClean="0"/>
              <a:t>7.	“Could you show me where the manager’s office is?” she asked the secretary.</a:t>
            </a:r>
          </a:p>
          <a:p>
            <a:endParaRPr lang="en-US" dirty="0" smtClean="0"/>
          </a:p>
          <a:p>
            <a:r>
              <a:rPr lang="en-US" dirty="0" smtClean="0"/>
              <a:t>8.	“Take your books with you”, she said to her son.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Thank you!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999">
              <a:schemeClr val="accent3">
                <a:lumMod val="75000"/>
              </a:schemeClr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Информация о проекте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8720" y="2037806"/>
            <a:ext cx="7498080" cy="4088357"/>
          </a:xfrm>
        </p:spPr>
        <p:txBody>
          <a:bodyPr>
            <a:normAutofit/>
          </a:bodyPr>
          <a:lstStyle/>
          <a:p>
            <a:pPr marL="352425" lvl="2" indent="561975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Английский язык</a:t>
            </a:r>
          </a:p>
          <a:p>
            <a:pPr marL="352425" lvl="2" indent="561975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Под редакцией Кауфман К</a:t>
            </a:r>
            <a:r>
              <a:rPr lang="en-US" sz="2000" dirty="0" smtClean="0">
                <a:solidFill>
                  <a:schemeClr val="bg1"/>
                </a:solidFill>
              </a:rPr>
              <a:t>.,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       Кауфман</a:t>
            </a:r>
            <a:r>
              <a:rPr lang="en-US" sz="2000" dirty="0" smtClean="0">
                <a:solidFill>
                  <a:schemeClr val="bg1"/>
                </a:solidFill>
              </a:rPr>
              <a:t> M.</a:t>
            </a:r>
            <a:r>
              <a:rPr lang="ru-RU" sz="2000" dirty="0" smtClean="0">
                <a:solidFill>
                  <a:schemeClr val="bg1"/>
                </a:solidFill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</a:rPr>
              <a:t>Нарру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English.ru</a:t>
            </a:r>
            <a:r>
              <a:rPr lang="ru-RU" sz="2000" dirty="0" smtClean="0">
                <a:solidFill>
                  <a:schemeClr val="bg1"/>
                </a:solidFill>
              </a:rPr>
              <a:t>»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       Тема урока «Косвенная речь»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Documents and Settings\Админ\Рабочий стол\Фень НГ\Новая папка\Материалы\девоч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717032"/>
            <a:ext cx="5904656" cy="295859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Цели и задачи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познакомить с правилами преобразования прямой речи в косвенную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Задачи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закрепить новый материал упражнениями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на заданную тему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Documents and Settings\Админ\Рабочий стол\Фень НГ\Новая папка\Материалы\книг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21088"/>
            <a:ext cx="2579748" cy="24928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Косвенная речь и согласование времен</a:t>
            </a:r>
            <a:endParaRPr lang="ru-RU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 l="12373" t="27382" r="4345" b="18768"/>
          <a:stretch>
            <a:fillRect/>
          </a:stretch>
        </p:blipFill>
        <p:spPr bwMode="auto">
          <a:xfrm>
            <a:off x="179512" y="1484784"/>
            <a:ext cx="882047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999">
              <a:srgbClr val="00B050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Общие вопросы в косвенной речи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sz="5600" dirty="0" smtClean="0"/>
          </a:p>
          <a:p>
            <a:r>
              <a:rPr lang="ru-RU" sz="7200" dirty="0" smtClean="0"/>
              <a:t>"</a:t>
            </a:r>
            <a:r>
              <a:rPr lang="en-US" sz="7200" dirty="0" smtClean="0"/>
              <a:t>Do you know the boy?" I asked him. – «</a:t>
            </a:r>
            <a:r>
              <a:rPr lang="ru-RU" sz="7200" dirty="0" smtClean="0"/>
              <a:t>Ты знаешь мальчика? » – спросил я его.</a:t>
            </a:r>
          </a:p>
          <a:p>
            <a:pPr>
              <a:buNone/>
            </a:pPr>
            <a:r>
              <a:rPr lang="ru-RU" sz="7200" dirty="0" smtClean="0"/>
              <a:t>	</a:t>
            </a:r>
          </a:p>
          <a:p>
            <a:r>
              <a:rPr lang="en-US" sz="7200" dirty="0" smtClean="0"/>
              <a:t>I asked him if he knew the boy. – </a:t>
            </a:r>
            <a:r>
              <a:rPr lang="ru-RU" sz="7200" dirty="0" smtClean="0"/>
              <a:t>Я спросил его, знает ли он мальчика.</a:t>
            </a:r>
          </a:p>
          <a:p>
            <a:endParaRPr lang="ru-RU" sz="7200" dirty="0" smtClean="0"/>
          </a:p>
          <a:p>
            <a:r>
              <a:rPr lang="en-US" sz="7200" dirty="0" smtClean="0"/>
              <a:t>He asked, "Have you met my wife?" – </a:t>
            </a:r>
            <a:r>
              <a:rPr lang="ru-RU" sz="7200" dirty="0" smtClean="0"/>
              <a:t>Он спросил: «Ты знаком с моей женой? »</a:t>
            </a:r>
          </a:p>
          <a:p>
            <a:pPr>
              <a:buNone/>
            </a:pPr>
            <a:r>
              <a:rPr lang="ru-RU" sz="7200" dirty="0" smtClean="0"/>
              <a:t>	</a:t>
            </a:r>
          </a:p>
          <a:p>
            <a:r>
              <a:rPr lang="en-US" sz="7200" dirty="0" smtClean="0"/>
              <a:t>He asked if (whether) I had met his wife. – </a:t>
            </a:r>
            <a:r>
              <a:rPr lang="ru-RU" sz="7200" dirty="0" smtClean="0"/>
              <a:t>Он спросил, знаком ли я с его женой.</a:t>
            </a:r>
          </a:p>
          <a:p>
            <a:endParaRPr lang="ru-RU" sz="7200" dirty="0" smtClean="0"/>
          </a:p>
          <a:p>
            <a:r>
              <a:rPr lang="en-US" sz="7200" dirty="0" smtClean="0"/>
              <a:t>He asked me, "Will you be here tomorrow?" - </a:t>
            </a:r>
            <a:r>
              <a:rPr lang="ru-RU" sz="7200" dirty="0" smtClean="0"/>
              <a:t>Он спросил меня: «Вы будете здесь завтра?»</a:t>
            </a:r>
          </a:p>
          <a:p>
            <a:pPr>
              <a:buNone/>
            </a:pPr>
            <a:r>
              <a:rPr lang="ru-RU" sz="7200" dirty="0" smtClean="0"/>
              <a:t>	</a:t>
            </a:r>
          </a:p>
          <a:p>
            <a:r>
              <a:rPr lang="en-US" sz="7200" dirty="0" smtClean="0"/>
              <a:t>He asked me whether (if) I should (</a:t>
            </a:r>
            <a:r>
              <a:rPr lang="ru-RU" sz="7200" dirty="0" smtClean="0"/>
              <a:t>или </a:t>
            </a:r>
            <a:r>
              <a:rPr lang="en-US" sz="7200" dirty="0" smtClean="0"/>
              <a:t>would) be there the next day. - </a:t>
            </a:r>
            <a:r>
              <a:rPr lang="ru-RU" sz="7200" dirty="0" smtClean="0"/>
              <a:t>Он спросил меня, буду ли я там на следующий день.</a:t>
            </a:r>
          </a:p>
          <a:p>
            <a:endParaRPr lang="ru-RU" sz="7200" dirty="0" smtClean="0"/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	 </a:t>
            </a:r>
          </a:p>
          <a:p>
            <a:endParaRPr lang="ru-RU" sz="5600" dirty="0" smtClean="0"/>
          </a:p>
          <a:p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	</a:t>
            </a:r>
          </a:p>
          <a:p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Преобразования в косвенной речи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табл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3425" y="1600200"/>
            <a:ext cx="5797150" cy="47085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Специальные вопросы в косвенной речи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“Who has read this book?”asked the teacher.</a:t>
            </a:r>
          </a:p>
          <a:p>
            <a:r>
              <a:rPr lang="en-US" dirty="0" smtClean="0"/>
              <a:t>The teacher asked who had read the book.</a:t>
            </a:r>
          </a:p>
          <a:p>
            <a:r>
              <a:rPr lang="en-US" dirty="0" smtClean="0"/>
              <a:t>‘’Whom was it written by?’’ he said.</a:t>
            </a:r>
          </a:p>
          <a:p>
            <a:r>
              <a:rPr lang="en-US" dirty="0" smtClean="0"/>
              <a:t>He asked whom it had been written by.</a:t>
            </a:r>
          </a:p>
          <a:p>
            <a:r>
              <a:rPr lang="en-US" dirty="0" smtClean="0"/>
              <a:t>‘’What novel shall we read next year?’’ said the pupil.</a:t>
            </a:r>
          </a:p>
          <a:p>
            <a:r>
              <a:rPr lang="en-US" dirty="0" smtClean="0"/>
              <a:t>The pupil asked what novel they would read the following year.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Практическая работа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Н</a:t>
            </a:r>
            <a:r>
              <a:rPr lang="en-US" dirty="0" err="1" smtClean="0"/>
              <a:t>айдите</a:t>
            </a:r>
            <a:r>
              <a:rPr lang="en-US" dirty="0" smtClean="0"/>
              <a:t> </a:t>
            </a:r>
            <a:r>
              <a:rPr lang="en-US" dirty="0" err="1" smtClean="0"/>
              <a:t>одно</a:t>
            </a:r>
            <a:r>
              <a:rPr lang="en-US" dirty="0" smtClean="0"/>
              <a:t> </a:t>
            </a:r>
            <a:r>
              <a:rPr lang="en-US" dirty="0" err="1" smtClean="0"/>
              <a:t>предложение</a:t>
            </a:r>
            <a:r>
              <a:rPr lang="en-US" dirty="0" smtClean="0"/>
              <a:t> с </a:t>
            </a:r>
            <a:r>
              <a:rPr lang="en-US" dirty="0" err="1" smtClean="0"/>
              <a:t>косвенной</a:t>
            </a:r>
            <a:r>
              <a:rPr lang="en-US" dirty="0" smtClean="0"/>
              <a:t> </a:t>
            </a:r>
            <a:r>
              <a:rPr lang="en-US" dirty="0" err="1" smtClean="0"/>
              <a:t>речью</a:t>
            </a:r>
            <a:r>
              <a:rPr lang="en-US" dirty="0" smtClean="0"/>
              <a:t>, в </a:t>
            </a:r>
            <a:r>
              <a:rPr lang="en-US" dirty="0" err="1" smtClean="0"/>
              <a:t>котором</a:t>
            </a:r>
            <a:r>
              <a:rPr lang="en-US" dirty="0" smtClean="0"/>
              <a:t> </a:t>
            </a:r>
            <a:r>
              <a:rPr lang="en-US" dirty="0" err="1" smtClean="0"/>
              <a:t>нет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r>
              <a:rPr lang="en-US" dirty="0" smtClean="0"/>
              <a:t>. </a:t>
            </a:r>
            <a:r>
              <a:rPr lang="en-US" dirty="0" err="1" smtClean="0"/>
              <a:t>Исправьте</a:t>
            </a:r>
            <a:r>
              <a:rPr lang="en-US" dirty="0" smtClean="0"/>
              <a:t> </a:t>
            </a:r>
            <a:r>
              <a:rPr lang="en-US" dirty="0" err="1" smtClean="0"/>
              <a:t>ошибки</a:t>
            </a:r>
            <a:r>
              <a:rPr lang="en-US" dirty="0" smtClean="0"/>
              <a:t> в </a:t>
            </a:r>
            <a:r>
              <a:rPr lang="en-US" dirty="0" err="1" smtClean="0"/>
              <a:t>остальных</a:t>
            </a:r>
            <a:r>
              <a:rPr lang="en-US" dirty="0" smtClean="0"/>
              <a:t> </a:t>
            </a:r>
            <a:r>
              <a:rPr lang="en-US" dirty="0" err="1" smtClean="0"/>
              <a:t>предложениях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1.      Mike told the policeman that he lost his identity card.</a:t>
            </a:r>
          </a:p>
          <a:p>
            <a:endParaRPr lang="en-US" dirty="0" smtClean="0"/>
          </a:p>
          <a:p>
            <a:r>
              <a:rPr lang="en-US" dirty="0" smtClean="0"/>
              <a:t>2.      Jane said to Dick that Julia doesn’t live next to her.</a:t>
            </a:r>
          </a:p>
          <a:p>
            <a:endParaRPr lang="en-US" dirty="0" smtClean="0"/>
          </a:p>
          <a:p>
            <a:r>
              <a:rPr lang="en-US" dirty="0" smtClean="0"/>
              <a:t>3.      She told the detective that she sees the thief in the house.</a:t>
            </a:r>
          </a:p>
          <a:p>
            <a:endParaRPr lang="en-US" dirty="0" smtClean="0"/>
          </a:p>
          <a:p>
            <a:r>
              <a:rPr lang="en-US" dirty="0" smtClean="0"/>
              <a:t>4.      He said that he ate nothing since morning.</a:t>
            </a:r>
          </a:p>
          <a:p>
            <a:endParaRPr lang="en-US" dirty="0" smtClean="0"/>
          </a:p>
          <a:p>
            <a:r>
              <a:rPr lang="en-US" dirty="0" smtClean="0"/>
              <a:t>5.      My girlfriend told me that she felt very bad, and she had a headache.</a:t>
            </a:r>
          </a:p>
          <a:p>
            <a:endParaRPr lang="en-US" dirty="0" smtClean="0"/>
          </a:p>
          <a:p>
            <a:r>
              <a:rPr lang="en-US" dirty="0" smtClean="0"/>
              <a:t>6.      Tom’s boss said to him that he hasn’t done the work properly.</a:t>
            </a:r>
          </a:p>
          <a:p>
            <a:endParaRPr lang="en-US" dirty="0" smtClean="0"/>
          </a:p>
          <a:p>
            <a:r>
              <a:rPr lang="en-US" dirty="0" smtClean="0"/>
              <a:t>7.      Anna said that she doesn’t want to wear her old dress.</a:t>
            </a:r>
          </a:p>
          <a:p>
            <a:endParaRPr lang="en-US" dirty="0" smtClean="0"/>
          </a:p>
          <a:p>
            <a:r>
              <a:rPr lang="en-US" dirty="0" smtClean="0"/>
              <a:t>8.      Her brother told her that they will have plenty of time to do their work.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Утверждения в косвенной речи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“I have no time  for lunch </a:t>
            </a:r>
            <a:r>
              <a:rPr lang="en-US" sz="2400" dirty="0" err="1" smtClean="0"/>
              <a:t>today”,said</a:t>
            </a:r>
            <a:r>
              <a:rPr lang="en-US" sz="2400" dirty="0" smtClean="0"/>
              <a:t> the boy.</a:t>
            </a:r>
          </a:p>
          <a:p>
            <a:pPr>
              <a:buNone/>
            </a:pPr>
            <a:r>
              <a:rPr lang="en-US" sz="2400" dirty="0" smtClean="0"/>
              <a:t>The boy said that he had no time for lunch that day.</a:t>
            </a:r>
          </a:p>
          <a:p>
            <a:pPr>
              <a:buNone/>
            </a:pPr>
            <a:r>
              <a:rPr lang="en-US" sz="2400" dirty="0" smtClean="0"/>
              <a:t>“You speak English very </a:t>
            </a:r>
            <a:r>
              <a:rPr lang="en-US" sz="2400" dirty="0" err="1" smtClean="0"/>
              <a:t>well”,said</a:t>
            </a:r>
            <a:r>
              <a:rPr lang="en-US" sz="2400" dirty="0" smtClean="0"/>
              <a:t> the teacher to me.</a:t>
            </a:r>
          </a:p>
          <a:p>
            <a:pPr>
              <a:buNone/>
            </a:pPr>
            <a:r>
              <a:rPr lang="en-US" sz="2400" dirty="0" smtClean="0"/>
              <a:t>The teacher told me that I spoke English very well.</a:t>
            </a:r>
          </a:p>
          <a:p>
            <a:pPr>
              <a:buNone/>
            </a:pPr>
            <a:r>
              <a:rPr lang="en-US" sz="2400" dirty="0" smtClean="0"/>
              <a:t>The pupil said to the teacher ,”I can do my homework tomorrow’’</a:t>
            </a:r>
          </a:p>
          <a:p>
            <a:pPr>
              <a:buNone/>
            </a:pPr>
            <a:r>
              <a:rPr lang="en-US" sz="2400" dirty="0" smtClean="0"/>
              <a:t>The pupil told the teacher that he could do his homework</a:t>
            </a:r>
          </a:p>
          <a:p>
            <a:pPr>
              <a:buNone/>
            </a:pPr>
            <a:r>
              <a:rPr lang="en-US" sz="2400" dirty="0" smtClean="0"/>
              <a:t>the next day.</a:t>
            </a:r>
          </a:p>
          <a:p>
            <a:pPr>
              <a:buNone/>
            </a:pPr>
            <a:r>
              <a:rPr lang="en-US" sz="2400" dirty="0" smtClean="0"/>
              <a:t>Boris </a:t>
            </a:r>
            <a:r>
              <a:rPr lang="en-US" sz="2400" dirty="0" err="1" smtClean="0"/>
              <a:t>said,’’I</a:t>
            </a:r>
            <a:r>
              <a:rPr lang="en-US" sz="2400" dirty="0" smtClean="0"/>
              <a:t> go to the  south every year’’</a:t>
            </a:r>
          </a:p>
          <a:p>
            <a:pPr>
              <a:buNone/>
            </a:pPr>
            <a:r>
              <a:rPr lang="en-US" sz="2400" dirty="0" smtClean="0"/>
              <a:t>Boris said that he went to the south every year.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389</TotalTime>
  <Words>414</Words>
  <Application>Microsoft Office PowerPoint</Application>
  <PresentationFormat>Экран (4:3)</PresentationFormat>
  <Paragraphs>100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Информация о проекте</vt:lpstr>
      <vt:lpstr>Цели и задачи</vt:lpstr>
      <vt:lpstr>Косвенная речь и согласование времен</vt:lpstr>
      <vt:lpstr>Общие вопросы в косвенной речи</vt:lpstr>
      <vt:lpstr>Преобразования в косвенной речи</vt:lpstr>
      <vt:lpstr>Специальные вопросы в косвенной речи</vt:lpstr>
      <vt:lpstr>Практическая работа</vt:lpstr>
      <vt:lpstr>Утверждения в косвенной речи</vt:lpstr>
      <vt:lpstr>Практическая работа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Evgeny Fen</cp:lastModifiedBy>
  <cp:revision>49</cp:revision>
  <dcterms:modified xsi:type="dcterms:W3CDTF">2012-06-15T19:06:54Z</dcterms:modified>
</cp:coreProperties>
</file>