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660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12291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2292" name="Picture 4" descr="minispir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122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Щелчок правит образец заголовка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ru-RU"/>
              <a:t>Щелчок правит образец подзаголовка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ru-RU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ru-RU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7CEB098A-1B26-4445-B48F-68C9327804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4CAB5-A641-4B58-8841-79994FBF65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9965A-4858-4B89-B580-22EBD4091E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75912-13A4-46CA-A292-5AD4091DE5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BF1C4-0839-4F14-B516-4DBCD31807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674B4-FADE-4FFB-97B1-976FD5E685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A4D13-62A2-48D6-B96C-A7C3593BC8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F2B3B-DAF6-45F0-BEAD-4893979C30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CEA48-A462-4902-848D-9CAD459BCC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0BB15-5B3A-4F9F-8673-6BFC1ACE81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3190A-4CED-4A15-8F66-92AA647DF8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1268" name="Picture 4" descr="minispi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11269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7F33CB78-4A14-48FC-BC9C-4DA8722DAEC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85728"/>
            <a:ext cx="7772400" cy="2500330"/>
          </a:xfrm>
        </p:spPr>
        <p:txBody>
          <a:bodyPr/>
          <a:lstStyle/>
          <a:p>
            <a:r>
              <a:rPr lang="ru-RU" sz="6000" dirty="0" smtClean="0">
                <a:latin typeface="Monotype Corsiva" pitchFamily="66" charset="0"/>
              </a:rPr>
              <a:t>Расстояние от точки до прямой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3429000"/>
            <a:ext cx="6400800" cy="1895476"/>
          </a:xfrm>
        </p:spPr>
        <p:txBody>
          <a:bodyPr/>
          <a:lstStyle/>
          <a:p>
            <a:r>
              <a:rPr lang="ru-RU" dirty="0" smtClean="0">
                <a:latin typeface="Segoe Print" pitchFamily="2" charset="0"/>
              </a:rPr>
              <a:t>Подготовили:</a:t>
            </a:r>
          </a:p>
          <a:p>
            <a:r>
              <a:rPr lang="ru-RU" dirty="0" smtClean="0">
                <a:latin typeface="Segoe Print" pitchFamily="2" charset="0"/>
              </a:rPr>
              <a:t>Батыргареева А.</a:t>
            </a:r>
          </a:p>
          <a:p>
            <a:r>
              <a:rPr lang="ru-RU" dirty="0" smtClean="0">
                <a:latin typeface="Segoe Print" pitchFamily="2" charset="0"/>
              </a:rPr>
              <a:t>Ильченко М.</a:t>
            </a:r>
          </a:p>
          <a:p>
            <a:r>
              <a:rPr lang="ru-RU" dirty="0" smtClean="0">
                <a:latin typeface="Segoe Print" pitchFamily="2" charset="0"/>
              </a:rPr>
              <a:t>Митчина М.</a:t>
            </a:r>
          </a:p>
          <a:p>
            <a:r>
              <a:rPr lang="ru-RU" dirty="0" smtClean="0">
                <a:latin typeface="Segoe Print" pitchFamily="2" charset="0"/>
              </a:rPr>
              <a:t>Соловьев 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6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6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 smtClean="0">
                <a:latin typeface="Monotype Corsiva" pitchFamily="66" charset="0"/>
              </a:rPr>
              <a:t>Что такое расстояние от точки до прямой?</a:t>
            </a:r>
            <a:endParaRPr lang="ru-RU" sz="4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00100" y="2214554"/>
            <a:ext cx="7772400" cy="4114800"/>
          </a:xfrm>
        </p:spPr>
        <p:txBody>
          <a:bodyPr/>
          <a:lstStyle/>
          <a:p>
            <a:pPr algn="ctr">
              <a:buNone/>
            </a:pPr>
            <a:r>
              <a:rPr lang="ru-RU" sz="4800" u="sng" dirty="0" smtClean="0">
                <a:latin typeface="Monotype Corsiva" pitchFamily="66" charset="0"/>
              </a:rPr>
              <a:t>Расстояние от точки до прямой </a:t>
            </a:r>
            <a:r>
              <a:rPr lang="ru-RU" sz="4800" dirty="0" smtClean="0">
                <a:latin typeface="Monotype Corsiva" pitchFamily="66" charset="0"/>
              </a:rPr>
              <a:t>- это длина перпендикуляра, проведенного из данной точки к данной прямой.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785794"/>
            <a:ext cx="7965321" cy="5310214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smtClean="0">
                <a:latin typeface="Monotype Corsiva" pitchFamily="66" charset="0"/>
              </a:rPr>
              <a:t>Разминка для глаз.</a:t>
            </a:r>
            <a:endParaRPr lang="ru-RU" sz="5400" dirty="0">
              <a:latin typeface="Monotype Corsiva" pitchFamily="66" charset="0"/>
            </a:endParaRPr>
          </a:p>
        </p:txBody>
      </p:sp>
      <p:pic>
        <p:nvPicPr>
          <p:cNvPr id="12" name="01 -393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01 - трус не играет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43958" y="0"/>
            <a:ext cx="500042" cy="500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shaib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0" y="3357562"/>
            <a:ext cx="1655762" cy="15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9" descr="shaiba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8662" y="1500174"/>
            <a:ext cx="1439863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6" descr="shaiba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8082" y="1643050"/>
            <a:ext cx="1439862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9" descr="shaiba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0298" y="4572008"/>
            <a:ext cx="1571636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8" descr="shaiba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786" y="5214950"/>
            <a:ext cx="1439862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 descr="shaiba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29520" y="5286388"/>
            <a:ext cx="1439863" cy="133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9" presetClass="entr" presetSubtype="0" repeatCount="400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63 -0.34259 C 0.18507 -0.34259 0.32691 -0.19027 0.32691 -0.00277 C 0.32691 0.18426 0.18507 0.33704 0.01163 0.33704 C -0.16198 0.33704 -0.30313 0.18426 -0.30313 -0.00277 C -0.30313 -0.19027 -0.16198 -0.34259 0.01163 -0.34259 Z " pathEditMode="relative" rAng="0" ptsTypes="fffff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3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000"/>
                            </p:stCondLst>
                            <p:childTnLst>
                              <p:par>
                                <p:cTn id="42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000"/>
                            </p:stCondLst>
                            <p:childTnLst>
                              <p:par>
                                <p:cTn id="46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000"/>
                            </p:stCondLst>
                            <p:childTnLst>
                              <p:par>
                                <p:cTn id="51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1000"/>
                            </p:stCondLst>
                            <p:childTnLst>
                              <p:par>
                                <p:cTn id="55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3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3" presetID="7" presetClass="path" presetSubtype="0" repeatCount="2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65 0.10254 L -0.07865 -0.5588 L 0.46476 -0.5588 L 0.46476 0.10254 L -0.07865 0.10254 Z " pathEditMode="relative" rAng="16200000" ptsTypes="FFFFF">
                                      <p:cBhvr>
                                        <p:cTn id="6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70" y="-33079"/>
                                    </p:animMotion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9000"/>
                            </p:stCondLst>
                            <p:childTnLst>
                              <p:par>
                                <p:cTn id="66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2000"/>
                            </p:stCondLst>
                            <p:childTnLst>
                              <p:par>
                                <p:cTn id="7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4000"/>
                            </p:stCondLst>
                            <p:childTnLst>
                              <p:par>
                                <p:cTn id="75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7000"/>
                            </p:stCondLst>
                            <p:childTnLst>
                              <p:par>
                                <p:cTn id="79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8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5543568"/>
          </a:xfrm>
        </p:spPr>
        <p:txBody>
          <a:bodyPr/>
          <a:lstStyle/>
          <a:p>
            <a:pPr algn="ctr"/>
            <a:r>
              <a:rPr lang="ru-RU" sz="7200" dirty="0" smtClean="0">
                <a:latin typeface="Monotype Corsiva" pitchFamily="66" charset="0"/>
              </a:rPr>
              <a:t>Работа на доске</a:t>
            </a:r>
            <a:endParaRPr lang="ru-RU" sz="72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285728"/>
            <a:ext cx="7772400" cy="6286544"/>
          </a:xfrm>
        </p:spPr>
        <p:txBody>
          <a:bodyPr/>
          <a:lstStyle/>
          <a:p>
            <a:pPr marL="742950" indent="-742950">
              <a:buNone/>
            </a:pPr>
            <a:r>
              <a:rPr lang="ru-RU" sz="3600" dirty="0" smtClean="0">
                <a:latin typeface="Monotype Corsiva" pitchFamily="66" charset="0"/>
              </a:rPr>
              <a:t>Начертите точку и </a:t>
            </a:r>
            <a:r>
              <a:rPr lang="ru-RU" sz="3600" dirty="0" smtClean="0">
                <a:latin typeface="Monotype Corsiva" pitchFamily="66" charset="0"/>
              </a:rPr>
              <a:t>прямую расстояние </a:t>
            </a:r>
            <a:r>
              <a:rPr lang="ru-RU" sz="3600" dirty="0" smtClean="0">
                <a:latin typeface="Monotype Corsiva" pitchFamily="66" charset="0"/>
              </a:rPr>
              <a:t>между </a:t>
            </a:r>
            <a:r>
              <a:rPr lang="ru-RU" sz="3600" dirty="0" smtClean="0">
                <a:latin typeface="Monotype Corsiva" pitchFamily="66" charset="0"/>
              </a:rPr>
              <a:t>которыми равно</a:t>
            </a:r>
            <a:r>
              <a:rPr lang="ru-RU" sz="3600" dirty="0" smtClean="0">
                <a:latin typeface="Monotype Corsiva" pitchFamily="66" charset="0"/>
              </a:rPr>
              <a:t>:</a:t>
            </a:r>
            <a:endParaRPr lang="ru-RU" sz="3600" dirty="0" smtClean="0"/>
          </a:p>
          <a:p>
            <a:pPr marL="514350" indent="-514350">
              <a:buFont typeface="+mj-lt"/>
              <a:buAutoNum type="alphaLcParenR"/>
            </a:pPr>
            <a:r>
              <a:rPr lang="ru-RU" sz="3400" dirty="0" smtClean="0"/>
              <a:t>2 см 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3400" dirty="0" smtClean="0"/>
              <a:t>5 см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3400" dirty="0" smtClean="0"/>
              <a:t>0,5 дм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3400" dirty="0" smtClean="0"/>
              <a:t>45 мм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3400" dirty="0" smtClean="0"/>
              <a:t>15мм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3400" dirty="0" smtClean="0"/>
              <a:t>6 см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3400" dirty="0" smtClean="0"/>
              <a:t>1,5 см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3400" dirty="0" smtClean="0"/>
              <a:t>3 см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6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60"/>
                            </p:stCondLst>
                            <p:childTnLst>
                              <p:par>
                                <p:cTn id="3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60"/>
                            </p:stCondLst>
                            <p:childTnLst>
                              <p:par>
                                <p:cTn id="4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традь">
  <a:themeElements>
    <a:clrScheme name="Тетрадь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Тетрадь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Office\Шаблоны\Дизайны презентаций\Тетрадь.pot</Template>
  <TotalTime>202</TotalTime>
  <Words>76</Words>
  <Application>Microsoft PowerPoint</Application>
  <PresentationFormat>Экран (4:3)</PresentationFormat>
  <Paragraphs>19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Тетрадь</vt:lpstr>
      <vt:lpstr>Расстояние от точки до прямой</vt:lpstr>
      <vt:lpstr>Что такое расстояние от точки до прямой?</vt:lpstr>
      <vt:lpstr>Слайд 3</vt:lpstr>
      <vt:lpstr>Разминка для глаз.</vt:lpstr>
      <vt:lpstr>Работа на доске</vt:lpstr>
      <vt:lpstr>Слайд 6</vt:lpstr>
    </vt:vector>
  </TitlesOfParts>
  <Company>60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ГЕОМЕТРИЯ</dc:title>
  <dc:creator>60</dc:creator>
  <cp:lastModifiedBy>Admin</cp:lastModifiedBy>
  <cp:revision>10</cp:revision>
  <dcterms:created xsi:type="dcterms:W3CDTF">2000-09-22T03:25:04Z</dcterms:created>
  <dcterms:modified xsi:type="dcterms:W3CDTF">2013-10-06T04:38:28Z</dcterms:modified>
</cp:coreProperties>
</file>