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78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EAF5C-CA94-43B9-BC3B-6724713B1190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2D666-1BA0-40E1-B227-6D9296197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2D666-1BA0-40E1-B227-6D929619729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C5AD7-D75F-413D-9ED7-F65E59BC2EA5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45CDD17-7110-447D-BF7A-C8AE9ED48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9149-B60D-4E26-9D23-F2D42A22A275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F815F-A2A6-4EB9-8020-351C9B5DE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23ED-CA48-4CC0-86F8-F35FAE9DDF2C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7CD7F-185C-48A9-AF05-C0352EC4F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4FC29-2496-4755-B975-D3C54607DCE8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1DA25-D63F-4071-B627-EE0610BA5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E636-D8C7-48C8-B724-F6BB34A92B9A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21FBB-CAC8-4E8F-95DB-25BE643F2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99680-07D3-4094-8391-D7FD4260E1D2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1B841-F048-43EF-82B2-9C8CBCD8E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C645B-3010-41CE-8199-878D5DEF7130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76183-8DB2-4367-B6F5-59C357E454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C9F17-A019-47B8-93D8-4F60DD5F2810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B3B1-43A5-4693-851F-27386DCE8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4187-11D2-4D14-9FF0-E1459919CD22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876E-11DE-4630-BADA-BB9CA7B7C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CCD94-C00C-47C9-945E-84260E3114E4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5CCD8-0408-49DA-80C0-A3FDFBC68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6BA58-6557-4D92-8360-C05DB617F287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219B2-5538-4D4A-B723-DED13C9FF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A2FED86E-F37D-4E97-828E-67DA121564F4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F0B6AD3E-8204-44D3-99E8-581F3AE79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1" r:id="rId2"/>
    <p:sldLayoutId id="2147483699" r:id="rId3"/>
    <p:sldLayoutId id="2147483692" r:id="rId4"/>
    <p:sldLayoutId id="2147483693" r:id="rId5"/>
    <p:sldLayoutId id="2147483694" r:id="rId6"/>
    <p:sldLayoutId id="2147483695" r:id="rId7"/>
    <p:sldLayoutId id="2147483700" r:id="rId8"/>
    <p:sldLayoutId id="2147483701" r:id="rId9"/>
    <p:sldLayoutId id="2147483696" r:id="rId10"/>
    <p:sldLayoutId id="2147483697" r:id="rId11"/>
  </p:sldLayoutIdLst>
  <p:transition>
    <p:pull dir="l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786315" y="5143511"/>
            <a:ext cx="4143374" cy="1243001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Рогачева Э.Н.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учитель МОУСОШ №</a:t>
            </a:r>
            <a:r>
              <a:rPr lang="ru-RU" b="1" dirty="0" smtClean="0"/>
              <a:t>12</a:t>
            </a: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г. Североморск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285860"/>
            <a:ext cx="6864028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Теорема Пифагора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 способы ее доказательства.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smtClean="0"/>
              <a:t>Алгебраический способ</a:t>
            </a:r>
            <a:br>
              <a:rPr lang="ru-RU" sz="3600" b="1" smtClean="0"/>
            </a:br>
            <a:r>
              <a:rPr lang="ru-RU" sz="3600" b="1" u="sng" smtClean="0"/>
              <a:t>Третье доказательство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43063"/>
            <a:ext cx="68516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7620" y="5857892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Рис.8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571625"/>
            <a:ext cx="52689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1571625"/>
            <a:ext cx="33623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b="1" i="1" smtClean="0"/>
              <a:t>Приложение</a:t>
            </a:r>
            <a:r>
              <a:rPr lang="ru-RU" sz="3600" b="1" smtClean="0"/>
              <a:t> 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FF0000"/>
                </a:solidFill>
              </a:rPr>
              <a:t>План: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 eaLnBrk="1" fontAlgn="auto" hangingPunct="1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Неалгебраические способы доказательства теоремы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Простейшее доказательство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Древнекитайское доказательство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Древнеиндийское доказательство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Доказательство Евклида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Доказательство Гофмана</a:t>
            </a:r>
          </a:p>
          <a:p>
            <a:pPr marL="514350" indent="-514350" eaLnBrk="1" fontAlgn="auto" hangingPunct="1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Алгебраические способы доказательства теоремы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Первое доказательство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Второе доказательство</a:t>
            </a:r>
          </a:p>
          <a:p>
            <a:pPr marL="1062990" lvl="2" indent="-514350" eaLnBrk="1" fontAlgn="auto" hangingPunct="1">
              <a:spcBef>
                <a:spcPts val="370"/>
              </a:spcBef>
              <a:spcAft>
                <a:spcPts val="0"/>
              </a:spcAft>
              <a:buClr>
                <a:schemeClr val="accent1">
                  <a:tint val="60000"/>
                </a:schemeClr>
              </a:buClr>
              <a:buFont typeface="Wingdings 2"/>
              <a:buChar char=""/>
              <a:defRPr/>
            </a:pPr>
            <a:r>
              <a:rPr lang="ru-RU" dirty="0" smtClean="0"/>
              <a:t>Третье доказательство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/>
          </p:nvPr>
        </p:nvSpPr>
        <p:spPr>
          <a:xfrm>
            <a:off x="857250" y="142875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b="1" smtClean="0"/>
              <a:t>Простейшее доказательство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6215082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рис.1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85875"/>
            <a:ext cx="45624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0" y="214313"/>
            <a:ext cx="7772400" cy="560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/>
              <a:t>Древнекитайское </a:t>
            </a:r>
            <a:r>
              <a:rPr lang="ru-RU" sz="3200" b="1" smtClean="0">
                <a:latin typeface="Arial" charset="0"/>
              </a:rPr>
              <a:t>д</a:t>
            </a:r>
            <a:r>
              <a:rPr lang="ru-RU" sz="3200" b="1" smtClean="0"/>
              <a:t>оказательство.</a:t>
            </a:r>
          </a:p>
        </p:txBody>
      </p:sp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785813"/>
            <a:ext cx="24765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714375"/>
            <a:ext cx="26003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3571875"/>
            <a:ext cx="24288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000100" y="3214686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Рис.2а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3286124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Рис.2б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6072206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Рис.2в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0" y="214313"/>
            <a:ext cx="7772400" cy="774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smtClean="0">
                <a:latin typeface="Arial" charset="0"/>
              </a:rPr>
              <a:t/>
            </a:r>
            <a:br>
              <a:rPr lang="ru-RU" sz="3600" b="1" smtClean="0">
                <a:latin typeface="Arial" charset="0"/>
              </a:rPr>
            </a:br>
            <a:r>
              <a:rPr lang="ru-RU" sz="3200" b="1" smtClean="0"/>
              <a:t>Древнеиндийское доказательство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428750"/>
            <a:ext cx="28384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000125"/>
            <a:ext cx="42767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42976" y="4643446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Рис.3а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00760" y="5072074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Рис.3 б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9286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b="1" smtClean="0"/>
              <a:t>Доказательство Евклида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071563"/>
            <a:ext cx="47625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000892" y="2714620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Рис.4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>
          <a:xfrm>
            <a:off x="928688" y="0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Доказательство Гофмана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000125"/>
            <a:ext cx="6105525" cy="559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000892" y="2714620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Рис.5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smtClean="0"/>
              <a:t>Алгебраический способ</a:t>
            </a:r>
            <a:br>
              <a:rPr lang="ru-RU" sz="3600" b="1" smtClean="0"/>
            </a:br>
            <a:r>
              <a:rPr lang="ru-RU" sz="3600" b="1" u="sng" smtClean="0">
                <a:latin typeface="Bernard MT Condensed" pitchFamily="18" charset="0"/>
              </a:rPr>
              <a:t>Первое доказательство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1766888"/>
            <a:ext cx="56864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43372" y="5643578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Рис.6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50" y="357188"/>
            <a:ext cx="7772400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600" b="1" smtClean="0"/>
              <a:t>Алгебраический способ</a:t>
            </a:r>
            <a:br>
              <a:rPr lang="ru-RU" sz="3600" b="1" smtClean="0"/>
            </a:br>
            <a:r>
              <a:rPr lang="ru-RU" sz="3200" b="1" u="sng" smtClean="0"/>
              <a:t>Второе доказательство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14500"/>
            <a:ext cx="40005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714500"/>
            <a:ext cx="44100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2976" y="6072206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Рис.7а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6072206"/>
            <a:ext cx="1705290" cy="430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Рис.7 б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74</Words>
  <Application>Microsoft Office PowerPoint</Application>
  <PresentationFormat>Экран (4:3)</PresentationFormat>
  <Paragraphs>38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Слайд 1</vt:lpstr>
      <vt:lpstr>План:</vt:lpstr>
      <vt:lpstr>Простейшее доказательство</vt:lpstr>
      <vt:lpstr>Древнекитайское доказательство.</vt:lpstr>
      <vt:lpstr> Древнеиндийское доказательство</vt:lpstr>
      <vt:lpstr>Доказательство Евклида</vt:lpstr>
      <vt:lpstr>Доказательство Гофмана</vt:lpstr>
      <vt:lpstr>Алгебраический способ Первое доказательство</vt:lpstr>
      <vt:lpstr>Алгебраический способ Второе доказательство</vt:lpstr>
      <vt:lpstr>Алгебраический способ Третье доказательство</vt:lpstr>
      <vt:lpstr>Приложение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Теорема Пифагора и способы ее доказательства.</dc:title>
  <dc:creator>School1</dc:creator>
  <cp:lastModifiedBy>элла</cp:lastModifiedBy>
  <cp:revision>19</cp:revision>
  <dcterms:created xsi:type="dcterms:W3CDTF">2008-05-17T09:20:19Z</dcterms:created>
  <dcterms:modified xsi:type="dcterms:W3CDTF">2013-10-02T17:38:48Z</dcterms:modified>
</cp:coreProperties>
</file>