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650" y="4776788"/>
            <a:ext cx="7116763" cy="862012"/>
          </a:xfrm>
        </p:spPr>
        <p:txBody>
          <a:bodyPr rtlCol="0"/>
          <a:lstStyle/>
          <a:p>
            <a:pPr eaLnBrk="1" fontAlgn="auto" hangingPunct="1">
              <a:buFont typeface="Wingdings 2" charset="2"/>
              <a:buNone/>
              <a:defRPr/>
            </a:pPr>
            <a:endParaRPr lang="ru-RU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5" y="0"/>
            <a:ext cx="922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12052" cy="430887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1001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</a:rPr>
              <a:t>1. Сколько разделов в Конституции?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</a:rPr>
              <a:t>2. На какие три ветви делится власть?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</a:rPr>
              <a:t>3. В каком году принята первая Конституция?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</a:rPr>
              <a:t>4. Сколько статей в Конституции РФ?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</a:rPr>
              <a:t>5. Сколько раз может избираться Президент?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</a:rPr>
              <a:t>6. Что такое референдум?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</a:rPr>
              <a:t>7. Какие субъекты входят в состав РФ?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</a:rPr>
              <a:t>8. Кто является основным источником власти в РФ?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32043" y="0"/>
            <a:ext cx="5711957" cy="4283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53193" y="2373852"/>
            <a:ext cx="5614227" cy="4210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" name="Прямоугольник 3"/>
          <p:cNvSpPr/>
          <p:nvPr/>
        </p:nvSpPr>
        <p:spPr>
          <a:xfrm>
            <a:off x="-53975" y="1443038"/>
            <a:ext cx="3978275" cy="147637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Лягушка из сказки В. Гаршина «Лягушка-путешественница», отправившись в путешествие, воспользовалась своим правом на….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669089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17173" y="-28074"/>
            <a:ext cx="5398429" cy="3817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620688"/>
            <a:ext cx="45720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Буратино, схватив крысу </a:t>
            </a:r>
            <a:r>
              <a:rPr lang="ru-RU" dirty="0" err="1"/>
              <a:t>Шушару</a:t>
            </a:r>
            <a:r>
              <a:rPr lang="ru-RU" dirty="0"/>
              <a:t> за хвост, нарушил ее право на….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crazy</dc:creator>
  <cp:lastModifiedBy>crazy</cp:lastModifiedBy>
  <cp:revision>3</cp:revision>
  <dcterms:created xsi:type="dcterms:W3CDTF">2014-03-26T13:23:51Z</dcterms:created>
  <dcterms:modified xsi:type="dcterms:W3CDTF">2014-03-26T13:31:17Z</dcterms:modified>
</cp:coreProperties>
</file>