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57" r:id="rId5"/>
    <p:sldId id="342" r:id="rId6"/>
    <p:sldId id="34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80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3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38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30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9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5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96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7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1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60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3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8B01-4533-452C-AF02-B01801BC92A3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4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file:///G:\&#1086;&#1090;&#1082;&#1088;&#1099;&#1090;&#1099;&#1081;%20&#1091;&#1088;&#1086;&#1082;%204%20&#1082;&#1083;&#1072;&#1089;&#1089;\&#1089;&#1090;&#1072;&#1088;&#1080;&#1082;.wmv" TargetMode="External"/><Relationship Id="rId1" Type="http://schemas.openxmlformats.org/officeDocument/2006/relationships/video" Target="file:///G:\&#1086;&#1090;&#1082;&#1088;&#1099;&#1090;&#1099;&#1081;%20&#1091;&#1088;&#1086;&#1082;%204%20&#1082;&#1083;&#1072;&#1089;&#1089;\&#1089;&#1090;&#1072;&#1088;&#1091;&#1093;&#1072;.wmv" TargetMode="Externa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Техника безопасности в кабинете информатика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В кабинет входить нужно, не торопясь, с разрешения учителя.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Не включать компьютеры без разрешения учителя.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Сидите за компьютером прямо, не напрягаясь.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Нажимайте на клавиши клавиатуры мягко и не используйте для этого посторонние предметы.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Не трогайте соединительные провода и не прикасайтесь к задним стенкам системного блока и монитора.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При возникновении необычной ситуации с компьютером (мигание, посторонние звуки, запах) незамедлительно сообщите о ней учителю.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smtClean="0"/>
              <a:t>Соблюдайте безопасное для глаз расстояние до экрана монитора – не менее 50 см.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22 стр. 160-164, РТ п. 22 № 1, 2, 3.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Домашнее задание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492896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п. 22 стр. 160-164, </a:t>
            </a:r>
          </a:p>
          <a:p>
            <a:r>
              <a:rPr lang="ru-RU" sz="4400" dirty="0" smtClean="0"/>
              <a:t>РТ п. 22 № 1, 2, 3.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Проверь себя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87824" y="692696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1. Заполни схему.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15816" y="2204864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2. Соедини стрелками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91680" y="5589240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выполнены оба задания правильно - </a:t>
            </a:r>
            <a:r>
              <a:rPr lang="ru-RU" sz="2000" b="1" dirty="0" smtClean="0">
                <a:solidFill>
                  <a:srgbClr val="00B050"/>
                </a:solidFill>
              </a:rPr>
              <a:t>«5»</a:t>
            </a:r>
            <a:r>
              <a:rPr lang="ru-RU" sz="2000" b="1" dirty="0" smtClean="0"/>
              <a:t>, </a:t>
            </a:r>
          </a:p>
          <a:p>
            <a:r>
              <a:rPr lang="ru-RU" sz="2000" dirty="0" smtClean="0"/>
              <a:t>в одном задании допущена одна ошибка - </a:t>
            </a:r>
            <a:r>
              <a:rPr lang="ru-RU" sz="2000" b="1" dirty="0" smtClean="0">
                <a:solidFill>
                  <a:srgbClr val="00B0F0"/>
                </a:solidFill>
              </a:rPr>
              <a:t>«4»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выполнено одно задание - </a:t>
            </a:r>
            <a:r>
              <a:rPr lang="ru-RU" sz="2000" b="1" dirty="0" smtClean="0">
                <a:solidFill>
                  <a:srgbClr val="FF0000"/>
                </a:solidFill>
              </a:rPr>
              <a:t>«3»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009648"/>
            <a:ext cx="3816424" cy="11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052735"/>
            <a:ext cx="3816424" cy="10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4352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708920"/>
            <a:ext cx="43940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572000" y="1124744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220" y="1124744"/>
            <a:ext cx="84375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управления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592" y="4005064"/>
            <a:ext cx="2792188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1454482" cy="21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9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4139952" y="4581128"/>
            <a:ext cx="2376264" cy="201622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89993" y="-99392"/>
            <a:ext cx="576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управления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1196752"/>
            <a:ext cx="1872208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Старуха захотела новое корыто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6016" y="1175474"/>
            <a:ext cx="1872208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Старик пошел к синему морю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39752" y="1052736"/>
            <a:ext cx="2304256" cy="20162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Решение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32240" y="1052736"/>
            <a:ext cx="2108452" cy="19949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429000"/>
            <a:ext cx="1872208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9596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658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8484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1" idx="4"/>
            <a:endCxn id="15" idx="0"/>
          </p:cNvCxnSpPr>
          <p:nvPr/>
        </p:nvCxnSpPr>
        <p:spPr>
          <a:xfrm>
            <a:off x="1259632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8697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альтернативный процесс 27"/>
          <p:cNvSpPr/>
          <p:nvPr/>
        </p:nvSpPr>
        <p:spPr>
          <a:xfrm>
            <a:off x="899592" y="4653136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804248" y="4581128"/>
            <a:ext cx="1907704" cy="201622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m5-tub-ru.yandex.net/i?id=141013286-5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25144"/>
            <a:ext cx="1803964" cy="179987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95536" y="3501008"/>
            <a:ext cx="174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Управляющий объект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339752" y="1916832"/>
            <a:ext cx="220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«Отправить старика к золотой рыбке»</a:t>
            </a: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788024" y="3501008"/>
            <a:ext cx="184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Объект управления</a:t>
            </a: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660232" y="1628800"/>
            <a:ext cx="198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 старухи новое корыто</a:t>
            </a:r>
          </a:p>
          <a:p>
            <a:endParaRPr lang="ru-RU" dirty="0"/>
          </a:p>
        </p:txBody>
      </p:sp>
      <p:pic>
        <p:nvPicPr>
          <p:cNvPr id="29" name="старух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71601" y="4757548"/>
            <a:ext cx="2520280" cy="1898119"/>
          </a:xfrm>
          <a:prstGeom prst="rect">
            <a:avLst/>
          </a:prstGeom>
        </p:spPr>
      </p:pic>
      <p:pic>
        <p:nvPicPr>
          <p:cNvPr id="31" name="старик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211960" y="4725144"/>
            <a:ext cx="2255851" cy="16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7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15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video fullScrn="1"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24744"/>
          <a:ext cx="8424936" cy="4968552"/>
        </p:xfrm>
        <a:graphic>
          <a:graphicData uri="http://schemas.openxmlformats.org/drawingml/2006/table">
            <a:tbl>
              <a:tblPr/>
              <a:tblGrid>
                <a:gridCol w="1823981"/>
                <a:gridCol w="6600955"/>
              </a:tblGrid>
              <a:tr h="18865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</a:rPr>
                        <a:t/>
                      </a:r>
                      <a:br>
                        <a:rPr lang="ru-RU" sz="1000" dirty="0">
                          <a:latin typeface="Calibri"/>
                        </a:rPr>
                      </a:b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Урок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понравился</a:t>
                      </a: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, все понятно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3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Урок не совсем понравился, не все понятно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6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Урок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не понравился, много не понятного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18" marR="641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Оцени урок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im8-tub-ru.yandex.net/i?id=468517442-37-72&amp;n=2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08720"/>
            <a:ext cx="1944216" cy="1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297213356-13-72&amp;n=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681786334-42-72&amp;n=21"/>
          <p:cNvPicPr/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43711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221</Words>
  <Application>Microsoft Office PowerPoint</Application>
  <PresentationFormat>Экран (4:3)</PresentationFormat>
  <Paragraphs>35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Марат&amp;Вера</dc:creator>
  <cp:lastModifiedBy>123</cp:lastModifiedBy>
  <cp:revision>42</cp:revision>
  <dcterms:created xsi:type="dcterms:W3CDTF">2011-08-11T19:32:16Z</dcterms:created>
  <dcterms:modified xsi:type="dcterms:W3CDTF">2013-04-02T17:17:34Z</dcterms:modified>
</cp:coreProperties>
</file>