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39" autoAdjust="0"/>
    <p:restoredTop sz="94660"/>
  </p:normalViewPr>
  <p:slideViewPr>
    <p:cSldViewPr>
      <p:cViewPr varScale="1">
        <p:scale>
          <a:sx n="68" d="100"/>
          <a:sy n="68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5AE3-C04C-4061-A982-5B1D2677C5D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ED7D-5E08-4BE7-8BB1-94F17FC83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4F90-DFD8-4D7B-8209-73CAD0AA872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Сорокина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sttagslieder.de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esttagsgedichte.d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20888"/>
            <a:ext cx="5436096" cy="1872208"/>
          </a:xfrm>
        </p:spPr>
        <p:txBody>
          <a:bodyPr>
            <a:noAutofit/>
          </a:bodyPr>
          <a:lstStyle/>
          <a:p>
            <a:r>
              <a:rPr lang="en-US" sz="7200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Lied </a:t>
            </a:r>
            <a:r>
              <a:rPr lang="en-US" sz="7200" spc="0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zum</a:t>
            </a:r>
            <a:r>
              <a:rPr lang="en-US" sz="7200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spc="0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Muttertag</a:t>
            </a:r>
            <a:endParaRPr lang="ru-RU" sz="7200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4841125" cy="18496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Презентация выполнена</a:t>
            </a:r>
          </a:p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Учителем нем. яз. </a:t>
            </a: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ГБОУ </a:t>
            </a:r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СОШ № 493</a:t>
            </a:r>
          </a:p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Сорокиной С.С.</a:t>
            </a:r>
          </a:p>
          <a:p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 descr="http://www.pitopia.de/pictures/standard/a/anegada/97/anegada_788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2834">
            <a:off x="6588224" y="188640"/>
            <a:ext cx="2302396" cy="2302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90872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Thomas Hammer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9687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8640"/>
            <a:ext cx="3384376" cy="6212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1063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Lied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zum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Muttertag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Blumen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mehren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Knospen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wollen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blühen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D7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Kinder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glücklich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 G7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Mütter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bemühen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G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Liebe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Licht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D7 G G7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leuchtet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durchs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ganze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Leben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G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erhellt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D7 G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gibt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Licht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frühen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Morgen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Lockt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Vögel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D7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Strahlen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 G7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Teilst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Liebe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 tooltip="Festtagslieder"/>
              </a:rPr>
              <a:t>Festtagslieder.de</a:t>
            </a: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http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://</a:t>
            </a: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festtagsgedichte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festtage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muttertag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lied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zum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muttertag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b="1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htm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380312" cy="137304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u="sng" dirty="0" smtClean="0">
                <a:hlinkClick r:id="rId2" tooltip="www.festtagsgedichte.de"/>
              </a:rPr>
              <a:t>www.festtagsgedichte.de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628800"/>
            <a:ext cx="4049037" cy="1849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0" name="Picture 4" descr="http://www.cmsdesigns.de/images/artikel/fotograf/hochzeit/hochzeitsfotograf-buxtehude-stade%20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6457950" cy="430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pitopia.de/pictures/standard/a/anegada/97/anegada_788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238500" cy="323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uttertag2012.com/wp-content/uploads/muttertag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852936"/>
            <a:ext cx="1205655" cy="180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8964488" cy="2369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Blumen</a:t>
            </a: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mehren</a:t>
            </a: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sich</a:t>
            </a: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 </a:t>
            </a:r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Knospen</a:t>
            </a: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wollen</a:t>
            </a:r>
            <a:r>
              <a:rPr lang="en-US" sz="5400" b="1" i="1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blühen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ru-RU" sz="4000" b="1" i="1" dirty="0"/>
          </a:p>
        </p:txBody>
      </p:sp>
      <p:pic>
        <p:nvPicPr>
          <p:cNvPr id="13316" name="Picture 4" descr="http://www.sat1.de/var/storage/images/media/images/redaktioneller-upload/ratgeber/muttertag/blumenwiese-mev-verlag/3943255-1-ger-DE/blumenwiese-MEV-Verlag_gallery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3584"/>
            <a:ext cx="59775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7308304" cy="1224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Kinder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glücklich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Weil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Mütter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bemühen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8" name="Picture 4" descr="http://img1.mamiweb.de/premiummagazin/container/031/31369/geschichte-vom-muttertag-l.jpg?t=1312797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33670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897774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568952" cy="194421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err="1"/>
              <a:t>Deine</a:t>
            </a:r>
            <a:r>
              <a:rPr lang="en-US" sz="4400" dirty="0"/>
              <a:t> </a:t>
            </a:r>
            <a:r>
              <a:rPr lang="en-US" sz="4400" dirty="0" err="1"/>
              <a:t>Liebe</a:t>
            </a:r>
            <a:r>
              <a:rPr lang="en-US" sz="4400" dirty="0"/>
              <a:t> </a:t>
            </a:r>
            <a:r>
              <a:rPr lang="en-US" sz="4400" dirty="0" err="1"/>
              <a:t>ist</a:t>
            </a:r>
            <a:r>
              <a:rPr lang="en-US" sz="4400" dirty="0"/>
              <a:t> </a:t>
            </a:r>
            <a:r>
              <a:rPr lang="en-US" sz="4400" dirty="0" err="1"/>
              <a:t>wie</a:t>
            </a:r>
            <a:r>
              <a:rPr lang="en-US" sz="4400" dirty="0"/>
              <a:t> </a:t>
            </a:r>
            <a:r>
              <a:rPr lang="en-US" sz="4400" dirty="0" err="1"/>
              <a:t>ein</a:t>
            </a:r>
            <a:r>
              <a:rPr lang="en-US" sz="4400" dirty="0"/>
              <a:t> </a:t>
            </a:r>
            <a:r>
              <a:rPr lang="en-US" sz="4400" dirty="0" err="1"/>
              <a:t>Licht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/>
              <a:t>Sie</a:t>
            </a:r>
            <a:r>
              <a:rPr lang="en-US" sz="4400" dirty="0"/>
              <a:t> </a:t>
            </a:r>
            <a:r>
              <a:rPr lang="en-US" sz="4400" dirty="0" err="1"/>
              <a:t>leuchtet</a:t>
            </a:r>
            <a:r>
              <a:rPr lang="en-US" sz="4400" dirty="0"/>
              <a:t> </a:t>
            </a:r>
            <a:r>
              <a:rPr lang="en-US" sz="4400" dirty="0" err="1"/>
              <a:t>mir</a:t>
            </a:r>
            <a:r>
              <a:rPr lang="en-US" sz="4400" dirty="0"/>
              <a:t> </a:t>
            </a:r>
            <a:r>
              <a:rPr lang="en-US" sz="4400" dirty="0" err="1"/>
              <a:t>durchs</a:t>
            </a:r>
            <a:r>
              <a:rPr lang="en-US" sz="4400" dirty="0"/>
              <a:t> </a:t>
            </a:r>
            <a:r>
              <a:rPr lang="en-US" sz="4400" dirty="0" err="1"/>
              <a:t>ganze</a:t>
            </a:r>
            <a:r>
              <a:rPr lang="en-US" sz="4400" dirty="0"/>
              <a:t> </a:t>
            </a:r>
            <a:r>
              <a:rPr lang="en-US" sz="4400" dirty="0" err="1"/>
              <a:t>Leben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2290" name="Picture 2" descr="http://p4.focus.de/img/gen/t/0/HBt0XvrQ_Pxgen_r_300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5328592" cy="3552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842493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Ich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bin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erhellt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nur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durch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dich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Danke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dass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dich</a:t>
            </a:r>
            <a:r>
              <a:rPr lang="en-U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gibt</a:t>
            </a:r>
            <a:endParaRPr lang="ru-RU" sz="5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www.artikelmagazin.de/wp-content/uploads/kinder-schenken-blumen-zum-mutter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532859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293096"/>
            <a:ext cx="8640960" cy="17011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/>
              <a:t>Das </a:t>
            </a:r>
            <a:r>
              <a:rPr lang="en-US" sz="4800" dirty="0" err="1"/>
              <a:t>Licht</a:t>
            </a:r>
            <a:r>
              <a:rPr lang="en-US" sz="4800" dirty="0"/>
              <a:t> am </a:t>
            </a:r>
            <a:r>
              <a:rPr lang="en-US" sz="4800" dirty="0" err="1"/>
              <a:t>frühen</a:t>
            </a:r>
            <a:r>
              <a:rPr lang="en-US" sz="4800" dirty="0"/>
              <a:t> </a:t>
            </a:r>
            <a:r>
              <a:rPr lang="en-US" sz="4800" dirty="0" err="1"/>
              <a:t>Morgen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/>
              <a:t>Lockt</a:t>
            </a:r>
            <a:r>
              <a:rPr lang="en-US" sz="4800" dirty="0"/>
              <a:t> die </a:t>
            </a:r>
            <a:r>
              <a:rPr lang="en-US" sz="4800" dirty="0" err="1"/>
              <a:t>Vögel</a:t>
            </a:r>
            <a:r>
              <a:rPr lang="en-US" sz="4800" dirty="0"/>
              <a:t> </a:t>
            </a:r>
            <a:r>
              <a:rPr lang="en-US" sz="4800" dirty="0" err="1"/>
              <a:t>aus</a:t>
            </a:r>
            <a:r>
              <a:rPr lang="en-US" sz="4800" dirty="0"/>
              <a:t> </a:t>
            </a:r>
            <a:r>
              <a:rPr lang="en-US" sz="4800" dirty="0" err="1"/>
              <a:t>dem</a:t>
            </a:r>
            <a:r>
              <a:rPr lang="en-US" sz="4800" dirty="0"/>
              <a:t> </a:t>
            </a:r>
            <a:r>
              <a:rPr lang="en-US" sz="4800" dirty="0" err="1"/>
              <a:t>Haus</a:t>
            </a:r>
            <a:endParaRPr lang="ru-RU" sz="4800" dirty="0"/>
          </a:p>
        </p:txBody>
      </p:sp>
      <p:pic>
        <p:nvPicPr>
          <p:cNvPr id="18434" name="Picture 2" descr="http://www.deko-geschenke24.de/images/geschenke-mutter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011156" cy="281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325084" cy="17011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err="1"/>
              <a:t>Wie</a:t>
            </a:r>
            <a:r>
              <a:rPr lang="en-US" sz="5400" dirty="0"/>
              <a:t> die </a:t>
            </a:r>
            <a:r>
              <a:rPr lang="en-US" sz="5400" dirty="0" err="1"/>
              <a:t>Sonne</a:t>
            </a:r>
            <a:r>
              <a:rPr lang="en-US" sz="5400" dirty="0"/>
              <a:t> </a:t>
            </a:r>
            <a:r>
              <a:rPr lang="en-US" sz="5400" dirty="0" err="1"/>
              <a:t>ihre</a:t>
            </a:r>
            <a:r>
              <a:rPr lang="en-US" sz="5400" dirty="0"/>
              <a:t> </a:t>
            </a:r>
            <a:r>
              <a:rPr lang="en-US" sz="5400" dirty="0" err="1"/>
              <a:t>Strahlen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err="1"/>
              <a:t>Teilst</a:t>
            </a:r>
            <a:r>
              <a:rPr lang="en-US" sz="5400" dirty="0"/>
              <a:t> du </a:t>
            </a:r>
            <a:r>
              <a:rPr lang="en-US" sz="5400" dirty="0" err="1"/>
              <a:t>deine</a:t>
            </a:r>
            <a:r>
              <a:rPr lang="en-US" sz="5400" dirty="0"/>
              <a:t> </a:t>
            </a:r>
            <a:r>
              <a:rPr lang="en-US" sz="5400" dirty="0" err="1"/>
              <a:t>Liebe</a:t>
            </a:r>
            <a:r>
              <a:rPr lang="en-US" sz="5400" dirty="0"/>
              <a:t> </a:t>
            </a:r>
            <a:r>
              <a:rPr lang="en-US" sz="5400" dirty="0" err="1"/>
              <a:t>aus</a:t>
            </a:r>
            <a:r>
              <a:rPr lang="en-US" sz="4800" dirty="0"/>
              <a:t/>
            </a:r>
            <a:br>
              <a:rPr lang="en-US" sz="4800" dirty="0"/>
            </a:b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5"/>
            <a:ext cx="4932040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2645802" cy="2379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892480" cy="17011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800" b="1" i="1" dirty="0" err="1"/>
              <a:t>Deine</a:t>
            </a:r>
            <a:r>
              <a:rPr lang="en-US" sz="4800" b="1" i="1" dirty="0"/>
              <a:t> </a:t>
            </a:r>
            <a:r>
              <a:rPr lang="en-US" sz="4800" b="1" i="1" dirty="0" err="1"/>
              <a:t>Liebe</a:t>
            </a:r>
            <a:r>
              <a:rPr lang="en-US" sz="4800" b="1" i="1" dirty="0"/>
              <a:t> </a:t>
            </a:r>
            <a:r>
              <a:rPr lang="en-US" sz="4800" b="1" i="1" dirty="0" err="1"/>
              <a:t>ist</a:t>
            </a:r>
            <a:r>
              <a:rPr lang="en-US" sz="4800" b="1" i="1" dirty="0"/>
              <a:t> </a:t>
            </a:r>
            <a:r>
              <a:rPr lang="en-US" sz="4800" b="1" i="1" dirty="0" err="1"/>
              <a:t>wie</a:t>
            </a:r>
            <a:r>
              <a:rPr lang="en-US" sz="4800" b="1" i="1" dirty="0"/>
              <a:t> </a:t>
            </a:r>
            <a:r>
              <a:rPr lang="en-US" sz="4800" b="1" i="1" dirty="0" err="1"/>
              <a:t>ein</a:t>
            </a:r>
            <a:r>
              <a:rPr lang="en-US" sz="4800" b="1" i="1" dirty="0"/>
              <a:t> </a:t>
            </a:r>
            <a:r>
              <a:rPr lang="en-US" sz="4800" b="1" i="1" dirty="0" err="1"/>
              <a:t>Licht</a:t>
            </a:r>
            <a:r>
              <a:rPr lang="en-US" sz="4800" b="1" i="1" dirty="0"/>
              <a:t/>
            </a:r>
            <a:br>
              <a:rPr lang="en-US" sz="4800" b="1" i="1" dirty="0"/>
            </a:br>
            <a:r>
              <a:rPr lang="en-US" sz="4800" b="1" i="1" dirty="0" err="1"/>
              <a:t>Sie</a:t>
            </a:r>
            <a:r>
              <a:rPr lang="en-US" sz="4800" b="1" i="1" dirty="0"/>
              <a:t> </a:t>
            </a:r>
            <a:r>
              <a:rPr lang="en-US" sz="4800" b="1" i="1" dirty="0" err="1"/>
              <a:t>leuchtet</a:t>
            </a:r>
            <a:r>
              <a:rPr lang="en-US" sz="4800" b="1" i="1" dirty="0"/>
              <a:t> </a:t>
            </a:r>
            <a:r>
              <a:rPr lang="en-US" sz="4800" b="1" i="1" dirty="0" err="1"/>
              <a:t>mir</a:t>
            </a:r>
            <a:r>
              <a:rPr lang="en-US" sz="4800" b="1" i="1" dirty="0"/>
              <a:t> </a:t>
            </a:r>
            <a:r>
              <a:rPr lang="en-US" sz="4800" b="1" i="1" dirty="0" err="1"/>
              <a:t>durchs</a:t>
            </a:r>
            <a:r>
              <a:rPr lang="en-US" sz="4800" b="1" i="1" dirty="0"/>
              <a:t> </a:t>
            </a:r>
            <a:r>
              <a:rPr lang="en-US" sz="4800" b="1" i="1" dirty="0" err="1"/>
              <a:t>ganze</a:t>
            </a:r>
            <a:r>
              <a:rPr lang="en-US" sz="4800" b="1" i="1" dirty="0"/>
              <a:t> </a:t>
            </a:r>
            <a:r>
              <a:rPr lang="en-US" sz="4800" b="1" i="1" dirty="0" err="1"/>
              <a:t>Leben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6386" name="Picture 2" descr="http://www.care.de/typo3temp/pics/Sudan_TS_3a2986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4536504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868" y="548680"/>
            <a:ext cx="8757132" cy="17011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5400" b="1" dirty="0" err="1"/>
              <a:t>Ich</a:t>
            </a:r>
            <a:r>
              <a:rPr lang="en-US" sz="5400" b="1" dirty="0"/>
              <a:t> bin </a:t>
            </a:r>
            <a:r>
              <a:rPr lang="en-US" sz="5400" b="1" dirty="0" err="1"/>
              <a:t>erhellt</a:t>
            </a:r>
            <a:r>
              <a:rPr lang="en-US" sz="5400" b="1" dirty="0"/>
              <a:t> </a:t>
            </a:r>
            <a:r>
              <a:rPr lang="en-US" sz="5400" b="1" dirty="0" err="1"/>
              <a:t>nur</a:t>
            </a:r>
            <a:r>
              <a:rPr lang="en-US" sz="5400" b="1" dirty="0"/>
              <a:t> </a:t>
            </a:r>
            <a:r>
              <a:rPr lang="en-US" sz="5400" b="1" dirty="0" err="1"/>
              <a:t>durch</a:t>
            </a:r>
            <a:r>
              <a:rPr lang="en-US" sz="5400" b="1" dirty="0"/>
              <a:t> </a:t>
            </a:r>
            <a:r>
              <a:rPr lang="en-US" sz="5400" b="1" dirty="0" err="1"/>
              <a:t>dich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err="1"/>
              <a:t>Danke</a:t>
            </a:r>
            <a:r>
              <a:rPr lang="en-US" sz="5400" b="1" dirty="0"/>
              <a:t> </a:t>
            </a:r>
            <a:r>
              <a:rPr lang="en-US" sz="5400" b="1" dirty="0" err="1"/>
              <a:t>dass</a:t>
            </a:r>
            <a:r>
              <a:rPr lang="en-US" sz="5400" b="1" dirty="0"/>
              <a:t> </a:t>
            </a:r>
            <a:r>
              <a:rPr lang="en-US" sz="5400" b="1" dirty="0" err="1"/>
              <a:t>es</a:t>
            </a:r>
            <a:r>
              <a:rPr lang="en-US" sz="5400" b="1" dirty="0"/>
              <a:t> </a:t>
            </a:r>
            <a:r>
              <a:rPr lang="en-US" sz="5400" b="1" dirty="0" err="1"/>
              <a:t>dich</a:t>
            </a:r>
            <a:r>
              <a:rPr lang="en-US" sz="5400" b="1" dirty="0"/>
              <a:t> </a:t>
            </a:r>
            <a:r>
              <a:rPr lang="en-US" sz="5400" b="1" dirty="0" err="1"/>
              <a:t>gibt</a:t>
            </a:r>
            <a:endParaRPr lang="ru-RU" sz="5400" b="1" dirty="0"/>
          </a:p>
          <a:p>
            <a:endParaRPr lang="ru-RU" dirty="0"/>
          </a:p>
        </p:txBody>
      </p:sp>
      <p:pic>
        <p:nvPicPr>
          <p:cNvPr id="15362" name="Picture 2" descr="http://www.eickpack.de/wp-content/uploads/2011/08/fewfwfew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0769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23625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TP102023625_template</Template>
  <TotalTime>548</TotalTime>
  <Words>85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TP102023625_template</vt:lpstr>
      <vt:lpstr>Lied zum Muttertag</vt:lpstr>
      <vt:lpstr>Слайд 2</vt:lpstr>
      <vt:lpstr>Kinder sind glücklich Weil ihre Mütter sich bemühen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www.festtagsgedichte.de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Природа</dc:title>
  <dc:creator>М.Сервис</dc:creator>
  <cp:lastModifiedBy>М.Сервис</cp:lastModifiedBy>
  <cp:revision>61</cp:revision>
  <dcterms:created xsi:type="dcterms:W3CDTF">2012-03-30T20:05:31Z</dcterms:created>
  <dcterms:modified xsi:type="dcterms:W3CDTF">2012-05-02T20:36:35Z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