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56" r:id="rId3"/>
    <p:sldId id="257" r:id="rId4"/>
    <p:sldId id="261" r:id="rId5"/>
    <p:sldId id="262" r:id="rId6"/>
    <p:sldId id="266" r:id="rId7"/>
    <p:sldId id="263" r:id="rId8"/>
    <p:sldId id="265" r:id="rId9"/>
    <p:sldId id="267" r:id="rId10"/>
    <p:sldId id="268" r:id="rId11"/>
    <p:sldId id="270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70" d="100"/>
          <a:sy n="70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161BD-5205-4F85-964A-41494128961D}" type="doc">
      <dgm:prSet loTypeId="urn:microsoft.com/office/officeart/2005/8/layout/pyramid2" loCatId="list" qsTypeId="urn:microsoft.com/office/officeart/2005/8/quickstyle/3d3" qsCatId="3D" csTypeId="urn:microsoft.com/office/officeart/2005/8/colors/accent3_3" csCatId="accent3" phldr="1"/>
      <dgm:spPr/>
    </dgm:pt>
    <dgm:pt modelId="{12D8D7DC-1AE1-4E4E-AD4B-693372E4F5FB}">
      <dgm:prSet phldrT="[Текст]" custT="1"/>
      <dgm:spPr/>
      <dgm:t>
        <a:bodyPr/>
        <a:lstStyle/>
        <a:p>
          <a:pPr algn="l"/>
          <a:r>
            <a:rPr lang="ru-RU" sz="24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Потрясающее сходство компьютерной игры и фантазии</a:t>
          </a:r>
          <a:endParaRPr lang="ru-RU" sz="2400" b="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058E50-3D9E-4A9D-B0B5-3A98EE02946A}" type="parTrans" cxnId="{C23F9474-E2E7-4B52-8006-7A5F1A5B33C9}">
      <dgm:prSet/>
      <dgm:spPr/>
      <dgm:t>
        <a:bodyPr/>
        <a:lstStyle/>
        <a:p>
          <a:endParaRPr lang="ru-RU"/>
        </a:p>
      </dgm:t>
    </dgm:pt>
    <dgm:pt modelId="{3E192C37-85B2-4393-9298-C8ED44E5B6F0}" type="sibTrans" cxnId="{C23F9474-E2E7-4B52-8006-7A5F1A5B33C9}">
      <dgm:prSet/>
      <dgm:spPr/>
      <dgm:t>
        <a:bodyPr/>
        <a:lstStyle/>
        <a:p>
          <a:endParaRPr lang="ru-RU"/>
        </a:p>
      </dgm:t>
    </dgm:pt>
    <dgm:pt modelId="{FD4E468F-69B8-447D-98AE-1E20550B7D8F}">
      <dgm:prSet phldrT="[Текст]" custT="1"/>
      <dgm:spPr/>
      <dgm:t>
        <a:bodyPr/>
        <a:lstStyle/>
        <a:p>
          <a:pPr algn="l">
            <a:lnSpc>
              <a:spcPct val="50000"/>
            </a:lnSpc>
          </a:pPr>
          <a:r>
            <a:rPr lang="ru-RU" sz="24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Отождествление с главными </a:t>
          </a:r>
        </a:p>
        <a:p>
          <a:pPr algn="l">
            <a:lnSpc>
              <a:spcPct val="50000"/>
            </a:lnSpc>
          </a:pPr>
          <a:r>
            <a:rPr lang="ru-RU" sz="24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героями</a:t>
          </a:r>
          <a:endParaRPr lang="ru-RU" sz="2400" b="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29B301-501F-43DB-AF5C-CB3E268F3AA9}" type="parTrans" cxnId="{4B92D285-FF52-42A8-82D5-C5BEE3C484EC}">
      <dgm:prSet/>
      <dgm:spPr/>
      <dgm:t>
        <a:bodyPr/>
        <a:lstStyle/>
        <a:p>
          <a:endParaRPr lang="ru-RU"/>
        </a:p>
      </dgm:t>
    </dgm:pt>
    <dgm:pt modelId="{CC5736B8-50D9-4D3F-870B-69D994449471}" type="sibTrans" cxnId="{4B92D285-FF52-42A8-82D5-C5BEE3C484EC}">
      <dgm:prSet/>
      <dgm:spPr/>
      <dgm:t>
        <a:bodyPr/>
        <a:lstStyle/>
        <a:p>
          <a:endParaRPr lang="ru-RU"/>
        </a:p>
      </dgm:t>
    </dgm:pt>
    <dgm:pt modelId="{F1B2B130-1A95-4F41-AF00-15ECCF1B3864}">
      <dgm:prSet phldrT="[Текст]" custT="1"/>
      <dgm:spPr/>
      <dgm:t>
        <a:bodyPr/>
        <a:lstStyle/>
        <a:p>
          <a:pPr algn="l"/>
          <a:r>
            <a:rPr lang="ru-RU" sz="24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Разнообразие компьютерных игр</a:t>
          </a:r>
          <a:endParaRPr lang="ru-RU" sz="2400" b="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E70F5F-7EA2-4857-B0E3-E9F9A42DB8F8}" type="parTrans" cxnId="{8695CA94-1F0B-4DCB-9CC8-E0252D6E561E}">
      <dgm:prSet/>
      <dgm:spPr/>
      <dgm:t>
        <a:bodyPr/>
        <a:lstStyle/>
        <a:p>
          <a:endParaRPr lang="ru-RU"/>
        </a:p>
      </dgm:t>
    </dgm:pt>
    <dgm:pt modelId="{15D52714-E28F-4D4F-B722-0C1D7ACA7B79}" type="sibTrans" cxnId="{8695CA94-1F0B-4DCB-9CC8-E0252D6E561E}">
      <dgm:prSet/>
      <dgm:spPr/>
      <dgm:t>
        <a:bodyPr/>
        <a:lstStyle/>
        <a:p>
          <a:endParaRPr lang="ru-RU"/>
        </a:p>
      </dgm:t>
    </dgm:pt>
    <dgm:pt modelId="{D1CE63B7-8FF4-4574-BF16-7759582E5511}">
      <dgm:prSet phldrT="[Текст]" custT="1"/>
      <dgm:spPr/>
      <dgm:t>
        <a:bodyPr/>
        <a:lstStyle/>
        <a:p>
          <a:pPr algn="l"/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Чувствуешь себя более значимым и сильным</a:t>
          </a:r>
          <a:endParaRPr lang="ru-RU" sz="2400" i="1" dirty="0">
            <a:latin typeface="Times New Roman" pitchFamily="18" charset="0"/>
            <a:cs typeface="Times New Roman" pitchFamily="18" charset="0"/>
          </a:endParaRPr>
        </a:p>
      </dgm:t>
    </dgm:pt>
    <dgm:pt modelId="{5A4C076C-2814-415F-8FEE-B1FA3CB3617F}" type="parTrans" cxnId="{C2DE9B98-13B4-4267-AC13-D62A9BFFC78F}">
      <dgm:prSet/>
      <dgm:spPr/>
      <dgm:t>
        <a:bodyPr/>
        <a:lstStyle/>
        <a:p>
          <a:endParaRPr lang="ru-RU"/>
        </a:p>
      </dgm:t>
    </dgm:pt>
    <dgm:pt modelId="{6D13B267-9A4C-4931-9CAC-F818590CB1A8}" type="sibTrans" cxnId="{C2DE9B98-13B4-4267-AC13-D62A9BFFC78F}">
      <dgm:prSet/>
      <dgm:spPr/>
      <dgm:t>
        <a:bodyPr/>
        <a:lstStyle/>
        <a:p>
          <a:endParaRPr lang="ru-RU"/>
        </a:p>
      </dgm:t>
    </dgm:pt>
    <dgm:pt modelId="{F62CC2A2-D881-41B1-BB28-0418163D9DBC}">
      <dgm:prSet phldrT="[Текст]" custT="1"/>
      <dgm:spPr/>
      <dgm:t>
        <a:bodyPr/>
        <a:lstStyle/>
        <a:p>
          <a:pPr algn="l"/>
          <a:r>
            <a:rPr lang="ru-RU" sz="2400" b="0" i="1" dirty="0" smtClean="0">
              <a:latin typeface="Times New Roman" pitchFamily="18" charset="0"/>
              <a:cs typeface="Times New Roman" pitchFamily="18" charset="0"/>
            </a:rPr>
            <a:t>Компьютер – это беспроблемный партнер по общению</a:t>
          </a:r>
          <a:endParaRPr lang="ru-RU" sz="2400" i="1" dirty="0">
            <a:latin typeface="Times New Roman" pitchFamily="18" charset="0"/>
            <a:cs typeface="Times New Roman" pitchFamily="18" charset="0"/>
          </a:endParaRPr>
        </a:p>
      </dgm:t>
    </dgm:pt>
    <dgm:pt modelId="{D89B193F-6755-44AD-BCE9-E03B278DA237}" type="parTrans" cxnId="{0BB45978-E391-49C1-99E5-ECF5E586FA1D}">
      <dgm:prSet/>
      <dgm:spPr/>
      <dgm:t>
        <a:bodyPr/>
        <a:lstStyle/>
        <a:p>
          <a:endParaRPr lang="ru-RU"/>
        </a:p>
      </dgm:t>
    </dgm:pt>
    <dgm:pt modelId="{B4830256-C22E-44C7-92E6-7A7FF7F3B532}" type="sibTrans" cxnId="{0BB45978-E391-49C1-99E5-ECF5E586FA1D}">
      <dgm:prSet/>
      <dgm:spPr/>
      <dgm:t>
        <a:bodyPr/>
        <a:lstStyle/>
        <a:p>
          <a:endParaRPr lang="ru-RU"/>
        </a:p>
      </dgm:t>
    </dgm:pt>
    <dgm:pt modelId="{5AC62CE1-1C75-4D63-9D27-7525551A586A}" type="pres">
      <dgm:prSet presAssocID="{CB5161BD-5205-4F85-964A-41494128961D}" presName="compositeShape" presStyleCnt="0">
        <dgm:presLayoutVars>
          <dgm:dir/>
          <dgm:resizeHandles/>
        </dgm:presLayoutVars>
      </dgm:prSet>
      <dgm:spPr/>
    </dgm:pt>
    <dgm:pt modelId="{203B3FB8-79C5-4BD9-98DC-DD03166B1D76}" type="pres">
      <dgm:prSet presAssocID="{CB5161BD-5205-4F85-964A-41494128961D}" presName="pyramid" presStyleLbl="node1" presStyleIdx="0" presStyleCnt="1"/>
      <dgm:spPr/>
    </dgm:pt>
    <dgm:pt modelId="{D930EA20-B513-4E19-9330-AE05F3619266}" type="pres">
      <dgm:prSet presAssocID="{CB5161BD-5205-4F85-964A-41494128961D}" presName="theList" presStyleCnt="0"/>
      <dgm:spPr/>
    </dgm:pt>
    <dgm:pt modelId="{7FAD46FF-250A-4422-A4A9-C3E100A4AF1F}" type="pres">
      <dgm:prSet presAssocID="{12D8D7DC-1AE1-4E4E-AD4B-693372E4F5FB}" presName="aNode" presStyleLbl="fgAcc1" presStyleIdx="0" presStyleCnt="5" custScaleX="151902" custScaleY="314554" custLinFactY="-40804" custLinFactNeighborX="-77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BA622-6D7D-44FC-9F6A-C6C913C5D3F2}" type="pres">
      <dgm:prSet presAssocID="{12D8D7DC-1AE1-4E4E-AD4B-693372E4F5FB}" presName="aSpace" presStyleCnt="0"/>
      <dgm:spPr/>
    </dgm:pt>
    <dgm:pt modelId="{07F614F5-9B6C-49AE-9DCD-4A3C29D65CBF}" type="pres">
      <dgm:prSet presAssocID="{FD4E468F-69B8-447D-98AE-1E20550B7D8F}" presName="aNode" presStyleLbl="fgAcc1" presStyleIdx="1" presStyleCnt="5" custScaleX="152409" custScaleY="314554" custLinFactY="9508" custLinFactNeighborX="-5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6E7B2-C73D-40E0-860F-DF382FB76979}" type="pres">
      <dgm:prSet presAssocID="{FD4E468F-69B8-447D-98AE-1E20550B7D8F}" presName="aSpace" presStyleCnt="0"/>
      <dgm:spPr/>
    </dgm:pt>
    <dgm:pt modelId="{EC8D3A52-952B-4CDB-A65F-3CA56BC33F2D}" type="pres">
      <dgm:prSet presAssocID="{F1B2B130-1A95-4F41-AF00-15ECCF1B3864}" presName="aNode" presStyleLbl="fgAcc1" presStyleIdx="2" presStyleCnt="5" custScaleX="151121" custScaleY="314554" custLinFactY="51290" custLinFactNeighborX="-1168" custLinFactNeighborY="100000">
        <dgm:presLayoutVars>
          <dgm:bulletEnabled val="1"/>
        </dgm:presLayoutVars>
      </dgm:prSet>
      <dgm:spPr/>
    </dgm:pt>
    <dgm:pt modelId="{E8306142-3379-4804-AFAC-9EE6563810E9}" type="pres">
      <dgm:prSet presAssocID="{F1B2B130-1A95-4F41-AF00-15ECCF1B3864}" presName="aSpace" presStyleCnt="0"/>
      <dgm:spPr/>
    </dgm:pt>
    <dgm:pt modelId="{FB0E9CCF-3F16-4C79-A803-62F14DA1C23C}" type="pres">
      <dgm:prSet presAssocID="{D1CE63B7-8FF4-4574-BF16-7759582E5511}" presName="aNode" presStyleLbl="fgAcc1" presStyleIdx="3" presStyleCnt="5" custScaleX="151134" custScaleY="314554" custLinFactY="93072" custLinFactNeighborX="-1161" custLinFactNeighborY="100000">
        <dgm:presLayoutVars>
          <dgm:bulletEnabled val="1"/>
        </dgm:presLayoutVars>
      </dgm:prSet>
      <dgm:spPr/>
    </dgm:pt>
    <dgm:pt modelId="{08961963-22CB-4FCF-AC16-3CC37AD0A3EF}" type="pres">
      <dgm:prSet presAssocID="{D1CE63B7-8FF4-4574-BF16-7759582E5511}" presName="aSpace" presStyleCnt="0"/>
      <dgm:spPr/>
    </dgm:pt>
    <dgm:pt modelId="{21345A61-6B21-4C8D-A8BA-93ED79213935}" type="pres">
      <dgm:prSet presAssocID="{F62CC2A2-D881-41B1-BB28-0418163D9DBC}" presName="aNode" presStyleLbl="fgAcc1" presStyleIdx="4" presStyleCnt="5" custScaleX="152409" custScaleY="446646" custLinFactY="122354" custLinFactNeighborX="-52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2D613-6EE5-48B8-8460-06AAEDFFF419}" type="pres">
      <dgm:prSet presAssocID="{F62CC2A2-D881-41B1-BB28-0418163D9DBC}" presName="aSpace" presStyleCnt="0"/>
      <dgm:spPr/>
    </dgm:pt>
  </dgm:ptLst>
  <dgm:cxnLst>
    <dgm:cxn modelId="{28617B61-26B6-47E7-AD29-874CFA4A7DC6}" type="presOf" srcId="{FD4E468F-69B8-447D-98AE-1E20550B7D8F}" destId="{07F614F5-9B6C-49AE-9DCD-4A3C29D65CBF}" srcOrd="0" destOrd="0" presId="urn:microsoft.com/office/officeart/2005/8/layout/pyramid2"/>
    <dgm:cxn modelId="{0BB45978-E391-49C1-99E5-ECF5E586FA1D}" srcId="{CB5161BD-5205-4F85-964A-41494128961D}" destId="{F62CC2A2-D881-41B1-BB28-0418163D9DBC}" srcOrd="4" destOrd="0" parTransId="{D89B193F-6755-44AD-BCE9-E03B278DA237}" sibTransId="{B4830256-C22E-44C7-92E6-7A7FF7F3B532}"/>
    <dgm:cxn modelId="{38BF57AB-ACF3-4400-8C22-42F4A855F6AD}" type="presOf" srcId="{CB5161BD-5205-4F85-964A-41494128961D}" destId="{5AC62CE1-1C75-4D63-9D27-7525551A586A}" srcOrd="0" destOrd="0" presId="urn:microsoft.com/office/officeart/2005/8/layout/pyramid2"/>
    <dgm:cxn modelId="{87BFD368-A088-4BB3-8723-ECDB59A70A74}" type="presOf" srcId="{D1CE63B7-8FF4-4574-BF16-7759582E5511}" destId="{FB0E9CCF-3F16-4C79-A803-62F14DA1C23C}" srcOrd="0" destOrd="0" presId="urn:microsoft.com/office/officeart/2005/8/layout/pyramid2"/>
    <dgm:cxn modelId="{4B92D285-FF52-42A8-82D5-C5BEE3C484EC}" srcId="{CB5161BD-5205-4F85-964A-41494128961D}" destId="{FD4E468F-69B8-447D-98AE-1E20550B7D8F}" srcOrd="1" destOrd="0" parTransId="{0F29B301-501F-43DB-AF5C-CB3E268F3AA9}" sibTransId="{CC5736B8-50D9-4D3F-870B-69D994449471}"/>
    <dgm:cxn modelId="{8695CA94-1F0B-4DCB-9CC8-E0252D6E561E}" srcId="{CB5161BD-5205-4F85-964A-41494128961D}" destId="{F1B2B130-1A95-4F41-AF00-15ECCF1B3864}" srcOrd="2" destOrd="0" parTransId="{B6E70F5F-7EA2-4857-B0E3-E9F9A42DB8F8}" sibTransId="{15D52714-E28F-4D4F-B722-0C1D7ACA7B79}"/>
    <dgm:cxn modelId="{AD6DAE72-8A1D-468B-8721-4378ECAEE777}" type="presOf" srcId="{12D8D7DC-1AE1-4E4E-AD4B-693372E4F5FB}" destId="{7FAD46FF-250A-4422-A4A9-C3E100A4AF1F}" srcOrd="0" destOrd="0" presId="urn:microsoft.com/office/officeart/2005/8/layout/pyramid2"/>
    <dgm:cxn modelId="{C2DE9B98-13B4-4267-AC13-D62A9BFFC78F}" srcId="{CB5161BD-5205-4F85-964A-41494128961D}" destId="{D1CE63B7-8FF4-4574-BF16-7759582E5511}" srcOrd="3" destOrd="0" parTransId="{5A4C076C-2814-415F-8FEE-B1FA3CB3617F}" sibTransId="{6D13B267-9A4C-4931-9CAC-F818590CB1A8}"/>
    <dgm:cxn modelId="{AE9189B0-0468-43E6-9968-4FC3FB71C6DE}" type="presOf" srcId="{F62CC2A2-D881-41B1-BB28-0418163D9DBC}" destId="{21345A61-6B21-4C8D-A8BA-93ED79213935}" srcOrd="0" destOrd="0" presId="urn:microsoft.com/office/officeart/2005/8/layout/pyramid2"/>
    <dgm:cxn modelId="{DB9E4DC8-0FE3-4408-B4F1-551ED1F23C07}" type="presOf" srcId="{F1B2B130-1A95-4F41-AF00-15ECCF1B3864}" destId="{EC8D3A52-952B-4CDB-A65F-3CA56BC33F2D}" srcOrd="0" destOrd="0" presId="urn:microsoft.com/office/officeart/2005/8/layout/pyramid2"/>
    <dgm:cxn modelId="{C23F9474-E2E7-4B52-8006-7A5F1A5B33C9}" srcId="{CB5161BD-5205-4F85-964A-41494128961D}" destId="{12D8D7DC-1AE1-4E4E-AD4B-693372E4F5FB}" srcOrd="0" destOrd="0" parTransId="{9C058E50-3D9E-4A9D-B0B5-3A98EE02946A}" sibTransId="{3E192C37-85B2-4393-9298-C8ED44E5B6F0}"/>
    <dgm:cxn modelId="{A09A29D8-7CA0-4758-83CA-9D4DE0835A62}" type="presParOf" srcId="{5AC62CE1-1C75-4D63-9D27-7525551A586A}" destId="{203B3FB8-79C5-4BD9-98DC-DD03166B1D76}" srcOrd="0" destOrd="0" presId="urn:microsoft.com/office/officeart/2005/8/layout/pyramid2"/>
    <dgm:cxn modelId="{7FBAA3D3-F60D-479B-9D61-6B04FD57DCEE}" type="presParOf" srcId="{5AC62CE1-1C75-4D63-9D27-7525551A586A}" destId="{D930EA20-B513-4E19-9330-AE05F3619266}" srcOrd="1" destOrd="0" presId="urn:microsoft.com/office/officeart/2005/8/layout/pyramid2"/>
    <dgm:cxn modelId="{3F2DEA66-3B02-442C-A9E3-D197129C51C1}" type="presParOf" srcId="{D930EA20-B513-4E19-9330-AE05F3619266}" destId="{7FAD46FF-250A-4422-A4A9-C3E100A4AF1F}" srcOrd="0" destOrd="0" presId="urn:microsoft.com/office/officeart/2005/8/layout/pyramid2"/>
    <dgm:cxn modelId="{80429A24-C3FE-4C5B-ADC9-FDBFF49E534F}" type="presParOf" srcId="{D930EA20-B513-4E19-9330-AE05F3619266}" destId="{F7BBA622-6D7D-44FC-9F6A-C6C913C5D3F2}" srcOrd="1" destOrd="0" presId="urn:microsoft.com/office/officeart/2005/8/layout/pyramid2"/>
    <dgm:cxn modelId="{9C4EDAF6-B764-4AE3-9B29-C4C3D0AA4097}" type="presParOf" srcId="{D930EA20-B513-4E19-9330-AE05F3619266}" destId="{07F614F5-9B6C-49AE-9DCD-4A3C29D65CBF}" srcOrd="2" destOrd="0" presId="urn:microsoft.com/office/officeart/2005/8/layout/pyramid2"/>
    <dgm:cxn modelId="{520E58B3-71C8-4B7A-9AE0-8338EF1DC8CA}" type="presParOf" srcId="{D930EA20-B513-4E19-9330-AE05F3619266}" destId="{CD96E7B2-C73D-40E0-860F-DF382FB76979}" srcOrd="3" destOrd="0" presId="urn:microsoft.com/office/officeart/2005/8/layout/pyramid2"/>
    <dgm:cxn modelId="{873515BB-C5A3-429A-98EF-F641404A1924}" type="presParOf" srcId="{D930EA20-B513-4E19-9330-AE05F3619266}" destId="{EC8D3A52-952B-4CDB-A65F-3CA56BC33F2D}" srcOrd="4" destOrd="0" presId="urn:microsoft.com/office/officeart/2005/8/layout/pyramid2"/>
    <dgm:cxn modelId="{0B657499-BDCB-454F-A47E-1071556AF8FA}" type="presParOf" srcId="{D930EA20-B513-4E19-9330-AE05F3619266}" destId="{E8306142-3379-4804-AFAC-9EE6563810E9}" srcOrd="5" destOrd="0" presId="urn:microsoft.com/office/officeart/2005/8/layout/pyramid2"/>
    <dgm:cxn modelId="{DEB0F48B-F883-4517-8EAF-736C3BAB7FB9}" type="presParOf" srcId="{D930EA20-B513-4E19-9330-AE05F3619266}" destId="{FB0E9CCF-3F16-4C79-A803-62F14DA1C23C}" srcOrd="6" destOrd="0" presId="urn:microsoft.com/office/officeart/2005/8/layout/pyramid2"/>
    <dgm:cxn modelId="{01FF29B6-C5DB-484A-A529-711187D070E4}" type="presParOf" srcId="{D930EA20-B513-4E19-9330-AE05F3619266}" destId="{08961963-22CB-4FCF-AC16-3CC37AD0A3EF}" srcOrd="7" destOrd="0" presId="urn:microsoft.com/office/officeart/2005/8/layout/pyramid2"/>
    <dgm:cxn modelId="{72622FD4-3586-4E98-8084-B584E9250793}" type="presParOf" srcId="{D930EA20-B513-4E19-9330-AE05F3619266}" destId="{21345A61-6B21-4C8D-A8BA-93ED79213935}" srcOrd="8" destOrd="0" presId="urn:microsoft.com/office/officeart/2005/8/layout/pyramid2"/>
    <dgm:cxn modelId="{461F44A8-209D-4695-9F29-D8765900F6EF}" type="presParOf" srcId="{D930EA20-B513-4E19-9330-AE05F3619266}" destId="{C5E2D613-6EE5-48B8-8460-06AAEDFFF419}" srcOrd="9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6DC6D0-BD69-4DC9-89E1-23E491715900}" type="doc">
      <dgm:prSet loTypeId="urn:microsoft.com/office/officeart/2005/8/layout/list1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B22EDF5F-42BA-4B53-BC8D-568FCE1E82CA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Физическая агрессия</a:t>
          </a:r>
          <a:endParaRPr lang="ru-RU" sz="28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E81038-3286-4FED-B77D-553EB31AD607}" type="parTrans" cxnId="{A847C67C-FD9E-46C2-8504-B1E20E6C1FB4}">
      <dgm:prSet/>
      <dgm:spPr/>
      <dgm:t>
        <a:bodyPr/>
        <a:lstStyle/>
        <a:p>
          <a:endParaRPr lang="ru-RU"/>
        </a:p>
      </dgm:t>
    </dgm:pt>
    <dgm:pt modelId="{F7AE8BB1-AD25-437E-9A0A-FBB5164A19A7}" type="sibTrans" cxnId="{A847C67C-FD9E-46C2-8504-B1E20E6C1FB4}">
      <dgm:prSet/>
      <dgm:spPr/>
      <dgm:t>
        <a:bodyPr/>
        <a:lstStyle/>
        <a:p>
          <a:endParaRPr lang="ru-RU"/>
        </a:p>
      </dgm:t>
    </dgm:pt>
    <dgm:pt modelId="{4BAE30B6-7E5D-43B1-BC35-E1C46FFCB709}">
      <dgm:prSet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Косвенная агрессия</a:t>
          </a:r>
          <a:endParaRPr lang="ru-RU" sz="2800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2022A2-03A3-4BED-BF8A-C2EB70F66E93}" type="parTrans" cxnId="{EAF6442D-3060-4BC4-B9BF-540618EB2B28}">
      <dgm:prSet/>
      <dgm:spPr/>
      <dgm:t>
        <a:bodyPr/>
        <a:lstStyle/>
        <a:p>
          <a:endParaRPr lang="ru-RU"/>
        </a:p>
      </dgm:t>
    </dgm:pt>
    <dgm:pt modelId="{F933DB98-F4CF-4D60-B06A-505F533BB3CF}" type="sibTrans" cxnId="{EAF6442D-3060-4BC4-B9BF-540618EB2B28}">
      <dgm:prSet/>
      <dgm:spPr/>
      <dgm:t>
        <a:bodyPr/>
        <a:lstStyle/>
        <a:p>
          <a:endParaRPr lang="ru-RU"/>
        </a:p>
      </dgm:t>
    </dgm:pt>
    <dgm:pt modelId="{B854D650-1CA3-42DE-A76B-167FD3341750}">
      <dgm:prSet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Раздражение</a:t>
          </a:r>
          <a:endParaRPr lang="ru-RU" sz="2800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5518C7-8F17-4CB9-887B-C40A6A749C4B}" type="parTrans" cxnId="{F65FD603-8E3F-42E9-B585-84B959B27E5E}">
      <dgm:prSet/>
      <dgm:spPr/>
      <dgm:t>
        <a:bodyPr/>
        <a:lstStyle/>
        <a:p>
          <a:endParaRPr lang="ru-RU"/>
        </a:p>
      </dgm:t>
    </dgm:pt>
    <dgm:pt modelId="{0136DF38-6F49-4B3D-A4D3-5BAB4DE4A46A}" type="sibTrans" cxnId="{F65FD603-8E3F-42E9-B585-84B959B27E5E}">
      <dgm:prSet/>
      <dgm:spPr/>
      <dgm:t>
        <a:bodyPr/>
        <a:lstStyle/>
        <a:p>
          <a:endParaRPr lang="ru-RU"/>
        </a:p>
      </dgm:t>
    </dgm:pt>
    <dgm:pt modelId="{FCBDC866-251F-4ED0-B169-02E3706FF182}">
      <dgm:prSet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Негативизм</a:t>
          </a:r>
          <a:endParaRPr lang="ru-RU" sz="2800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8EC9C7-EEEF-4CCF-997B-1AC0325012E0}" type="parTrans" cxnId="{0230824F-EAC5-4033-BFC1-E28ADBD79AD7}">
      <dgm:prSet/>
      <dgm:spPr/>
      <dgm:t>
        <a:bodyPr/>
        <a:lstStyle/>
        <a:p>
          <a:endParaRPr lang="ru-RU"/>
        </a:p>
      </dgm:t>
    </dgm:pt>
    <dgm:pt modelId="{07BD6A3F-4EC6-46AF-A984-E3B5F9187EF7}" type="sibTrans" cxnId="{0230824F-EAC5-4033-BFC1-E28ADBD79AD7}">
      <dgm:prSet/>
      <dgm:spPr/>
      <dgm:t>
        <a:bodyPr/>
        <a:lstStyle/>
        <a:p>
          <a:endParaRPr lang="ru-RU"/>
        </a:p>
      </dgm:t>
    </dgm:pt>
    <dgm:pt modelId="{3A838543-4082-42F3-B167-E46F3732F98E}">
      <dgm:prSet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Обида</a:t>
          </a:r>
          <a:r>
            <a: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800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962B97-2D5B-4797-AA38-4202C0A6497E}" type="parTrans" cxnId="{B5599C69-445A-4C72-BDC0-5B211D29DA29}">
      <dgm:prSet/>
      <dgm:spPr/>
      <dgm:t>
        <a:bodyPr/>
        <a:lstStyle/>
        <a:p>
          <a:endParaRPr lang="ru-RU"/>
        </a:p>
      </dgm:t>
    </dgm:pt>
    <dgm:pt modelId="{D2645307-2CB9-40D9-A51A-ECBCCEF900F6}" type="sibTrans" cxnId="{B5599C69-445A-4C72-BDC0-5B211D29DA29}">
      <dgm:prSet/>
      <dgm:spPr/>
      <dgm:t>
        <a:bodyPr/>
        <a:lstStyle/>
        <a:p>
          <a:endParaRPr lang="ru-RU"/>
        </a:p>
      </dgm:t>
    </dgm:pt>
    <dgm:pt modelId="{0BBCDE08-B0CA-4148-9BC2-B3240D0F8467}">
      <dgm:prSet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Подозрительность</a:t>
          </a:r>
          <a:endParaRPr lang="ru-RU" sz="2800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FD4C2B-E945-4520-A5C8-131782CA7995}" type="parTrans" cxnId="{538562CA-9150-4CA6-B1BD-817E9167CB44}">
      <dgm:prSet/>
      <dgm:spPr/>
      <dgm:t>
        <a:bodyPr/>
        <a:lstStyle/>
        <a:p>
          <a:endParaRPr lang="ru-RU"/>
        </a:p>
      </dgm:t>
    </dgm:pt>
    <dgm:pt modelId="{C8636032-2A1B-4DB8-BD34-0681B9714535}" type="sibTrans" cxnId="{538562CA-9150-4CA6-B1BD-817E9167CB44}">
      <dgm:prSet/>
      <dgm:spPr/>
      <dgm:t>
        <a:bodyPr/>
        <a:lstStyle/>
        <a:p>
          <a:endParaRPr lang="ru-RU"/>
        </a:p>
      </dgm:t>
    </dgm:pt>
    <dgm:pt modelId="{4E2BDB67-880F-44CC-9236-0DB7ABA6ACA8}">
      <dgm:prSet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Вербальная агрессия</a:t>
          </a:r>
          <a:endParaRPr lang="ru-RU" sz="2800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B5A7E2-C81C-481F-B31B-8129858E04DD}" type="parTrans" cxnId="{A179F588-29D3-4805-B67A-9E0449F46C72}">
      <dgm:prSet/>
      <dgm:spPr/>
      <dgm:t>
        <a:bodyPr/>
        <a:lstStyle/>
        <a:p>
          <a:endParaRPr lang="ru-RU"/>
        </a:p>
      </dgm:t>
    </dgm:pt>
    <dgm:pt modelId="{70B4FC86-EC67-438F-AFC0-6B7A7DAD15B3}" type="sibTrans" cxnId="{A179F588-29D3-4805-B67A-9E0449F46C72}">
      <dgm:prSet/>
      <dgm:spPr/>
      <dgm:t>
        <a:bodyPr/>
        <a:lstStyle/>
        <a:p>
          <a:endParaRPr lang="ru-RU"/>
        </a:p>
      </dgm:t>
    </dgm:pt>
    <dgm:pt modelId="{C71AD175-DDDF-4C7F-A0E3-3FF6A3475D04}" type="pres">
      <dgm:prSet presAssocID="{206DC6D0-BD69-4DC9-89E1-23E491715900}" presName="linear" presStyleCnt="0">
        <dgm:presLayoutVars>
          <dgm:dir/>
          <dgm:animLvl val="lvl"/>
          <dgm:resizeHandles val="exact"/>
        </dgm:presLayoutVars>
      </dgm:prSet>
      <dgm:spPr/>
    </dgm:pt>
    <dgm:pt modelId="{395ACA02-BD81-4580-81DE-345F48C1C99B}" type="pres">
      <dgm:prSet presAssocID="{B22EDF5F-42BA-4B53-BC8D-568FCE1E82CA}" presName="parentLin" presStyleCnt="0"/>
      <dgm:spPr/>
    </dgm:pt>
    <dgm:pt modelId="{BE8B38D0-4C95-4DF2-8F44-D087FFAD876A}" type="pres">
      <dgm:prSet presAssocID="{B22EDF5F-42BA-4B53-BC8D-568FCE1E82CA}" presName="parentLeftMargin" presStyleLbl="node1" presStyleIdx="0" presStyleCnt="7"/>
      <dgm:spPr/>
    </dgm:pt>
    <dgm:pt modelId="{455B0964-5D10-4531-902F-A09CFEA35A9A}" type="pres">
      <dgm:prSet presAssocID="{B22EDF5F-42BA-4B53-BC8D-568FCE1E82C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9E5FF-D07E-4DED-9B9B-A307DAC018B2}" type="pres">
      <dgm:prSet presAssocID="{B22EDF5F-42BA-4B53-BC8D-568FCE1E82CA}" presName="negativeSpace" presStyleCnt="0"/>
      <dgm:spPr/>
    </dgm:pt>
    <dgm:pt modelId="{1A8B0AB1-4D86-40FF-A6CE-F903A21CE487}" type="pres">
      <dgm:prSet presAssocID="{B22EDF5F-42BA-4B53-BC8D-568FCE1E82CA}" presName="childText" presStyleLbl="conFgAcc1" presStyleIdx="0" presStyleCnt="7">
        <dgm:presLayoutVars>
          <dgm:bulletEnabled val="1"/>
        </dgm:presLayoutVars>
      </dgm:prSet>
      <dgm:spPr/>
    </dgm:pt>
    <dgm:pt modelId="{C6E9EBB6-B0A9-4AE3-A266-3E4BCA23D791}" type="pres">
      <dgm:prSet presAssocID="{F7AE8BB1-AD25-437E-9A0A-FBB5164A19A7}" presName="spaceBetweenRectangles" presStyleCnt="0"/>
      <dgm:spPr/>
    </dgm:pt>
    <dgm:pt modelId="{B87B58FB-32FE-4E42-9BB9-0353DB1AD388}" type="pres">
      <dgm:prSet presAssocID="{4BAE30B6-7E5D-43B1-BC35-E1C46FFCB709}" presName="parentLin" presStyleCnt="0"/>
      <dgm:spPr/>
    </dgm:pt>
    <dgm:pt modelId="{963A76B7-DC5E-4D12-AF33-58C0D136B311}" type="pres">
      <dgm:prSet presAssocID="{4BAE30B6-7E5D-43B1-BC35-E1C46FFCB709}" presName="parentLeftMargin" presStyleLbl="node1" presStyleIdx="0" presStyleCnt="7"/>
      <dgm:spPr/>
    </dgm:pt>
    <dgm:pt modelId="{AC7B7DB7-BF94-42E8-9B46-D5F649F33400}" type="pres">
      <dgm:prSet presAssocID="{4BAE30B6-7E5D-43B1-BC35-E1C46FFCB70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E8A155F-EB4A-400D-ACB7-09A16194C68A}" type="pres">
      <dgm:prSet presAssocID="{4BAE30B6-7E5D-43B1-BC35-E1C46FFCB709}" presName="negativeSpace" presStyleCnt="0"/>
      <dgm:spPr/>
    </dgm:pt>
    <dgm:pt modelId="{5EFEBDAE-67EE-42B4-B722-F62F0E08B886}" type="pres">
      <dgm:prSet presAssocID="{4BAE30B6-7E5D-43B1-BC35-E1C46FFCB709}" presName="childText" presStyleLbl="conFgAcc1" presStyleIdx="1" presStyleCnt="7">
        <dgm:presLayoutVars>
          <dgm:bulletEnabled val="1"/>
        </dgm:presLayoutVars>
      </dgm:prSet>
      <dgm:spPr/>
    </dgm:pt>
    <dgm:pt modelId="{10765359-F90E-4AA7-BB1B-C57A66658A0F}" type="pres">
      <dgm:prSet presAssocID="{F933DB98-F4CF-4D60-B06A-505F533BB3CF}" presName="spaceBetweenRectangles" presStyleCnt="0"/>
      <dgm:spPr/>
    </dgm:pt>
    <dgm:pt modelId="{2306C5A7-D7B2-4C0A-A2D0-092DF3F37569}" type="pres">
      <dgm:prSet presAssocID="{B854D650-1CA3-42DE-A76B-167FD3341750}" presName="parentLin" presStyleCnt="0"/>
      <dgm:spPr/>
    </dgm:pt>
    <dgm:pt modelId="{AC801C62-CE4A-4F15-B878-E034AC16D7D1}" type="pres">
      <dgm:prSet presAssocID="{B854D650-1CA3-42DE-A76B-167FD3341750}" presName="parentLeftMargin" presStyleLbl="node1" presStyleIdx="1" presStyleCnt="7"/>
      <dgm:spPr/>
    </dgm:pt>
    <dgm:pt modelId="{0BCC3A5B-4777-4CFE-B148-97E6C933D615}" type="pres">
      <dgm:prSet presAssocID="{B854D650-1CA3-42DE-A76B-167FD334175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88BF2DB-49AF-4358-885B-CB5785AC0B1B}" type="pres">
      <dgm:prSet presAssocID="{B854D650-1CA3-42DE-A76B-167FD3341750}" presName="negativeSpace" presStyleCnt="0"/>
      <dgm:spPr/>
    </dgm:pt>
    <dgm:pt modelId="{99D2EE84-0760-4D52-AEE3-34FB39CDCAA3}" type="pres">
      <dgm:prSet presAssocID="{B854D650-1CA3-42DE-A76B-167FD3341750}" presName="childText" presStyleLbl="conFgAcc1" presStyleIdx="2" presStyleCnt="7">
        <dgm:presLayoutVars>
          <dgm:bulletEnabled val="1"/>
        </dgm:presLayoutVars>
      </dgm:prSet>
      <dgm:spPr/>
    </dgm:pt>
    <dgm:pt modelId="{DD2C1C80-EAA2-4618-9A0E-5B968BA64331}" type="pres">
      <dgm:prSet presAssocID="{0136DF38-6F49-4B3D-A4D3-5BAB4DE4A46A}" presName="spaceBetweenRectangles" presStyleCnt="0"/>
      <dgm:spPr/>
    </dgm:pt>
    <dgm:pt modelId="{09B3DCE7-145D-4D95-895A-F00346601E24}" type="pres">
      <dgm:prSet presAssocID="{FCBDC866-251F-4ED0-B169-02E3706FF182}" presName="parentLin" presStyleCnt="0"/>
      <dgm:spPr/>
    </dgm:pt>
    <dgm:pt modelId="{EB86B81A-FCF4-4397-B5CE-BFB4F67615F3}" type="pres">
      <dgm:prSet presAssocID="{FCBDC866-251F-4ED0-B169-02E3706FF182}" presName="parentLeftMargin" presStyleLbl="node1" presStyleIdx="2" presStyleCnt="7"/>
      <dgm:spPr/>
    </dgm:pt>
    <dgm:pt modelId="{F806C4DF-0A88-4A03-AB26-EA978824B95A}" type="pres">
      <dgm:prSet presAssocID="{FCBDC866-251F-4ED0-B169-02E3706FF18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D51B7AA-BE7C-4B18-9178-226908D60401}" type="pres">
      <dgm:prSet presAssocID="{FCBDC866-251F-4ED0-B169-02E3706FF182}" presName="negativeSpace" presStyleCnt="0"/>
      <dgm:spPr/>
    </dgm:pt>
    <dgm:pt modelId="{9A7C6C1C-8022-4F62-83FC-8B3EFF6373BF}" type="pres">
      <dgm:prSet presAssocID="{FCBDC866-251F-4ED0-B169-02E3706FF182}" presName="childText" presStyleLbl="conFgAcc1" presStyleIdx="3" presStyleCnt="7">
        <dgm:presLayoutVars>
          <dgm:bulletEnabled val="1"/>
        </dgm:presLayoutVars>
      </dgm:prSet>
      <dgm:spPr/>
    </dgm:pt>
    <dgm:pt modelId="{AFAC833C-8498-431C-9F19-57FA62CE4932}" type="pres">
      <dgm:prSet presAssocID="{07BD6A3F-4EC6-46AF-A984-E3B5F9187EF7}" presName="spaceBetweenRectangles" presStyleCnt="0"/>
      <dgm:spPr/>
    </dgm:pt>
    <dgm:pt modelId="{9BAE9FFC-1933-4E85-82C0-E70D7F45F560}" type="pres">
      <dgm:prSet presAssocID="{3A838543-4082-42F3-B167-E46F3732F98E}" presName="parentLin" presStyleCnt="0"/>
      <dgm:spPr/>
    </dgm:pt>
    <dgm:pt modelId="{9D40E6CA-ABDC-49CE-82D4-4373BA481C2F}" type="pres">
      <dgm:prSet presAssocID="{3A838543-4082-42F3-B167-E46F3732F98E}" presName="parentLeftMargin" presStyleLbl="node1" presStyleIdx="3" presStyleCnt="7"/>
      <dgm:spPr/>
    </dgm:pt>
    <dgm:pt modelId="{254992BA-D4BC-4ACC-BF36-3C53684CB3FA}" type="pres">
      <dgm:prSet presAssocID="{3A838543-4082-42F3-B167-E46F3732F98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901C709-AB1C-445E-A9FA-E3C403B00CD2}" type="pres">
      <dgm:prSet presAssocID="{3A838543-4082-42F3-B167-E46F3732F98E}" presName="negativeSpace" presStyleCnt="0"/>
      <dgm:spPr/>
    </dgm:pt>
    <dgm:pt modelId="{9C164937-5529-4D5B-B2A4-55A4B8A6AC4D}" type="pres">
      <dgm:prSet presAssocID="{3A838543-4082-42F3-B167-E46F3732F98E}" presName="childText" presStyleLbl="conFgAcc1" presStyleIdx="4" presStyleCnt="7">
        <dgm:presLayoutVars>
          <dgm:bulletEnabled val="1"/>
        </dgm:presLayoutVars>
      </dgm:prSet>
      <dgm:spPr/>
    </dgm:pt>
    <dgm:pt modelId="{01D1F67F-746B-47D8-B528-0D034FB2E785}" type="pres">
      <dgm:prSet presAssocID="{D2645307-2CB9-40D9-A51A-ECBCCEF900F6}" presName="spaceBetweenRectangles" presStyleCnt="0"/>
      <dgm:spPr/>
    </dgm:pt>
    <dgm:pt modelId="{D53B2B79-849F-4B8A-8FCE-E9ABA2BA1FFE}" type="pres">
      <dgm:prSet presAssocID="{0BBCDE08-B0CA-4148-9BC2-B3240D0F8467}" presName="parentLin" presStyleCnt="0"/>
      <dgm:spPr/>
    </dgm:pt>
    <dgm:pt modelId="{52162184-A697-45AE-8EEF-F0E52D849DF8}" type="pres">
      <dgm:prSet presAssocID="{0BBCDE08-B0CA-4148-9BC2-B3240D0F8467}" presName="parentLeftMargin" presStyleLbl="node1" presStyleIdx="4" presStyleCnt="7"/>
      <dgm:spPr/>
    </dgm:pt>
    <dgm:pt modelId="{39B30850-BABF-49FA-8AE1-0FC54F67798C}" type="pres">
      <dgm:prSet presAssocID="{0BBCDE08-B0CA-4148-9BC2-B3240D0F846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FD9B947-2CA9-4C1A-806D-1B4CCDCEEC14}" type="pres">
      <dgm:prSet presAssocID="{0BBCDE08-B0CA-4148-9BC2-B3240D0F8467}" presName="negativeSpace" presStyleCnt="0"/>
      <dgm:spPr/>
    </dgm:pt>
    <dgm:pt modelId="{FDFCE701-8A4D-451A-B3F2-27F5C173375B}" type="pres">
      <dgm:prSet presAssocID="{0BBCDE08-B0CA-4148-9BC2-B3240D0F8467}" presName="childText" presStyleLbl="conFgAcc1" presStyleIdx="5" presStyleCnt="7">
        <dgm:presLayoutVars>
          <dgm:bulletEnabled val="1"/>
        </dgm:presLayoutVars>
      </dgm:prSet>
      <dgm:spPr/>
    </dgm:pt>
    <dgm:pt modelId="{59540C2F-C82D-4F2B-B097-3CB8C0EE73F4}" type="pres">
      <dgm:prSet presAssocID="{C8636032-2A1B-4DB8-BD34-0681B9714535}" presName="spaceBetweenRectangles" presStyleCnt="0"/>
      <dgm:spPr/>
    </dgm:pt>
    <dgm:pt modelId="{579D6F79-18EA-4476-B85B-6CD823D65EBF}" type="pres">
      <dgm:prSet presAssocID="{4E2BDB67-880F-44CC-9236-0DB7ABA6ACA8}" presName="parentLin" presStyleCnt="0"/>
      <dgm:spPr/>
    </dgm:pt>
    <dgm:pt modelId="{6D7A2093-24AC-4054-A75E-E1D8A9AC2EF0}" type="pres">
      <dgm:prSet presAssocID="{4E2BDB67-880F-44CC-9236-0DB7ABA6ACA8}" presName="parentLeftMargin" presStyleLbl="node1" presStyleIdx="5" presStyleCnt="7"/>
      <dgm:spPr/>
    </dgm:pt>
    <dgm:pt modelId="{B6999B94-54EE-4096-8CD2-E98491BB2A84}" type="pres">
      <dgm:prSet presAssocID="{4E2BDB67-880F-44CC-9236-0DB7ABA6ACA8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A8845580-14BD-4CC2-AE5A-C419DEA18671}" type="pres">
      <dgm:prSet presAssocID="{4E2BDB67-880F-44CC-9236-0DB7ABA6ACA8}" presName="negativeSpace" presStyleCnt="0"/>
      <dgm:spPr/>
    </dgm:pt>
    <dgm:pt modelId="{97364BF4-2265-4685-8EE0-163323C7FBDC}" type="pres">
      <dgm:prSet presAssocID="{4E2BDB67-880F-44CC-9236-0DB7ABA6ACA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230824F-EAC5-4033-BFC1-E28ADBD79AD7}" srcId="{206DC6D0-BD69-4DC9-89E1-23E491715900}" destId="{FCBDC866-251F-4ED0-B169-02E3706FF182}" srcOrd="3" destOrd="0" parTransId="{528EC9C7-EEEF-4CCF-997B-1AC0325012E0}" sibTransId="{07BD6A3F-4EC6-46AF-A984-E3B5F9187EF7}"/>
    <dgm:cxn modelId="{3BBD3AB4-9B65-413F-B393-DF689B4D4292}" type="presOf" srcId="{B22EDF5F-42BA-4B53-BC8D-568FCE1E82CA}" destId="{BE8B38D0-4C95-4DF2-8F44-D087FFAD876A}" srcOrd="0" destOrd="0" presId="urn:microsoft.com/office/officeart/2005/8/layout/list1"/>
    <dgm:cxn modelId="{7515E400-067F-467E-94F4-BEBACA19B4DB}" type="presOf" srcId="{4E2BDB67-880F-44CC-9236-0DB7ABA6ACA8}" destId="{6D7A2093-24AC-4054-A75E-E1D8A9AC2EF0}" srcOrd="0" destOrd="0" presId="urn:microsoft.com/office/officeart/2005/8/layout/list1"/>
    <dgm:cxn modelId="{EF5CFAA9-674F-485A-8DCA-FC83F1745382}" type="presOf" srcId="{206DC6D0-BD69-4DC9-89E1-23E491715900}" destId="{C71AD175-DDDF-4C7F-A0E3-3FF6A3475D04}" srcOrd="0" destOrd="0" presId="urn:microsoft.com/office/officeart/2005/8/layout/list1"/>
    <dgm:cxn modelId="{D9A1C0A4-1F5E-4730-8B8C-181AA7322597}" type="presOf" srcId="{4BAE30B6-7E5D-43B1-BC35-E1C46FFCB709}" destId="{963A76B7-DC5E-4D12-AF33-58C0D136B311}" srcOrd="0" destOrd="0" presId="urn:microsoft.com/office/officeart/2005/8/layout/list1"/>
    <dgm:cxn modelId="{A179F588-29D3-4805-B67A-9E0449F46C72}" srcId="{206DC6D0-BD69-4DC9-89E1-23E491715900}" destId="{4E2BDB67-880F-44CC-9236-0DB7ABA6ACA8}" srcOrd="6" destOrd="0" parTransId="{C3B5A7E2-C81C-481F-B31B-8129858E04DD}" sibTransId="{70B4FC86-EC67-438F-AFC0-6B7A7DAD15B3}"/>
    <dgm:cxn modelId="{3F69DA3F-787C-48FB-851B-E6745407F84F}" type="presOf" srcId="{FCBDC866-251F-4ED0-B169-02E3706FF182}" destId="{EB86B81A-FCF4-4397-B5CE-BFB4F67615F3}" srcOrd="0" destOrd="0" presId="urn:microsoft.com/office/officeart/2005/8/layout/list1"/>
    <dgm:cxn modelId="{9CD5BF6F-6C6A-4EA8-B29E-BE9E98DC63EE}" type="presOf" srcId="{3A838543-4082-42F3-B167-E46F3732F98E}" destId="{254992BA-D4BC-4ACC-BF36-3C53684CB3FA}" srcOrd="1" destOrd="0" presId="urn:microsoft.com/office/officeart/2005/8/layout/list1"/>
    <dgm:cxn modelId="{A847C67C-FD9E-46C2-8504-B1E20E6C1FB4}" srcId="{206DC6D0-BD69-4DC9-89E1-23E491715900}" destId="{B22EDF5F-42BA-4B53-BC8D-568FCE1E82CA}" srcOrd="0" destOrd="0" parTransId="{0FE81038-3286-4FED-B77D-553EB31AD607}" sibTransId="{F7AE8BB1-AD25-437E-9A0A-FBB5164A19A7}"/>
    <dgm:cxn modelId="{F0221586-9619-4D14-A3AF-C4BC1E96A4DE}" type="presOf" srcId="{FCBDC866-251F-4ED0-B169-02E3706FF182}" destId="{F806C4DF-0A88-4A03-AB26-EA978824B95A}" srcOrd="1" destOrd="0" presId="urn:microsoft.com/office/officeart/2005/8/layout/list1"/>
    <dgm:cxn modelId="{9C20E246-A685-4645-A781-F199EF5021B6}" type="presOf" srcId="{3A838543-4082-42F3-B167-E46F3732F98E}" destId="{9D40E6CA-ABDC-49CE-82D4-4373BA481C2F}" srcOrd="0" destOrd="0" presId="urn:microsoft.com/office/officeart/2005/8/layout/list1"/>
    <dgm:cxn modelId="{D0930563-B8CE-41F7-A258-CA635C4D58A7}" type="presOf" srcId="{4E2BDB67-880F-44CC-9236-0DB7ABA6ACA8}" destId="{B6999B94-54EE-4096-8CD2-E98491BB2A84}" srcOrd="1" destOrd="0" presId="urn:microsoft.com/office/officeart/2005/8/layout/list1"/>
    <dgm:cxn modelId="{EAF6442D-3060-4BC4-B9BF-540618EB2B28}" srcId="{206DC6D0-BD69-4DC9-89E1-23E491715900}" destId="{4BAE30B6-7E5D-43B1-BC35-E1C46FFCB709}" srcOrd="1" destOrd="0" parTransId="{BD2022A2-03A3-4BED-BF8A-C2EB70F66E93}" sibTransId="{F933DB98-F4CF-4D60-B06A-505F533BB3CF}"/>
    <dgm:cxn modelId="{B5599C69-445A-4C72-BDC0-5B211D29DA29}" srcId="{206DC6D0-BD69-4DC9-89E1-23E491715900}" destId="{3A838543-4082-42F3-B167-E46F3732F98E}" srcOrd="4" destOrd="0" parTransId="{A6962B97-2D5B-4797-AA38-4202C0A6497E}" sibTransId="{D2645307-2CB9-40D9-A51A-ECBCCEF900F6}"/>
    <dgm:cxn modelId="{AA6F1273-8293-4699-B6A6-E88238720E07}" type="presOf" srcId="{4BAE30B6-7E5D-43B1-BC35-E1C46FFCB709}" destId="{AC7B7DB7-BF94-42E8-9B46-D5F649F33400}" srcOrd="1" destOrd="0" presId="urn:microsoft.com/office/officeart/2005/8/layout/list1"/>
    <dgm:cxn modelId="{1A2D92CE-4486-4366-9CA9-7EFD10FF2F71}" type="presOf" srcId="{B22EDF5F-42BA-4B53-BC8D-568FCE1E82CA}" destId="{455B0964-5D10-4531-902F-A09CFEA35A9A}" srcOrd="1" destOrd="0" presId="urn:microsoft.com/office/officeart/2005/8/layout/list1"/>
    <dgm:cxn modelId="{19249CA2-4434-4CB1-96CE-85ACDEBCFFC2}" type="presOf" srcId="{0BBCDE08-B0CA-4148-9BC2-B3240D0F8467}" destId="{52162184-A697-45AE-8EEF-F0E52D849DF8}" srcOrd="0" destOrd="0" presId="urn:microsoft.com/office/officeart/2005/8/layout/list1"/>
    <dgm:cxn modelId="{538562CA-9150-4CA6-B1BD-817E9167CB44}" srcId="{206DC6D0-BD69-4DC9-89E1-23E491715900}" destId="{0BBCDE08-B0CA-4148-9BC2-B3240D0F8467}" srcOrd="5" destOrd="0" parTransId="{21FD4C2B-E945-4520-A5C8-131782CA7995}" sibTransId="{C8636032-2A1B-4DB8-BD34-0681B9714535}"/>
    <dgm:cxn modelId="{F65FD603-8E3F-42E9-B585-84B959B27E5E}" srcId="{206DC6D0-BD69-4DC9-89E1-23E491715900}" destId="{B854D650-1CA3-42DE-A76B-167FD3341750}" srcOrd="2" destOrd="0" parTransId="{525518C7-8F17-4CB9-887B-C40A6A749C4B}" sibTransId="{0136DF38-6F49-4B3D-A4D3-5BAB4DE4A46A}"/>
    <dgm:cxn modelId="{E7F38D95-1F1F-49CE-A18D-FD139A99970A}" type="presOf" srcId="{B854D650-1CA3-42DE-A76B-167FD3341750}" destId="{0BCC3A5B-4777-4CFE-B148-97E6C933D615}" srcOrd="1" destOrd="0" presId="urn:microsoft.com/office/officeart/2005/8/layout/list1"/>
    <dgm:cxn modelId="{ACAD6654-14AC-4009-9740-A5F8CA4B5504}" type="presOf" srcId="{0BBCDE08-B0CA-4148-9BC2-B3240D0F8467}" destId="{39B30850-BABF-49FA-8AE1-0FC54F67798C}" srcOrd="1" destOrd="0" presId="urn:microsoft.com/office/officeart/2005/8/layout/list1"/>
    <dgm:cxn modelId="{87E59991-EFFC-409F-A16D-50097380C772}" type="presOf" srcId="{B854D650-1CA3-42DE-A76B-167FD3341750}" destId="{AC801C62-CE4A-4F15-B878-E034AC16D7D1}" srcOrd="0" destOrd="0" presId="urn:microsoft.com/office/officeart/2005/8/layout/list1"/>
    <dgm:cxn modelId="{0ED0E984-3684-437A-B198-AF61BE670B16}" type="presParOf" srcId="{C71AD175-DDDF-4C7F-A0E3-3FF6A3475D04}" destId="{395ACA02-BD81-4580-81DE-345F48C1C99B}" srcOrd="0" destOrd="0" presId="urn:microsoft.com/office/officeart/2005/8/layout/list1"/>
    <dgm:cxn modelId="{C222BB57-9CF6-40E8-8E68-05CB6F242561}" type="presParOf" srcId="{395ACA02-BD81-4580-81DE-345F48C1C99B}" destId="{BE8B38D0-4C95-4DF2-8F44-D087FFAD876A}" srcOrd="0" destOrd="0" presId="urn:microsoft.com/office/officeart/2005/8/layout/list1"/>
    <dgm:cxn modelId="{EE00F69C-1DFD-4847-B307-6B941F0B61CC}" type="presParOf" srcId="{395ACA02-BD81-4580-81DE-345F48C1C99B}" destId="{455B0964-5D10-4531-902F-A09CFEA35A9A}" srcOrd="1" destOrd="0" presId="urn:microsoft.com/office/officeart/2005/8/layout/list1"/>
    <dgm:cxn modelId="{20F8F7C1-44D8-47B4-9F81-DAED2F7E8615}" type="presParOf" srcId="{C71AD175-DDDF-4C7F-A0E3-3FF6A3475D04}" destId="{7299E5FF-D07E-4DED-9B9B-A307DAC018B2}" srcOrd="1" destOrd="0" presId="urn:microsoft.com/office/officeart/2005/8/layout/list1"/>
    <dgm:cxn modelId="{ED126259-5500-4503-9B4D-E437CA337CCA}" type="presParOf" srcId="{C71AD175-DDDF-4C7F-A0E3-3FF6A3475D04}" destId="{1A8B0AB1-4D86-40FF-A6CE-F903A21CE487}" srcOrd="2" destOrd="0" presId="urn:microsoft.com/office/officeart/2005/8/layout/list1"/>
    <dgm:cxn modelId="{92405DFF-FAB9-4CC6-80DF-2B0A5660BAB0}" type="presParOf" srcId="{C71AD175-DDDF-4C7F-A0E3-3FF6A3475D04}" destId="{C6E9EBB6-B0A9-4AE3-A266-3E4BCA23D791}" srcOrd="3" destOrd="0" presId="urn:microsoft.com/office/officeart/2005/8/layout/list1"/>
    <dgm:cxn modelId="{178241A0-5043-40D5-AF22-4D1FE65A2432}" type="presParOf" srcId="{C71AD175-DDDF-4C7F-A0E3-3FF6A3475D04}" destId="{B87B58FB-32FE-4E42-9BB9-0353DB1AD388}" srcOrd="4" destOrd="0" presId="urn:microsoft.com/office/officeart/2005/8/layout/list1"/>
    <dgm:cxn modelId="{73AC8AEA-EDC1-46EA-BDA5-DF0669C3F055}" type="presParOf" srcId="{B87B58FB-32FE-4E42-9BB9-0353DB1AD388}" destId="{963A76B7-DC5E-4D12-AF33-58C0D136B311}" srcOrd="0" destOrd="0" presId="urn:microsoft.com/office/officeart/2005/8/layout/list1"/>
    <dgm:cxn modelId="{B792B822-E6E1-426F-A6A0-8E039E0618C3}" type="presParOf" srcId="{B87B58FB-32FE-4E42-9BB9-0353DB1AD388}" destId="{AC7B7DB7-BF94-42E8-9B46-D5F649F33400}" srcOrd="1" destOrd="0" presId="urn:microsoft.com/office/officeart/2005/8/layout/list1"/>
    <dgm:cxn modelId="{5CBEBCAB-DDDD-4151-8B40-C81FA038366E}" type="presParOf" srcId="{C71AD175-DDDF-4C7F-A0E3-3FF6A3475D04}" destId="{BE8A155F-EB4A-400D-ACB7-09A16194C68A}" srcOrd="5" destOrd="0" presId="urn:microsoft.com/office/officeart/2005/8/layout/list1"/>
    <dgm:cxn modelId="{431971A7-E6AF-493C-938F-8B96FCC6E413}" type="presParOf" srcId="{C71AD175-DDDF-4C7F-A0E3-3FF6A3475D04}" destId="{5EFEBDAE-67EE-42B4-B722-F62F0E08B886}" srcOrd="6" destOrd="0" presId="urn:microsoft.com/office/officeart/2005/8/layout/list1"/>
    <dgm:cxn modelId="{4F7F5E44-5B69-475C-B1A2-7F20BA8649D0}" type="presParOf" srcId="{C71AD175-DDDF-4C7F-A0E3-3FF6A3475D04}" destId="{10765359-F90E-4AA7-BB1B-C57A66658A0F}" srcOrd="7" destOrd="0" presId="urn:microsoft.com/office/officeart/2005/8/layout/list1"/>
    <dgm:cxn modelId="{9514FDC7-A091-41A8-8C8D-72D60049E5A9}" type="presParOf" srcId="{C71AD175-DDDF-4C7F-A0E3-3FF6A3475D04}" destId="{2306C5A7-D7B2-4C0A-A2D0-092DF3F37569}" srcOrd="8" destOrd="0" presId="urn:microsoft.com/office/officeart/2005/8/layout/list1"/>
    <dgm:cxn modelId="{A03D1F5B-ECC8-4446-A67B-BD240B05027B}" type="presParOf" srcId="{2306C5A7-D7B2-4C0A-A2D0-092DF3F37569}" destId="{AC801C62-CE4A-4F15-B878-E034AC16D7D1}" srcOrd="0" destOrd="0" presId="urn:microsoft.com/office/officeart/2005/8/layout/list1"/>
    <dgm:cxn modelId="{7B42668F-6067-466A-A067-A486DA4CB52B}" type="presParOf" srcId="{2306C5A7-D7B2-4C0A-A2D0-092DF3F37569}" destId="{0BCC3A5B-4777-4CFE-B148-97E6C933D615}" srcOrd="1" destOrd="0" presId="urn:microsoft.com/office/officeart/2005/8/layout/list1"/>
    <dgm:cxn modelId="{61078093-32C1-45F9-8A63-05F31F714F31}" type="presParOf" srcId="{C71AD175-DDDF-4C7F-A0E3-3FF6A3475D04}" destId="{E88BF2DB-49AF-4358-885B-CB5785AC0B1B}" srcOrd="9" destOrd="0" presId="urn:microsoft.com/office/officeart/2005/8/layout/list1"/>
    <dgm:cxn modelId="{90C60841-CFA1-424D-8A8A-EB12D47BEB97}" type="presParOf" srcId="{C71AD175-DDDF-4C7F-A0E3-3FF6A3475D04}" destId="{99D2EE84-0760-4D52-AEE3-34FB39CDCAA3}" srcOrd="10" destOrd="0" presId="urn:microsoft.com/office/officeart/2005/8/layout/list1"/>
    <dgm:cxn modelId="{5E0350E6-1045-4A13-BFA1-E51F558287D8}" type="presParOf" srcId="{C71AD175-DDDF-4C7F-A0E3-3FF6A3475D04}" destId="{DD2C1C80-EAA2-4618-9A0E-5B968BA64331}" srcOrd="11" destOrd="0" presId="urn:microsoft.com/office/officeart/2005/8/layout/list1"/>
    <dgm:cxn modelId="{5F1AE35F-81CD-4DA7-B5F8-C877109A374B}" type="presParOf" srcId="{C71AD175-DDDF-4C7F-A0E3-3FF6A3475D04}" destId="{09B3DCE7-145D-4D95-895A-F00346601E24}" srcOrd="12" destOrd="0" presId="urn:microsoft.com/office/officeart/2005/8/layout/list1"/>
    <dgm:cxn modelId="{39D5F31F-59C4-4ED0-8F3D-F66C144607C9}" type="presParOf" srcId="{09B3DCE7-145D-4D95-895A-F00346601E24}" destId="{EB86B81A-FCF4-4397-B5CE-BFB4F67615F3}" srcOrd="0" destOrd="0" presId="urn:microsoft.com/office/officeart/2005/8/layout/list1"/>
    <dgm:cxn modelId="{981DF473-4A26-458B-B398-E96F6DDE6A37}" type="presParOf" srcId="{09B3DCE7-145D-4D95-895A-F00346601E24}" destId="{F806C4DF-0A88-4A03-AB26-EA978824B95A}" srcOrd="1" destOrd="0" presId="urn:microsoft.com/office/officeart/2005/8/layout/list1"/>
    <dgm:cxn modelId="{C0C24E0B-E344-49DA-BA44-9ED52C9AA7A3}" type="presParOf" srcId="{C71AD175-DDDF-4C7F-A0E3-3FF6A3475D04}" destId="{6D51B7AA-BE7C-4B18-9178-226908D60401}" srcOrd="13" destOrd="0" presId="urn:microsoft.com/office/officeart/2005/8/layout/list1"/>
    <dgm:cxn modelId="{0389E70F-93BB-40EC-BEC6-EA46BE43D9B8}" type="presParOf" srcId="{C71AD175-DDDF-4C7F-A0E3-3FF6A3475D04}" destId="{9A7C6C1C-8022-4F62-83FC-8B3EFF6373BF}" srcOrd="14" destOrd="0" presId="urn:microsoft.com/office/officeart/2005/8/layout/list1"/>
    <dgm:cxn modelId="{14B895D1-6346-45CD-83F9-A35437D775E3}" type="presParOf" srcId="{C71AD175-DDDF-4C7F-A0E3-3FF6A3475D04}" destId="{AFAC833C-8498-431C-9F19-57FA62CE4932}" srcOrd="15" destOrd="0" presId="urn:microsoft.com/office/officeart/2005/8/layout/list1"/>
    <dgm:cxn modelId="{6431E0FE-5901-4F6C-88AF-4A265B11F8C8}" type="presParOf" srcId="{C71AD175-DDDF-4C7F-A0E3-3FF6A3475D04}" destId="{9BAE9FFC-1933-4E85-82C0-E70D7F45F560}" srcOrd="16" destOrd="0" presId="urn:microsoft.com/office/officeart/2005/8/layout/list1"/>
    <dgm:cxn modelId="{9DF3EB9F-093C-4D18-99A9-573738A6C8A3}" type="presParOf" srcId="{9BAE9FFC-1933-4E85-82C0-E70D7F45F560}" destId="{9D40E6CA-ABDC-49CE-82D4-4373BA481C2F}" srcOrd="0" destOrd="0" presId="urn:microsoft.com/office/officeart/2005/8/layout/list1"/>
    <dgm:cxn modelId="{29816181-6A0E-4232-95BA-46D1AE803FEA}" type="presParOf" srcId="{9BAE9FFC-1933-4E85-82C0-E70D7F45F560}" destId="{254992BA-D4BC-4ACC-BF36-3C53684CB3FA}" srcOrd="1" destOrd="0" presId="urn:microsoft.com/office/officeart/2005/8/layout/list1"/>
    <dgm:cxn modelId="{8CD6EAF1-A4C2-4068-80F3-2723C5536358}" type="presParOf" srcId="{C71AD175-DDDF-4C7F-A0E3-3FF6A3475D04}" destId="{4901C709-AB1C-445E-A9FA-E3C403B00CD2}" srcOrd="17" destOrd="0" presId="urn:microsoft.com/office/officeart/2005/8/layout/list1"/>
    <dgm:cxn modelId="{E7020E76-0CFE-4D20-A3C5-8D1569302AB2}" type="presParOf" srcId="{C71AD175-DDDF-4C7F-A0E3-3FF6A3475D04}" destId="{9C164937-5529-4D5B-B2A4-55A4B8A6AC4D}" srcOrd="18" destOrd="0" presId="urn:microsoft.com/office/officeart/2005/8/layout/list1"/>
    <dgm:cxn modelId="{32DAF859-BB70-49A4-A7FB-F8471E091A14}" type="presParOf" srcId="{C71AD175-DDDF-4C7F-A0E3-3FF6A3475D04}" destId="{01D1F67F-746B-47D8-B528-0D034FB2E785}" srcOrd="19" destOrd="0" presId="urn:microsoft.com/office/officeart/2005/8/layout/list1"/>
    <dgm:cxn modelId="{1E5724A5-B664-46BE-B81A-6F11CA9E80F6}" type="presParOf" srcId="{C71AD175-DDDF-4C7F-A0E3-3FF6A3475D04}" destId="{D53B2B79-849F-4B8A-8FCE-E9ABA2BA1FFE}" srcOrd="20" destOrd="0" presId="urn:microsoft.com/office/officeart/2005/8/layout/list1"/>
    <dgm:cxn modelId="{FB8D9662-BEA1-4E08-AA8D-88E1D8FFA37F}" type="presParOf" srcId="{D53B2B79-849F-4B8A-8FCE-E9ABA2BA1FFE}" destId="{52162184-A697-45AE-8EEF-F0E52D849DF8}" srcOrd="0" destOrd="0" presId="urn:microsoft.com/office/officeart/2005/8/layout/list1"/>
    <dgm:cxn modelId="{1D2AF9C3-BE24-4A53-AA21-345200AFCA7A}" type="presParOf" srcId="{D53B2B79-849F-4B8A-8FCE-E9ABA2BA1FFE}" destId="{39B30850-BABF-49FA-8AE1-0FC54F67798C}" srcOrd="1" destOrd="0" presId="urn:microsoft.com/office/officeart/2005/8/layout/list1"/>
    <dgm:cxn modelId="{4E70F03D-B205-4463-8990-B47BC4C8BECE}" type="presParOf" srcId="{C71AD175-DDDF-4C7F-A0E3-3FF6A3475D04}" destId="{DFD9B947-2CA9-4C1A-806D-1B4CCDCEEC14}" srcOrd="21" destOrd="0" presId="urn:microsoft.com/office/officeart/2005/8/layout/list1"/>
    <dgm:cxn modelId="{4185ED8D-3E41-41D1-93BC-073CD49798F6}" type="presParOf" srcId="{C71AD175-DDDF-4C7F-A0E3-3FF6A3475D04}" destId="{FDFCE701-8A4D-451A-B3F2-27F5C173375B}" srcOrd="22" destOrd="0" presId="urn:microsoft.com/office/officeart/2005/8/layout/list1"/>
    <dgm:cxn modelId="{6AE48715-7D28-4AA3-92BE-26DBE85051AE}" type="presParOf" srcId="{C71AD175-DDDF-4C7F-A0E3-3FF6A3475D04}" destId="{59540C2F-C82D-4F2B-B097-3CB8C0EE73F4}" srcOrd="23" destOrd="0" presId="urn:microsoft.com/office/officeart/2005/8/layout/list1"/>
    <dgm:cxn modelId="{CD941B3E-697F-4BCB-83BC-8E1A0BEDC659}" type="presParOf" srcId="{C71AD175-DDDF-4C7F-A0E3-3FF6A3475D04}" destId="{579D6F79-18EA-4476-B85B-6CD823D65EBF}" srcOrd="24" destOrd="0" presId="urn:microsoft.com/office/officeart/2005/8/layout/list1"/>
    <dgm:cxn modelId="{8098FAAD-9480-477A-A94F-BEF97E9A91A3}" type="presParOf" srcId="{579D6F79-18EA-4476-B85B-6CD823D65EBF}" destId="{6D7A2093-24AC-4054-A75E-E1D8A9AC2EF0}" srcOrd="0" destOrd="0" presId="urn:microsoft.com/office/officeart/2005/8/layout/list1"/>
    <dgm:cxn modelId="{E4C37CD5-65F5-498D-A4B5-0648B2BCEF57}" type="presParOf" srcId="{579D6F79-18EA-4476-B85B-6CD823D65EBF}" destId="{B6999B94-54EE-4096-8CD2-E98491BB2A84}" srcOrd="1" destOrd="0" presId="urn:microsoft.com/office/officeart/2005/8/layout/list1"/>
    <dgm:cxn modelId="{9BD403C9-BDDC-4273-9A75-59F5B800B449}" type="presParOf" srcId="{C71AD175-DDDF-4C7F-A0E3-3FF6A3475D04}" destId="{A8845580-14BD-4CC2-AE5A-C419DEA18671}" srcOrd="25" destOrd="0" presId="urn:microsoft.com/office/officeart/2005/8/layout/list1"/>
    <dgm:cxn modelId="{6F3D6A72-49C4-41AF-9BDF-97FB80F88692}" type="presParOf" srcId="{C71AD175-DDDF-4C7F-A0E3-3FF6A3475D04}" destId="{97364BF4-2265-4685-8EE0-163323C7FBDC}" srcOrd="2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30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8745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18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41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4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547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2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255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629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353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4140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7084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8" r:id="rId2"/>
    <p:sldLayoutId id="2147483674" r:id="rId3"/>
    <p:sldLayoutId id="2147483669" r:id="rId4"/>
    <p:sldLayoutId id="2147483670" r:id="rId5"/>
    <p:sldLayoutId id="2147483671" r:id="rId6"/>
    <p:sldLayoutId id="2147483675" r:id="rId7"/>
    <p:sldLayoutId id="2147483676" r:id="rId8"/>
    <p:sldLayoutId id="2147483677" r:id="rId9"/>
    <p:sldLayoutId id="2147483672" r:id="rId10"/>
    <p:sldLayoutId id="2147483678" r:id="rId11"/>
    <p:sldLayoutId id="214748367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3000372"/>
            <a:ext cx="8305800" cy="2514600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latin typeface="Monotype Corsiva" pitchFamily="66" charset="0"/>
              </a:rPr>
              <a:t>Влияние компьютерных игр на формирование агрессивных моделей поведения учащихся начальных классов</a:t>
            </a:r>
            <a:endParaRPr lang="ru-RU" sz="4000" dirty="0" smtClean="0"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714356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Лицей философии планетарного гуманизма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572140"/>
            <a:ext cx="3163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Выполнила учитель информатики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 Хакимова Регина </a:t>
            </a:r>
            <a:r>
              <a:rPr lang="ru-RU" sz="1600" dirty="0" err="1" smtClean="0">
                <a:solidFill>
                  <a:srgbClr val="002060"/>
                </a:solidFill>
              </a:rPr>
              <a:t>Афгатовна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428604"/>
            <a:ext cx="8229600" cy="777875"/>
          </a:xfrm>
        </p:spPr>
        <p:txBody>
          <a:bodyPr/>
          <a:lstStyle/>
          <a:p>
            <a:r>
              <a:rPr lang="ru-RU" sz="2800" i="1" dirty="0" smtClean="0">
                <a:latin typeface="Times New Roman" pitchFamily="18" charset="0"/>
              </a:rPr>
              <a:t>2. Цель </a:t>
            </a:r>
            <a:r>
              <a:rPr lang="ru-RU" sz="2800" i="1" dirty="0">
                <a:latin typeface="Times New Roman" pitchFamily="18" charset="0"/>
              </a:rPr>
              <a:t>использования компьютера ребенком</a:t>
            </a:r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357158" y="1071546"/>
          <a:ext cx="8380412" cy="4981575"/>
        </p:xfrm>
        <a:graphic>
          <a:graphicData uri="http://schemas.openxmlformats.org/presentationml/2006/ole">
            <p:oleObj spid="_x0000_s26626" name="Диаграмма" r:id="rId3" imgW="8477216" imgH="5038657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500042"/>
            <a:ext cx="8229600" cy="993775"/>
          </a:xfrm>
        </p:spPr>
        <p:txBody>
          <a:bodyPr/>
          <a:lstStyle/>
          <a:p>
            <a:r>
              <a:rPr lang="ru-RU" sz="2800" i="1" dirty="0" smtClean="0">
                <a:latin typeface="Times New Roman" pitchFamily="18" charset="0"/>
              </a:rPr>
              <a:t>3.Наличие </a:t>
            </a:r>
            <a:r>
              <a:rPr lang="ru-RU" sz="2800" i="1" dirty="0">
                <a:latin typeface="Times New Roman" pitchFamily="18" charset="0"/>
              </a:rPr>
              <a:t>компьютерной (игровой) зависимости у ребенка</a:t>
            </a:r>
          </a:p>
        </p:txBody>
      </p:sp>
      <p:graphicFrame>
        <p:nvGraphicFramePr>
          <p:cNvPr id="155653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428596" y="1571612"/>
          <a:ext cx="8258175" cy="5122863"/>
        </p:xfrm>
        <a:graphic>
          <a:graphicData uri="http://schemas.openxmlformats.org/presentationml/2006/ole">
            <p:oleObj spid="_x0000_s27650" name="Диаграмма" r:id="rId3" imgW="8229600" imgH="51054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osoboj.ru/wp-content/uploads/2013/07/ig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929198"/>
            <a:ext cx="209940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285728"/>
            <a:ext cx="8229600" cy="83343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Памятка родителям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596" y="1071547"/>
            <a:ext cx="3929090" cy="400052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Родители должны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контролировать работу ребенка за компьютером;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Ребенок не должен играть в компьютерные игры перед сном;</a:t>
            </a:r>
          </a:p>
          <a:p>
            <a:pPr>
              <a:lnSpc>
                <a:spcPct val="9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Через каждые 20-30 минут работы делать перерыв;</a:t>
            </a:r>
          </a:p>
          <a:p>
            <a:pPr>
              <a:lnSpc>
                <a:spcPct val="9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Знать в какие игры играет ваш ребенок;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2" y="1071546"/>
            <a:ext cx="4357718" cy="4751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Ребенок не должен работать на компьютере более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1-1,5 часов в день;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Вы должны контролировать приобретение дисков с играми, чтобы они не причинили вреда  здоровью и психике ребенка;</a:t>
            </a:r>
          </a:p>
          <a:p>
            <a:pPr>
              <a:lnSpc>
                <a:spcPct val="9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Если ребенок использует компьютер безответственно, необходимо ввести пароль, чтобы сделать невозможным доступ без разрешения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oyuz-pisatelei.ru/_fr/22/63765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http://www.epharmapedia.com/img/news/1321450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42"/>
            <a:ext cx="3714776" cy="2971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http://s015.radikal.ru/i330/1102/51/209dfe5fa2f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571876"/>
            <a:ext cx="3700042" cy="2925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14818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По мнению специалистов, игромания так же пагубна, как алкоголизм или наркомания, и приводит к глубоким изменениям личности - самоизоляции, неуравновешенности </a:t>
            </a:r>
            <a:r>
              <a:rPr lang="ru-RU" i="1" dirty="0" smtClean="0">
                <a:solidFill>
                  <a:schemeClr val="bg1"/>
                </a:solidFill>
              </a:rPr>
              <a:t>психики</a:t>
            </a:r>
            <a:r>
              <a:rPr lang="ru-RU" i="1" dirty="0" smtClean="0">
                <a:solidFill>
                  <a:schemeClr val="bg1"/>
                </a:solidFill>
              </a:rPr>
              <a:t>, патологической забывчивости и </a:t>
            </a:r>
            <a:r>
              <a:rPr lang="ru-RU" i="1" dirty="0" smtClean="0">
                <a:solidFill>
                  <a:schemeClr val="bg1"/>
                </a:solidFill>
              </a:rPr>
              <a:t>неопрятности</a:t>
            </a:r>
            <a:r>
              <a:rPr lang="ru-RU" i="1" dirty="0" smtClean="0">
                <a:solidFill>
                  <a:schemeClr val="bg1"/>
                </a:solidFill>
              </a:rPr>
              <a:t>, равнодушию к близким.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571480"/>
            <a:ext cx="77153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Times New Roman" pitchFamily="18" charset="0"/>
              </a:rPr>
              <a:t>Игровая зависимость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 — </a:t>
            </a:r>
            <a:r>
              <a:rPr lang="ru-RU" b="1" i="1" dirty="0" smtClean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форма </a:t>
            </a:r>
            <a:r>
              <a:rPr lang="ru-RU" b="1" i="1" dirty="0" smtClean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психической зависимости, </a:t>
            </a:r>
            <a:r>
              <a:rPr lang="ru-RU" b="1" i="1" dirty="0" smtClean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проявляющаяся в навязчивом увлечении </a:t>
            </a:r>
            <a:r>
              <a:rPr lang="ru-RU" b="1" i="1" dirty="0" smtClean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видеоиграми</a:t>
            </a:r>
            <a:r>
              <a:rPr lang="ru-RU" b="1" i="1" dirty="0" smtClean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и компьютерными играми.</a:t>
            </a:r>
            <a:endParaRPr lang="ru-RU" b="1" i="1" dirty="0">
              <a:solidFill>
                <a:schemeClr val="bg1"/>
              </a:solidFill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026" name="Picture 2" descr="http://topwar.ru/uploads/posts/2013-04/1366635248_264f371423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000240"/>
            <a:ext cx="287933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242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Причины увлечения компьютерными играми</a:t>
            </a:r>
            <a:endParaRPr lang="ru-RU" sz="44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1857364"/>
          <a:ext cx="8001056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81439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Агрессивность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– </a:t>
            </a:r>
            <a:r>
              <a:rPr lang="ru-RU" i="1" dirty="0" smtClean="0">
                <a:solidFill>
                  <a:schemeClr val="bg1"/>
                </a:solidFill>
              </a:rPr>
              <a:t>свойство личности, заключающееся в готовности и предпочтении использования насильственных средств  реализации</a:t>
            </a:r>
            <a:r>
              <a:rPr lang="ru-RU" b="1" i="1" dirty="0" smtClean="0">
                <a:solidFill>
                  <a:schemeClr val="bg1"/>
                </a:solidFill>
              </a:rPr>
              <a:t> </a:t>
            </a:r>
            <a:r>
              <a:rPr lang="ru-RU" i="1" dirty="0" smtClean="0">
                <a:solidFill>
                  <a:schemeClr val="bg1"/>
                </a:solidFill>
              </a:rPr>
              <a:t>своих целей.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dagunshow.files.wordpress.com/2011/04/young-screaming-boy.jpg?w=300&amp;h=1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86190"/>
            <a:ext cx="3681729" cy="2442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http://i302.photobucket.com/albums/nn106/1mCr0/12_children_47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14620"/>
            <a:ext cx="3645801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357166"/>
            <a:ext cx="7800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Формы агрессивных реакций</a:t>
            </a:r>
            <a:endParaRPr lang="ru-RU" sz="4400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785918" y="1285860"/>
          <a:ext cx="528641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14282" y="571480"/>
            <a:ext cx="8540750" cy="60801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Исследования агрессивности и враждебности детей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0" y="1071546"/>
          <a:ext cx="8715404" cy="5594367"/>
        </p:xfrm>
        <a:graphic>
          <a:graphicData uri="http://schemas.openxmlformats.org/presentationml/2006/ole">
            <p:oleObj spid="_x0000_s23554" name="Диаграмма" r:id="rId3" imgW="6181776" imgH="4133985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153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Проблема агрессивности</a:t>
            </a:r>
            <a:r>
              <a:rPr lang="ru-RU" dirty="0" smtClean="0"/>
              <a:t> </a:t>
            </a:r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i="1" dirty="0" smtClean="0">
                <a:solidFill>
                  <a:schemeClr val="bg1"/>
                </a:solidFill>
              </a:rPr>
              <a:t>Опубликовано </a:t>
            </a:r>
            <a:r>
              <a:rPr lang="ru-RU" i="1" dirty="0" smtClean="0">
                <a:solidFill>
                  <a:schemeClr val="bg1"/>
                </a:solidFill>
              </a:rPr>
              <a:t>большое число работ о влиянии компьютерных игр на формирование агрессивности у детей и подростков, анализ которых позволяет констатировать сильное расхождение мнений: одни авторы доказывают, что компьютерные игры агрессивного содержания повышают агрессивность пользователей, другие отрицают эту взаимосвязь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</a:p>
          <a:p>
            <a:endParaRPr lang="ru-RU" i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http://zhasorken.kz/wp-content/uploads/2013/05/99963_html_1cb53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857628"/>
            <a:ext cx="2632149" cy="261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4071942"/>
            <a:ext cx="52864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Действительно, игры с агрессивным содержанием способны стимулировать агрессивность у детей, но только </a:t>
            </a:r>
            <a:r>
              <a:rPr lang="ru-RU" sz="2800" b="1" i="1" dirty="0" smtClean="0">
                <a:solidFill>
                  <a:srgbClr val="002060"/>
                </a:solidFill>
              </a:rPr>
              <a:t>младшего школьного возраста (6–9 лет).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285728"/>
            <a:ext cx="8229600" cy="1728788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Результаты анкетирования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учащихся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</a:rPr>
              <a:t>1</a:t>
            </a:r>
            <a:r>
              <a:rPr lang="ru-RU" sz="2800" i="1" dirty="0">
                <a:latin typeface="Times New Roman" pitchFamily="18" charset="0"/>
              </a:rPr>
              <a:t>. Наличие компьютера</a:t>
            </a:r>
          </a:p>
        </p:txBody>
      </p:sp>
      <p:graphicFrame>
        <p:nvGraphicFramePr>
          <p:cNvPr id="149510" name="Object 6"/>
          <p:cNvGraphicFramePr>
            <a:graphicFrameLocks noChangeAspect="1"/>
          </p:cNvGraphicFramePr>
          <p:nvPr>
            <p:ph idx="4294967295"/>
          </p:nvPr>
        </p:nvGraphicFramePr>
        <p:xfrm>
          <a:off x="0" y="2071678"/>
          <a:ext cx="8115300" cy="4721235"/>
        </p:xfrm>
        <a:graphic>
          <a:graphicData uri="http://schemas.openxmlformats.org/presentationml/2006/ole">
            <p:oleObj spid="_x0000_s25602" name="Диаграмма" r:id="rId3" imgW="8210449" imgH="4543357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81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386BDC-2047-46AF-AE89-3A60F42B56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TS010336811</Template>
  <TotalTime>0</TotalTime>
  <Words>237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TS010336811</vt:lpstr>
      <vt:lpstr>Диаграмма Microsoft Graph</vt:lpstr>
      <vt:lpstr>Слайд 1</vt:lpstr>
      <vt:lpstr>Слайд 2</vt:lpstr>
      <vt:lpstr>Слайд 3</vt:lpstr>
      <vt:lpstr>Слайд 4</vt:lpstr>
      <vt:lpstr>Слайд 5</vt:lpstr>
      <vt:lpstr>Слайд 6</vt:lpstr>
      <vt:lpstr>Исследования агрессивности и враждебности детей</vt:lpstr>
      <vt:lpstr>Слайд 8</vt:lpstr>
      <vt:lpstr>Результаты анкетирования учащихся 1. Наличие компьютера</vt:lpstr>
      <vt:lpstr>2. Цель использования компьютера ребенком</vt:lpstr>
      <vt:lpstr>3.Наличие компьютерной (игровой) зависимости у ребенка</vt:lpstr>
      <vt:lpstr>Памятка родителям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2013-09-17T15:35:28Z</dcterms:created>
  <dcterms:modified xsi:type="dcterms:W3CDTF">2013-09-17T17:35:54Z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TC103368119990</vt:lpwstr>
  </property>
</Properties>
</file>