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68" r:id="rId15"/>
    <p:sldId id="276" r:id="rId16"/>
    <p:sldId id="277" r:id="rId17"/>
    <p:sldId id="269" r:id="rId18"/>
    <p:sldId id="278" r:id="rId19"/>
    <p:sldId id="270" r:id="rId20"/>
    <p:sldId id="271" r:id="rId21"/>
    <p:sldId id="272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6934200" cy="114300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7195B0-8E4E-4ED9-A435-97B8222C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6EB4F-E3C3-4592-A3A9-554762716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4B38F-351A-45CA-BAD5-2C22C6960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AC7AD-222E-40E6-AFB2-BD5E483DA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E11B-6043-4B71-AB3E-7CC3B677A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A774A-3013-4DC3-92B2-A478412F8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91F94-5805-4B13-8399-03CDE624B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776E0-B298-49F5-AC86-B614A1FE1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CA6C0-5497-44C5-A419-E8D7B7A4A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7EC73-C582-46BE-B427-9482F60C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875A3-B856-45AE-9B22-5987568A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9326B99-8A59-4C72-A2D4-3B144947E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85728"/>
            <a:ext cx="6934200" cy="3143272"/>
          </a:xfrm>
        </p:spPr>
        <p:txBody>
          <a:bodyPr/>
          <a:lstStyle/>
          <a:p>
            <a:r>
              <a:rPr lang="en-US" dirty="0" err="1" smtClean="0"/>
              <a:t>Ostern</a:t>
            </a:r>
            <a:r>
              <a:rPr lang="en-US" dirty="0" smtClean="0"/>
              <a:t> in Deutschland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/>
              <a:t>Пасха в Германии</a:t>
            </a:r>
          </a:p>
          <a:p>
            <a:r>
              <a:rPr lang="ru-RU" sz="4400" dirty="0" smtClean="0"/>
              <a:t>(традиции, обычаи)</a:t>
            </a:r>
            <a:endParaRPr lang="en-US" sz="4400" dirty="0" smtClean="0"/>
          </a:p>
          <a:p>
            <a:endParaRPr lang="en-US" sz="2000" dirty="0" smtClean="0"/>
          </a:p>
          <a:p>
            <a:r>
              <a:rPr lang="ru-RU" sz="2000" dirty="0" smtClean="0"/>
              <a:t>Учитель МОУ «СОШ № </a:t>
            </a:r>
            <a:r>
              <a:rPr lang="ru-RU" sz="2000" smtClean="0"/>
              <a:t>17 </a:t>
            </a:r>
            <a:r>
              <a:rPr lang="ru-RU" sz="2000" smtClean="0"/>
              <a:t>г.Вольска</a:t>
            </a:r>
          </a:p>
          <a:p>
            <a:r>
              <a:rPr lang="ru-RU" sz="2000" smtClean="0"/>
              <a:t> Саратовской области»</a:t>
            </a:r>
            <a:endParaRPr lang="ru-RU" sz="2000" dirty="0" smtClean="0"/>
          </a:p>
          <a:p>
            <a:r>
              <a:rPr lang="ru-RU" sz="2000" dirty="0" smtClean="0"/>
              <a:t>Медведева Ирина Викторовна</a:t>
            </a:r>
            <a:endParaRPr lang="ru-RU" sz="2000" dirty="0"/>
          </a:p>
        </p:txBody>
      </p:sp>
      <p:pic>
        <p:nvPicPr>
          <p:cNvPr id="4" name="Рисунок 3" descr="пасха 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714488"/>
            <a:ext cx="2551506" cy="1922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Osterkerze</a:t>
            </a:r>
            <a:endParaRPr lang="ru-RU" dirty="0"/>
          </a:p>
        </p:txBody>
      </p:sp>
      <p:pic>
        <p:nvPicPr>
          <p:cNvPr id="5" name="Рисунок 4" descr="пасха 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5" y="1785926"/>
            <a:ext cx="4275811" cy="3786214"/>
          </a:xfrm>
          <a:prstGeom prst="homePlate">
            <a:avLst/>
          </a:prstGeom>
        </p:spPr>
      </p:pic>
      <p:pic>
        <p:nvPicPr>
          <p:cNvPr id="7" name="Содержимое 6" descr="открытка 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632276"/>
            <a:ext cx="2928958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heilkräftige</a:t>
            </a:r>
            <a:br>
              <a:rPr lang="de-DE" dirty="0" smtClean="0"/>
            </a:br>
            <a:r>
              <a:rPr lang="de-DE" dirty="0" smtClean="0"/>
              <a:t>Wasser</a:t>
            </a:r>
            <a:endParaRPr lang="ru-RU" dirty="0"/>
          </a:p>
        </p:txBody>
      </p:sp>
      <p:pic>
        <p:nvPicPr>
          <p:cNvPr id="4" name="Содержимое 3" descr="вода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2338404" cy="3188733"/>
          </a:xfrm>
        </p:spPr>
      </p:pic>
      <p:pic>
        <p:nvPicPr>
          <p:cNvPr id="5" name="Рисунок 4" descr="вод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857364"/>
            <a:ext cx="2881306" cy="2160980"/>
          </a:xfrm>
          <a:prstGeom prst="rect">
            <a:avLst/>
          </a:prstGeom>
        </p:spPr>
      </p:pic>
      <p:pic>
        <p:nvPicPr>
          <p:cNvPr id="6" name="Рисунок 5" descr="вода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571612"/>
            <a:ext cx="2400023" cy="3214710"/>
          </a:xfrm>
          <a:prstGeom prst="rect">
            <a:avLst/>
          </a:prstGeom>
        </p:spPr>
      </p:pic>
      <p:pic>
        <p:nvPicPr>
          <p:cNvPr id="7" name="Рисунок 6" descr="вод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214818"/>
            <a:ext cx="2643174" cy="1938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Baum – </a:t>
            </a:r>
            <a:r>
              <a:rPr lang="en-US" dirty="0" err="1" smtClean="0"/>
              <a:t>ein</a:t>
            </a:r>
            <a:r>
              <a:rPr lang="en-US" dirty="0" smtClean="0"/>
              <a:t> Symbol</a:t>
            </a:r>
            <a:br>
              <a:rPr lang="en-US" dirty="0" smtClean="0"/>
            </a:br>
            <a:r>
              <a:rPr lang="en-US" dirty="0" smtClean="0"/>
              <a:t>des </a:t>
            </a:r>
            <a:r>
              <a:rPr lang="en-US" dirty="0" err="1" smtClean="0"/>
              <a:t>Lebens</a:t>
            </a:r>
            <a:endParaRPr lang="ru-RU" dirty="0"/>
          </a:p>
        </p:txBody>
      </p:sp>
      <p:pic>
        <p:nvPicPr>
          <p:cNvPr id="4" name="Содержимое 3" descr="пасха 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2858673" cy="3829048"/>
          </a:xfrm>
        </p:spPr>
      </p:pic>
      <p:pic>
        <p:nvPicPr>
          <p:cNvPr id="5" name="Рисунок 4" descr="пасха 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785926"/>
            <a:ext cx="3000386" cy="2240288"/>
          </a:xfrm>
          <a:prstGeom prst="rect">
            <a:avLst/>
          </a:prstGeom>
        </p:spPr>
      </p:pic>
      <p:pic>
        <p:nvPicPr>
          <p:cNvPr id="6" name="Рисунок 5" descr="пасха 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929066"/>
            <a:ext cx="3429024" cy="221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Osterbaum</a:t>
            </a:r>
            <a:endParaRPr lang="ru-RU" dirty="0"/>
          </a:p>
        </p:txBody>
      </p:sp>
      <p:pic>
        <p:nvPicPr>
          <p:cNvPr id="4" name="Содержимое 3" descr="пасх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4087322" cy="4114800"/>
          </a:xfrm>
        </p:spPr>
      </p:pic>
      <p:pic>
        <p:nvPicPr>
          <p:cNvPr id="9" name="Рисунок 8" descr="пасха 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857364"/>
            <a:ext cx="3717668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72400" cy="1143000"/>
          </a:xfrm>
        </p:spPr>
        <p:txBody>
          <a:bodyPr/>
          <a:lstStyle/>
          <a:p>
            <a:r>
              <a:rPr lang="en-US" dirty="0" err="1" smtClean="0"/>
              <a:t>Glückwunschkarte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Ostern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откртык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2919935" cy="2833692"/>
          </a:xfrm>
          <a:ln w="28575">
            <a:solidFill>
              <a:srgbClr val="FF0000"/>
            </a:solidFill>
          </a:ln>
        </p:spPr>
      </p:pic>
      <p:pic>
        <p:nvPicPr>
          <p:cNvPr id="5" name="Рисунок 4" descr="открытка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071678"/>
            <a:ext cx="4952604" cy="3929066"/>
          </a:xfrm>
          <a:prstGeom prst="ellipse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Glückwunschkarte</a:t>
            </a:r>
            <a:endParaRPr lang="ru-RU" dirty="0"/>
          </a:p>
        </p:txBody>
      </p:sp>
      <p:pic>
        <p:nvPicPr>
          <p:cNvPr id="4" name="Содержимое 3" descr="открытка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2857520" cy="4387908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открытка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928802"/>
            <a:ext cx="4910648" cy="3500462"/>
          </a:xfrm>
          <a:prstGeom prst="flowChartAlternateProcess">
            <a:avLst/>
          </a:prstGeom>
          <a:ln w="285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Schöne Karten</a:t>
            </a:r>
            <a:endParaRPr lang="ru-RU" dirty="0"/>
          </a:p>
        </p:txBody>
      </p:sp>
      <p:pic>
        <p:nvPicPr>
          <p:cNvPr id="4" name="Содержимое 3" descr="открытка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282938" cy="2686040"/>
          </a:xfrm>
        </p:spPr>
      </p:pic>
      <p:pic>
        <p:nvPicPr>
          <p:cNvPr id="6" name="Рисунок 5" descr="открытка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500174"/>
            <a:ext cx="2800618" cy="21097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Рисунок 6" descr="гнездо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786190"/>
            <a:ext cx="2238374" cy="223837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Рисунок 7" descr="дерево - вес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857628"/>
            <a:ext cx="2730488" cy="204786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Kinder </a:t>
            </a:r>
            <a:r>
              <a:rPr lang="en-US" dirty="0" err="1" smtClean="0"/>
              <a:t>machen</a:t>
            </a:r>
            <a:r>
              <a:rPr lang="en-US" dirty="0" smtClean="0"/>
              <a:t> die </a:t>
            </a:r>
            <a:r>
              <a:rPr lang="en-US" dirty="0" err="1" smtClean="0"/>
              <a:t>Karte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 </a:t>
            </a:r>
            <a:r>
              <a:rPr lang="en-US" dirty="0" err="1" smtClean="0"/>
              <a:t>Geschenke</a:t>
            </a:r>
            <a:r>
              <a:rPr lang="en-US" dirty="0" smtClean="0"/>
              <a:t> </a:t>
            </a:r>
            <a:r>
              <a:rPr lang="en-US" dirty="0" err="1" smtClean="0"/>
              <a:t>selbst</a:t>
            </a:r>
            <a:endParaRPr lang="ru-RU" dirty="0"/>
          </a:p>
        </p:txBody>
      </p:sp>
      <p:pic>
        <p:nvPicPr>
          <p:cNvPr id="4" name="Содержимое 3" descr="пасха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4168731" cy="2769228"/>
          </a:xfrm>
        </p:spPr>
      </p:pic>
      <p:pic>
        <p:nvPicPr>
          <p:cNvPr id="5" name="Рисунок 4" descr="пасха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357562"/>
            <a:ext cx="3643338" cy="274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Selbstgebastelte</a:t>
            </a:r>
            <a:br>
              <a:rPr lang="de-DE" dirty="0" smtClean="0"/>
            </a:br>
            <a:r>
              <a:rPr lang="de-DE" dirty="0" smtClean="0"/>
              <a:t>Geschenke</a:t>
            </a:r>
            <a:endParaRPr lang="ru-RU" dirty="0"/>
          </a:p>
        </p:txBody>
      </p:sp>
      <p:pic>
        <p:nvPicPr>
          <p:cNvPr id="4" name="Содержимое 3" descr="поделк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3222219" cy="2405319"/>
          </a:xfrm>
        </p:spPr>
      </p:pic>
      <p:pic>
        <p:nvPicPr>
          <p:cNvPr id="5" name="Рисунок 4" descr="поделк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714620"/>
            <a:ext cx="4491439" cy="336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schmücken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seine </a:t>
            </a:r>
            <a:r>
              <a:rPr lang="en-US" dirty="0" err="1" smtClean="0"/>
              <a:t>Gärten</a:t>
            </a:r>
            <a:r>
              <a:rPr lang="en-US" dirty="0" smtClean="0"/>
              <a:t> und </a:t>
            </a:r>
            <a:r>
              <a:rPr lang="en-US" dirty="0" err="1" smtClean="0"/>
              <a:t>Wohnungen</a:t>
            </a:r>
            <a:endParaRPr lang="ru-RU" dirty="0"/>
          </a:p>
        </p:txBody>
      </p:sp>
      <p:pic>
        <p:nvPicPr>
          <p:cNvPr id="4" name="Содержимое 3" descr="пасха 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2768548" cy="2071702"/>
          </a:xfrm>
        </p:spPr>
      </p:pic>
      <p:pic>
        <p:nvPicPr>
          <p:cNvPr id="5" name="Рисунок 4" descr="пасха 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071678"/>
            <a:ext cx="2981401" cy="2441292"/>
          </a:xfrm>
          <a:prstGeom prst="rect">
            <a:avLst/>
          </a:prstGeom>
        </p:spPr>
      </p:pic>
      <p:pic>
        <p:nvPicPr>
          <p:cNvPr id="6" name="Рисунок 5" descr="пасха 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286124"/>
            <a:ext cx="2235417" cy="2944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Osterfeier</a:t>
            </a:r>
            <a:r>
              <a:rPr lang="en-US" dirty="0" smtClean="0"/>
              <a:t> </a:t>
            </a:r>
            <a:r>
              <a:rPr lang="en-US" dirty="0" err="1" smtClean="0"/>
              <a:t>gehört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Frühlingszeit</a:t>
            </a:r>
            <a:endParaRPr lang="ru-RU" dirty="0"/>
          </a:p>
        </p:txBody>
      </p:sp>
      <p:pic>
        <p:nvPicPr>
          <p:cNvPr id="4" name="Содержимое 3" descr="пасха 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3813048" cy="4114800"/>
          </a:xfrm>
        </p:spPr>
      </p:pic>
      <p:pic>
        <p:nvPicPr>
          <p:cNvPr id="5" name="Рисунок 4" descr="пасха 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928802"/>
            <a:ext cx="3508062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Ostergebäck</a:t>
            </a:r>
            <a:endParaRPr lang="ru-RU" dirty="0"/>
          </a:p>
        </p:txBody>
      </p:sp>
      <p:pic>
        <p:nvPicPr>
          <p:cNvPr id="4" name="Содержимое 3" descr="пасх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500174"/>
            <a:ext cx="3214710" cy="2413361"/>
          </a:xfrm>
        </p:spPr>
      </p:pic>
      <p:pic>
        <p:nvPicPr>
          <p:cNvPr id="5" name="Рисунок 4" descr="пасха 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000504"/>
            <a:ext cx="3167469" cy="2014542"/>
          </a:xfrm>
          <a:prstGeom prst="rect">
            <a:avLst/>
          </a:prstGeom>
        </p:spPr>
      </p:pic>
      <p:pic>
        <p:nvPicPr>
          <p:cNvPr id="6" name="Рисунок 5" descr="пасха 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643314"/>
            <a:ext cx="1974546" cy="2510017"/>
          </a:xfrm>
          <a:prstGeom prst="rect">
            <a:avLst/>
          </a:prstGeom>
        </p:spPr>
      </p:pic>
      <p:pic>
        <p:nvPicPr>
          <p:cNvPr id="7" name="Рисунок 6" descr="выпечка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643050"/>
            <a:ext cx="2857520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Ostergebäck</a:t>
            </a:r>
            <a:endParaRPr lang="ru-RU" dirty="0"/>
          </a:p>
        </p:txBody>
      </p:sp>
      <p:pic>
        <p:nvPicPr>
          <p:cNvPr id="4" name="Содержимое 3" descr="пасха 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2952770" cy="2214578"/>
          </a:xfrm>
        </p:spPr>
      </p:pic>
      <p:pic>
        <p:nvPicPr>
          <p:cNvPr id="9" name="Рисунок 8" descr="пасха 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500306"/>
            <a:ext cx="2343166" cy="3347381"/>
          </a:xfrm>
          <a:prstGeom prst="rect">
            <a:avLst/>
          </a:prstGeom>
        </p:spPr>
      </p:pic>
      <p:pic>
        <p:nvPicPr>
          <p:cNvPr id="5" name="Рисунок 4" descr="выпеч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857628"/>
            <a:ext cx="3321868" cy="2214578"/>
          </a:xfrm>
          <a:prstGeom prst="rect">
            <a:avLst/>
          </a:prstGeom>
        </p:spPr>
      </p:pic>
      <p:pic>
        <p:nvPicPr>
          <p:cNvPr id="6" name="Рисунок 5" descr="выпечк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765246"/>
            <a:ext cx="2643206" cy="187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hoffen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etwas</a:t>
            </a:r>
            <a:r>
              <a:rPr lang="en-US" dirty="0" smtClean="0"/>
              <a:t> </a:t>
            </a:r>
            <a:r>
              <a:rPr lang="en-US" dirty="0" err="1" smtClean="0"/>
              <a:t>Neues</a:t>
            </a:r>
            <a:r>
              <a:rPr lang="en-US" dirty="0" smtClean="0"/>
              <a:t> </a:t>
            </a:r>
            <a:r>
              <a:rPr lang="en-US" dirty="0" err="1" smtClean="0"/>
              <a:t>erfahren</a:t>
            </a:r>
            <a:r>
              <a:rPr lang="en-US" dirty="0" smtClean="0"/>
              <a:t> </a:t>
            </a:r>
            <a:r>
              <a:rPr lang="en-US" dirty="0" err="1" smtClean="0"/>
              <a:t>habt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9" name="Рисунок 8" descr="пасха 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000240"/>
            <a:ext cx="5624523" cy="345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Ostereier</a:t>
            </a:r>
            <a:endParaRPr lang="ru-RU" dirty="0"/>
          </a:p>
        </p:txBody>
      </p:sp>
      <p:pic>
        <p:nvPicPr>
          <p:cNvPr id="4" name="Содержимое 3" descr="пасха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1"/>
            <a:ext cx="2857520" cy="1905013"/>
          </a:xfrm>
        </p:spPr>
      </p:pic>
      <p:pic>
        <p:nvPicPr>
          <p:cNvPr id="5" name="Рисунок 4" descr="пасха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00174"/>
            <a:ext cx="2675951" cy="3357562"/>
          </a:xfrm>
          <a:prstGeom prst="rect">
            <a:avLst/>
          </a:prstGeom>
        </p:spPr>
      </p:pic>
      <p:pic>
        <p:nvPicPr>
          <p:cNvPr id="6" name="Рисунок 5" descr="пасха 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714752"/>
            <a:ext cx="3020209" cy="2380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Ostereier</a:t>
            </a:r>
            <a:endParaRPr lang="ru-RU" dirty="0"/>
          </a:p>
        </p:txBody>
      </p:sp>
      <p:pic>
        <p:nvPicPr>
          <p:cNvPr id="4" name="Содержимое 3" descr="пасха 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4714909" cy="3143272"/>
          </a:xfrm>
        </p:spPr>
      </p:pic>
      <p:pic>
        <p:nvPicPr>
          <p:cNvPr id="5" name="Рисунок 4" descr="пасха 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6402" y="1714488"/>
            <a:ext cx="293181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Osterhasen</a:t>
            </a:r>
            <a:endParaRPr lang="ru-RU" dirty="0"/>
          </a:p>
        </p:txBody>
      </p:sp>
      <p:pic>
        <p:nvPicPr>
          <p:cNvPr id="4" name="Содержимое 3" descr="пасха 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3887997" cy="2928958"/>
          </a:xfrm>
        </p:spPr>
      </p:pic>
      <p:pic>
        <p:nvPicPr>
          <p:cNvPr id="6" name="Рисунок 5" descr="пасха 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314317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Osterhasen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überall</a:t>
            </a:r>
            <a:endParaRPr lang="ru-RU" dirty="0"/>
          </a:p>
        </p:txBody>
      </p:sp>
      <p:pic>
        <p:nvPicPr>
          <p:cNvPr id="4" name="Содержимое 3" descr="пасха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3929066"/>
            <a:ext cx="2777674" cy="2259452"/>
          </a:xfrm>
        </p:spPr>
      </p:pic>
      <p:pic>
        <p:nvPicPr>
          <p:cNvPr id="5" name="Рисунок 4" descr="пасха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857364"/>
            <a:ext cx="2855033" cy="2511793"/>
          </a:xfrm>
          <a:prstGeom prst="rect">
            <a:avLst/>
          </a:prstGeom>
        </p:spPr>
      </p:pic>
      <p:pic>
        <p:nvPicPr>
          <p:cNvPr id="8" name="Рисунок 7" descr="пасха 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714488"/>
            <a:ext cx="3294862" cy="2391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Hase</a:t>
            </a:r>
            <a:r>
              <a:rPr lang="en-US" dirty="0" smtClean="0"/>
              <a:t> </a:t>
            </a:r>
            <a:r>
              <a:rPr lang="en-US" dirty="0" err="1" smtClean="0"/>
              <a:t>versteckt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die </a:t>
            </a:r>
            <a:r>
              <a:rPr lang="en-US" dirty="0" err="1" smtClean="0"/>
              <a:t>Ostereier</a:t>
            </a:r>
            <a:r>
              <a:rPr lang="en-US" dirty="0" smtClean="0"/>
              <a:t> in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Garten</a:t>
            </a:r>
            <a:endParaRPr lang="ru-RU" dirty="0"/>
          </a:p>
        </p:txBody>
      </p:sp>
      <p:pic>
        <p:nvPicPr>
          <p:cNvPr id="5" name="Содержимое 4" descr="пасха 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829542"/>
            <a:ext cx="3965458" cy="3160873"/>
          </a:xfrm>
        </p:spPr>
      </p:pic>
      <p:pic>
        <p:nvPicPr>
          <p:cNvPr id="7" name="Рисунок 6" descr="пасха 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000240"/>
            <a:ext cx="346279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Kinder </a:t>
            </a:r>
            <a:r>
              <a:rPr lang="en-US" dirty="0" err="1" smtClean="0"/>
              <a:t>suchen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die </a:t>
            </a:r>
            <a:r>
              <a:rPr lang="en-US" dirty="0" err="1" smtClean="0"/>
              <a:t>Ostereier</a:t>
            </a:r>
            <a:endParaRPr lang="ru-RU" dirty="0"/>
          </a:p>
        </p:txBody>
      </p:sp>
      <p:pic>
        <p:nvPicPr>
          <p:cNvPr id="4" name="Содержимое 3" descr="пасха 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3" y="1928802"/>
            <a:ext cx="3638243" cy="4028054"/>
          </a:xfrm>
        </p:spPr>
      </p:pic>
      <p:pic>
        <p:nvPicPr>
          <p:cNvPr id="5" name="Рисунок 4" descr="пасха 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928802"/>
            <a:ext cx="3214710" cy="401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Feuer</a:t>
            </a:r>
            <a:r>
              <a:rPr lang="en-US" dirty="0" smtClean="0"/>
              <a:t> –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Zeichen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Osterfreude</a:t>
            </a:r>
            <a:endParaRPr lang="ru-RU" dirty="0"/>
          </a:p>
        </p:txBody>
      </p:sp>
      <p:pic>
        <p:nvPicPr>
          <p:cNvPr id="4" name="Содержимое 3" descr="пасха 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3989537" cy="3143272"/>
          </a:xfrm>
          <a:prstGeom prst="doubleWave">
            <a:avLst/>
          </a:prstGeom>
        </p:spPr>
      </p:pic>
      <p:pic>
        <p:nvPicPr>
          <p:cNvPr id="5" name="Рисунок 4" descr="пасха 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86124"/>
            <a:ext cx="3843748" cy="2639374"/>
          </a:xfrm>
          <a:prstGeom prst="doubleWav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to journal design templat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 journal design template</Template>
  <TotalTime>0</TotalTime>
  <Words>76</Words>
  <Application>Microsoft Office PowerPoint</Application>
  <PresentationFormat>Экран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Photo journal design template</vt:lpstr>
      <vt:lpstr>Ostern in Deutschland  </vt:lpstr>
      <vt:lpstr>Das Osterfeier gehört  zur Frühlingszeit</vt:lpstr>
      <vt:lpstr>Ostereier</vt:lpstr>
      <vt:lpstr>Verschiedene Ostereier</vt:lpstr>
      <vt:lpstr>Die Osterhasen</vt:lpstr>
      <vt:lpstr>Die Osterhasen sind überall</vt:lpstr>
      <vt:lpstr>Der Hase versteckt   die Ostereier in dem Garten</vt:lpstr>
      <vt:lpstr>Die Kinder suchen  die Ostereier</vt:lpstr>
      <vt:lpstr>Das Feuer – ein Zeichen der Osterfreude</vt:lpstr>
      <vt:lpstr>Osterkerze</vt:lpstr>
      <vt:lpstr>Eine heilkräftige Wasser</vt:lpstr>
      <vt:lpstr>Der Baum – ein Symbol des Lebens</vt:lpstr>
      <vt:lpstr>Der Osterbaum</vt:lpstr>
      <vt:lpstr>Glückwunschkarte  zum Ostern </vt:lpstr>
      <vt:lpstr>Glückwunschkarte</vt:lpstr>
      <vt:lpstr>Schöne Karten</vt:lpstr>
      <vt:lpstr>Die Kinder machen die Karte und Geschenke selbst</vt:lpstr>
      <vt:lpstr>Selbstgebastelte Geschenke</vt:lpstr>
      <vt:lpstr>Alle schmücken seine Gärten und Wohnungen</vt:lpstr>
      <vt:lpstr>Ostergebäck</vt:lpstr>
      <vt:lpstr>Ostergebäck</vt:lpstr>
      <vt:lpstr> Wir hoffen, dass Ihr  etwas Neues erfahren habt.</vt:lpstr>
    </vt:vector>
  </TitlesOfParts>
  <Manager/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Ostern in Deutschland</dc:title>
  <dc:subject/>
  <dc:creator>Ирина</dc:creator>
  <cp:keywords/>
  <dc:description/>
  <cp:lastModifiedBy>Ирина</cp:lastModifiedBy>
  <cp:revision>19</cp:revision>
  <cp:lastPrinted>1601-01-01T00:00:00Z</cp:lastPrinted>
  <dcterms:created xsi:type="dcterms:W3CDTF">2011-03-23T16:59:41Z</dcterms:created>
  <dcterms:modified xsi:type="dcterms:W3CDTF">2011-10-09T17:30:29Z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TC010903071033</vt:lpwstr>
  </property>
</Properties>
</file>