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9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9CBA-D6E1-4663-AFEB-80B69B069403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24B0-71CD-4B67-A1C2-B5C32FF65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24B0-71CD-4B67-A1C2-B5C32FF65B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3AA2-2E11-49DB-8F65-7D8FE9E14B34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6A879-E1C8-4231-BB24-D87A076A1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7944352" flipV="1">
            <a:off x="218890" y="2624510"/>
            <a:ext cx="5040560" cy="1886454"/>
          </a:xfrm>
        </p:spPr>
        <p:txBody>
          <a:bodyPr/>
          <a:lstStyle/>
          <a:p>
            <a:r>
              <a:rPr lang="ru-RU" dirty="0" smtClean="0"/>
              <a:t>Германия-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486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Школы будущего</a:t>
            </a:r>
            <a:endParaRPr lang="ru-RU" dirty="0"/>
          </a:p>
        </p:txBody>
      </p:sp>
      <p:pic>
        <p:nvPicPr>
          <p:cNvPr id="4" name="Рисунок 3" descr="4ger28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86000" cy="3048000"/>
          </a:xfrm>
          <a:prstGeom prst="rect">
            <a:avLst/>
          </a:prstGeom>
        </p:spPr>
      </p:pic>
      <p:pic>
        <p:nvPicPr>
          <p:cNvPr id="5" name="Рисунок 4" descr="4ger07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88640"/>
            <a:ext cx="2934072" cy="2520280"/>
          </a:xfrm>
          <a:prstGeom prst="rect">
            <a:avLst/>
          </a:prstGeom>
        </p:spPr>
      </p:pic>
      <p:pic>
        <p:nvPicPr>
          <p:cNvPr id="6" name="Рисунок 5" descr="d18413564a39c2b9334a2c8616a42b1c-ad28a0df80cee00636eba788519d3e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88640"/>
            <a:ext cx="3672408" cy="2376264"/>
          </a:xfrm>
          <a:prstGeom prst="rect">
            <a:avLst/>
          </a:prstGeom>
        </p:spPr>
      </p:pic>
      <p:pic>
        <p:nvPicPr>
          <p:cNvPr id="11266" name="Picture 2" descr="C:\Users\ромнатян\Desktop\с флэшки фото 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20888"/>
            <a:ext cx="5112568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школ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ромнатян\Desktop\с флэшки фото 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388424" cy="46459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Театрализация пьесы </a:t>
            </a:r>
            <a:r>
              <a:rPr lang="ru-RU" dirty="0" err="1" smtClean="0"/>
              <a:t>ш</a:t>
            </a:r>
            <a:r>
              <a:rPr lang="ru-RU" i="1" dirty="0" err="1" smtClean="0"/>
              <a:t>експира</a:t>
            </a:r>
            <a:endParaRPr lang="ru-RU" dirty="0"/>
          </a:p>
        </p:txBody>
      </p:sp>
      <p:pic>
        <p:nvPicPr>
          <p:cNvPr id="3074" name="Picture 2" descr="C:\Users\ромнатян\Desktop\с флэшки фото 1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548640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ромнатян\Desktop\с флэшки фото 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Гимназия. Урок немецкого языка</a:t>
            </a:r>
            <a:endParaRPr lang="ru-RU" dirty="0"/>
          </a:p>
        </p:txBody>
      </p:sp>
      <p:pic>
        <p:nvPicPr>
          <p:cNvPr id="4098" name="Picture 2" descr="C:\Users\ромнатян\Desktop\с флэшки фото 1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ромнатян\Desktop\дюссердольф\с флэшки фото 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260648"/>
            <a:ext cx="4536504" cy="36140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  <p:pic>
        <p:nvPicPr>
          <p:cNvPr id="2050" name="Picture 2" descr="C:\Users\ромнатян\Desktop\с флэшки фото 2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41148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Так  выглядит начальная школа</a:t>
            </a:r>
            <a:endParaRPr lang="ru-RU" dirty="0"/>
          </a:p>
        </p:txBody>
      </p:sp>
      <p:pic>
        <p:nvPicPr>
          <p:cNvPr id="2051" name="Picture 3" descr="C:\Users\ромнатян\Desktop\дюссердольф\с флэшки фото 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170202" cy="43204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Экран (4:3)</PresentationFormat>
  <Paragraphs>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Германия-</vt:lpstr>
      <vt:lpstr>Посещение школ </vt:lpstr>
      <vt:lpstr>Театрализация пьесы шекспира</vt:lpstr>
      <vt:lpstr>Гимназия. Урок немецкого языка</vt:lpstr>
      <vt:lpstr>Урок математики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Германия-</dc:title>
  <dc:creator>Ляховчук</dc:creator>
  <cp:lastModifiedBy>Ляховчук</cp:lastModifiedBy>
  <cp:revision>6</cp:revision>
  <dcterms:created xsi:type="dcterms:W3CDTF">2010-10-13T11:43:14Z</dcterms:created>
  <dcterms:modified xsi:type="dcterms:W3CDTF">2012-06-05T18:45:30Z</dcterms:modified>
</cp:coreProperties>
</file>