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33B3A9-79E1-4D7E-8F9D-8FDB3E9CA9E8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E47E9E-A066-491C-839D-AAE8BE3D8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egoe Print" pitchFamily="2" charset="0"/>
              </a:rPr>
              <a:t>Метод координат в пространстве</a:t>
            </a:r>
            <a:br>
              <a:rPr lang="ru-RU" dirty="0" smtClean="0">
                <a:latin typeface="Segoe Print" pitchFamily="2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/>
          <a:lstStyle/>
          <a:p>
            <a:pPr algn="l"/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выполнила</a:t>
            </a:r>
          </a:p>
          <a:p>
            <a:pPr algn="l"/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математики </a:t>
            </a:r>
          </a:p>
          <a:p>
            <a:pPr algn="l"/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Серебрянская Л. 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Метод координат</a:t>
            </a:r>
            <a:r>
              <a:rPr lang="ru-RU" dirty="0" smtClean="0"/>
              <a:t> — способ определять положение точки или тела с помощью чисел или других символов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формулы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Главная формула — косинус угла </a:t>
            </a:r>
            <a:r>
              <a:rPr lang="ru-RU" dirty="0" err="1" smtClean="0"/>
              <a:t>φ </a:t>
            </a:r>
            <a:r>
              <a:rPr lang="ru-RU" dirty="0" smtClean="0"/>
              <a:t>между векторами </a:t>
            </a:r>
            <a:r>
              <a:rPr lang="ru-RU" dirty="0" err="1" smtClean="0"/>
              <a:t>a</a:t>
            </a:r>
            <a:r>
              <a:rPr lang="ru-RU" dirty="0" smtClean="0"/>
              <a:t> = (x</a:t>
            </a:r>
            <a:r>
              <a:rPr lang="ru-RU" baseline="-25000" dirty="0" smtClean="0"/>
              <a:t>1</a:t>
            </a:r>
            <a:r>
              <a:rPr lang="ru-RU" dirty="0" smtClean="0"/>
              <a:t>; y</a:t>
            </a:r>
            <a:r>
              <a:rPr lang="ru-RU" baseline="-25000" dirty="0" smtClean="0"/>
              <a:t>1</a:t>
            </a:r>
            <a:r>
              <a:rPr lang="ru-RU" dirty="0" smtClean="0"/>
              <a:t>; z</a:t>
            </a:r>
            <a:r>
              <a:rPr lang="ru-RU" baseline="-25000" dirty="0" smtClean="0"/>
              <a:t>1</a:t>
            </a:r>
            <a:r>
              <a:rPr lang="ru-RU" dirty="0" smtClean="0"/>
              <a:t>) и </a:t>
            </a:r>
            <a:r>
              <a:rPr lang="ru-RU" dirty="0" err="1" smtClean="0"/>
              <a:t>b</a:t>
            </a:r>
            <a:r>
              <a:rPr lang="ru-RU" dirty="0" smtClean="0"/>
              <a:t> = (x</a:t>
            </a:r>
            <a:r>
              <a:rPr lang="ru-RU" baseline="-25000" dirty="0" smtClean="0"/>
              <a:t>2</a:t>
            </a:r>
            <a:r>
              <a:rPr lang="ru-RU" dirty="0" smtClean="0"/>
              <a:t>; y</a:t>
            </a:r>
            <a:r>
              <a:rPr lang="ru-RU" baseline="-25000" dirty="0" smtClean="0"/>
              <a:t>2</a:t>
            </a:r>
            <a:r>
              <a:rPr lang="ru-RU" dirty="0" smtClean="0"/>
              <a:t>; z</a:t>
            </a:r>
            <a:r>
              <a:rPr lang="ru-RU" baseline="-25000" dirty="0" smtClean="0"/>
              <a:t>2</a:t>
            </a:r>
            <a:r>
              <a:rPr lang="ru-RU" dirty="0" smtClean="0"/>
              <a:t>):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&amp;Kcy;&amp;ocy;&amp;scy;&amp;icy;&amp;ncy;&amp;ucy;&amp;scy; &amp;ucy;&amp;gcy;&amp;lcy;&amp;acy; &amp;mcy;&amp;iecy;&amp;zhcy;&amp;dcy;&amp;ucy; &amp;vcy;&amp;iecy;&amp;kcy;&amp;tcy;&amp;ocy;&amp;rcy;&amp;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876"/>
            <a:ext cx="5470109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Уравнение плоскости в трехмерном пространстве: </a:t>
            </a:r>
            <a:r>
              <a:rPr lang="ru-RU" dirty="0" err="1" smtClean="0"/>
              <a:t>Ax</a:t>
            </a:r>
            <a:r>
              <a:rPr lang="ru-RU" dirty="0" smtClean="0"/>
              <a:t> + </a:t>
            </a:r>
            <a:r>
              <a:rPr lang="ru-RU" dirty="0" err="1" smtClean="0"/>
              <a:t>By</a:t>
            </a:r>
            <a:r>
              <a:rPr lang="ru-RU" dirty="0" smtClean="0"/>
              <a:t> + </a:t>
            </a:r>
            <a:r>
              <a:rPr lang="ru-RU" dirty="0" err="1" smtClean="0"/>
              <a:t>Cz</a:t>
            </a:r>
            <a:r>
              <a:rPr lang="ru-RU" dirty="0" smtClean="0"/>
              <a:t> + D = 0, где A, B, C и D — действительные числа, причем, если плоскость проходит через начало координат, D = 0. А если не проходит, то D = 1.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Вектор, перпендикулярный к плоскости </a:t>
            </a:r>
            <a:r>
              <a:rPr lang="ru-RU" dirty="0" err="1" smtClean="0"/>
              <a:t>Ax</a:t>
            </a:r>
            <a:r>
              <a:rPr lang="ru-RU" dirty="0" smtClean="0"/>
              <a:t> + </a:t>
            </a:r>
            <a:r>
              <a:rPr lang="ru-RU" dirty="0" err="1" smtClean="0"/>
              <a:t>By</a:t>
            </a:r>
            <a:r>
              <a:rPr lang="ru-RU" dirty="0" smtClean="0"/>
              <a:t> + </a:t>
            </a:r>
            <a:r>
              <a:rPr lang="ru-RU" dirty="0" err="1" smtClean="0"/>
              <a:t>Cz</a:t>
            </a:r>
            <a:r>
              <a:rPr lang="ru-RU" dirty="0" smtClean="0"/>
              <a:t> + D = 0, имеет координаты: </a:t>
            </a:r>
            <a:r>
              <a:rPr lang="ru-RU" dirty="0" err="1" smtClean="0"/>
              <a:t>n</a:t>
            </a:r>
            <a:r>
              <a:rPr lang="ru-RU" dirty="0" smtClean="0"/>
              <a:t> = (A; B; C).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Найти косинус угла между векторами </a:t>
            </a:r>
            <a:r>
              <a:rPr lang="ru-RU" dirty="0" err="1" smtClean="0"/>
              <a:t>a</a:t>
            </a:r>
            <a:r>
              <a:rPr lang="ru-RU" dirty="0" smtClean="0"/>
              <a:t> = (4; 3; 0) и </a:t>
            </a:r>
            <a:r>
              <a:rPr lang="ru-RU" dirty="0" err="1" smtClean="0"/>
              <a:t>b</a:t>
            </a:r>
            <a:r>
              <a:rPr lang="ru-RU" dirty="0" smtClean="0"/>
              <a:t> = (0; 12; 5).</a:t>
            </a:r>
          </a:p>
          <a:p>
            <a:pPr>
              <a:buNone/>
            </a:pPr>
            <a:r>
              <a:rPr lang="ru-RU" i="1" u="sng" dirty="0" smtClean="0"/>
              <a:t>Решение. </a:t>
            </a:r>
          </a:p>
          <a:p>
            <a:pPr>
              <a:buNone/>
            </a:pPr>
            <a:r>
              <a:rPr lang="ru-RU" dirty="0" smtClean="0"/>
              <a:t>Поскольку координаты векторов нам даны, подставляем их в первую формулу: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&amp;Kcy;&amp;ocy;&amp;scy;&amp;icy;&amp;ncy;&amp;ucy;&amp;scy; &amp;ucy;&amp;gcy;&amp;lcy;&amp;acy; - &amp;pcy;&amp;rcy;&amp;icy;&amp;mcy;&amp;iecy;&amp;rcy; &amp;vcy;&amp;ycy;&amp;chcy;&amp;icy;&amp;scy;&amp;lcy;&amp;iecy;&amp;n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643446"/>
            <a:ext cx="6704181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20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Тема20</Template>
  <TotalTime>2</TotalTime>
  <Words>32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Тема20</vt:lpstr>
      <vt:lpstr>Метод координат в пространстве </vt:lpstr>
      <vt:lpstr>Слайд 2</vt:lpstr>
      <vt:lpstr>Основные формулы</vt:lpstr>
      <vt:lpstr>Слайд 4</vt:lpstr>
      <vt:lpstr>Слайд 5</vt:lpstr>
      <vt:lpstr>Задача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координат в пространстве </dc:title>
  <dc:creator>12345</dc:creator>
  <cp:lastModifiedBy>12345</cp:lastModifiedBy>
  <cp:revision>4</cp:revision>
  <dcterms:created xsi:type="dcterms:W3CDTF">2013-09-27T12:39:13Z</dcterms:created>
  <dcterms:modified xsi:type="dcterms:W3CDTF">2013-09-27T12:43:58Z</dcterms:modified>
</cp:coreProperties>
</file>