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80" r:id="rId5"/>
    <p:sldId id="263" r:id="rId6"/>
    <p:sldId id="279" r:id="rId7"/>
    <p:sldId id="282" r:id="rId8"/>
    <p:sldId id="281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57" r:id="rId24"/>
    <p:sldId id="258" r:id="rId25"/>
    <p:sldId id="259" r:id="rId26"/>
    <p:sldId id="26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DDAD25-10BA-431E-81C4-912E89FD12BB}" type="doc">
      <dgm:prSet loTypeId="urn:microsoft.com/office/officeart/2005/8/layout/hList3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AC0DA4A-B796-4E9D-A1A0-240668D748B5}">
      <dgm:prSet phldrT="[Текст]"/>
      <dgm:spPr/>
      <dgm:t>
        <a:bodyPr/>
        <a:lstStyle/>
        <a:p>
          <a:r>
            <a:rPr lang="ru-RU" dirty="0" smtClean="0"/>
            <a:t>Предпосылки возникновения и идейные основы движения декабристов </a:t>
          </a:r>
          <a:endParaRPr lang="ru-RU" dirty="0"/>
        </a:p>
      </dgm:t>
    </dgm:pt>
    <dgm:pt modelId="{C6B50EB3-6C49-4A95-BA0A-66ED39554A57}" type="parTrans" cxnId="{711ED930-6314-4612-9474-72324D2DD237}">
      <dgm:prSet/>
      <dgm:spPr/>
      <dgm:t>
        <a:bodyPr/>
        <a:lstStyle/>
        <a:p>
          <a:endParaRPr lang="ru-RU"/>
        </a:p>
      </dgm:t>
    </dgm:pt>
    <dgm:pt modelId="{50F0AD32-BE51-4532-9131-B2827DA71358}" type="sibTrans" cxnId="{711ED930-6314-4612-9474-72324D2DD237}">
      <dgm:prSet/>
      <dgm:spPr/>
      <dgm:t>
        <a:bodyPr/>
        <a:lstStyle/>
        <a:p>
          <a:endParaRPr lang="ru-RU"/>
        </a:p>
      </dgm:t>
    </dgm:pt>
    <dgm:pt modelId="{FD985729-6E11-4AC2-BE65-99E0F434BFB2}">
      <dgm:prSet phldrT="[Текст]"/>
      <dgm:spPr/>
      <dgm:t>
        <a:bodyPr/>
        <a:lstStyle/>
        <a:p>
          <a:r>
            <a:rPr lang="ru-RU" dirty="0" smtClean="0"/>
            <a:t>Российская действительность с бесправием основной массы населения и господством крепостного права</a:t>
          </a:r>
          <a:endParaRPr lang="ru-RU" dirty="0"/>
        </a:p>
      </dgm:t>
    </dgm:pt>
    <dgm:pt modelId="{DF2B63CE-8C1C-4648-84AC-43F598CFE6C9}" type="parTrans" cxnId="{A902D956-93B3-4947-9A45-F151B8B8B00E}">
      <dgm:prSet/>
      <dgm:spPr/>
      <dgm:t>
        <a:bodyPr/>
        <a:lstStyle/>
        <a:p>
          <a:endParaRPr lang="ru-RU"/>
        </a:p>
      </dgm:t>
    </dgm:pt>
    <dgm:pt modelId="{BE0E0779-D641-4E3B-8141-EFF55720C42F}" type="sibTrans" cxnId="{A902D956-93B3-4947-9A45-F151B8B8B00E}">
      <dgm:prSet/>
      <dgm:spPr/>
      <dgm:t>
        <a:bodyPr/>
        <a:lstStyle/>
        <a:p>
          <a:endParaRPr lang="ru-RU"/>
        </a:p>
      </dgm:t>
    </dgm:pt>
    <dgm:pt modelId="{691A0D20-80E0-4CC6-AC16-55DCCBF273BA}">
      <dgm:prSet phldrT="[Текст]"/>
      <dgm:spPr/>
      <dgm:t>
        <a:bodyPr/>
        <a:lstStyle/>
        <a:p>
          <a:r>
            <a:rPr lang="ru-RU" dirty="0" smtClean="0"/>
            <a:t>Патриотический подъём и рост национального самосознания</a:t>
          </a:r>
          <a:endParaRPr lang="ru-RU" dirty="0"/>
        </a:p>
      </dgm:t>
    </dgm:pt>
    <dgm:pt modelId="{79428A1F-5901-46EF-93A5-0B1DD19751CE}" type="parTrans" cxnId="{70E5DC41-6637-4F00-946B-FBC424986989}">
      <dgm:prSet/>
      <dgm:spPr/>
      <dgm:t>
        <a:bodyPr/>
        <a:lstStyle/>
        <a:p>
          <a:endParaRPr lang="ru-RU"/>
        </a:p>
      </dgm:t>
    </dgm:pt>
    <dgm:pt modelId="{4A74921B-202A-4A57-8193-1B01BE227C1A}" type="sibTrans" cxnId="{70E5DC41-6637-4F00-946B-FBC424986989}">
      <dgm:prSet/>
      <dgm:spPr/>
      <dgm:t>
        <a:bodyPr/>
        <a:lstStyle/>
        <a:p>
          <a:endParaRPr lang="ru-RU"/>
        </a:p>
      </dgm:t>
    </dgm:pt>
    <dgm:pt modelId="{4E7C4579-CBC0-4524-88B9-1961C90E9A26}">
      <dgm:prSet phldrT="[Текст]"/>
      <dgm:spPr/>
      <dgm:t>
        <a:bodyPr/>
        <a:lstStyle/>
        <a:p>
          <a:r>
            <a:rPr lang="ru-RU" dirty="0" smtClean="0"/>
            <a:t>Влияние гуманистических идей французских просветителей</a:t>
          </a:r>
          <a:endParaRPr lang="ru-RU" dirty="0"/>
        </a:p>
      </dgm:t>
    </dgm:pt>
    <dgm:pt modelId="{DD6F2140-5905-4F03-9B7C-7F0A9CAC7A37}" type="parTrans" cxnId="{0656E3C1-5BB4-4B4B-8DC2-B0D09F2FE221}">
      <dgm:prSet/>
      <dgm:spPr/>
      <dgm:t>
        <a:bodyPr/>
        <a:lstStyle/>
        <a:p>
          <a:endParaRPr lang="ru-RU"/>
        </a:p>
      </dgm:t>
    </dgm:pt>
    <dgm:pt modelId="{C55DBA00-EA52-448A-9B75-42C7960F8330}" type="sibTrans" cxnId="{0656E3C1-5BB4-4B4B-8DC2-B0D09F2FE221}">
      <dgm:prSet/>
      <dgm:spPr/>
      <dgm:t>
        <a:bodyPr/>
        <a:lstStyle/>
        <a:p>
          <a:endParaRPr lang="ru-RU"/>
        </a:p>
      </dgm:t>
    </dgm:pt>
    <dgm:pt modelId="{F8C8137E-4E17-4545-B1A6-B5334B480DCB}">
      <dgm:prSet phldrT="[Текст]"/>
      <dgm:spPr/>
      <dgm:t>
        <a:bodyPr/>
        <a:lstStyle/>
        <a:p>
          <a:endParaRPr lang="ru-RU"/>
        </a:p>
      </dgm:t>
    </dgm:pt>
    <dgm:pt modelId="{77276A93-CC1D-4D77-90E8-53A82FF1E850}" type="parTrans" cxnId="{FF6D72F8-9FA3-472B-BE1A-17FB896A2DA2}">
      <dgm:prSet/>
      <dgm:spPr/>
      <dgm:t>
        <a:bodyPr/>
        <a:lstStyle/>
        <a:p>
          <a:endParaRPr lang="ru-RU"/>
        </a:p>
      </dgm:t>
    </dgm:pt>
    <dgm:pt modelId="{19548120-AD3C-4E93-9C22-26F0557C51AA}" type="sibTrans" cxnId="{FF6D72F8-9FA3-472B-BE1A-17FB896A2DA2}">
      <dgm:prSet/>
      <dgm:spPr/>
      <dgm:t>
        <a:bodyPr/>
        <a:lstStyle/>
        <a:p>
          <a:endParaRPr lang="ru-RU"/>
        </a:p>
      </dgm:t>
    </dgm:pt>
    <dgm:pt modelId="{9EC98A79-A7C2-4FD7-A2CF-91BD653E9587}">
      <dgm:prSet phldrT="[Текст]"/>
      <dgm:spPr/>
      <dgm:t>
        <a:bodyPr/>
        <a:lstStyle/>
        <a:p>
          <a:r>
            <a:rPr lang="ru-RU" dirty="0" smtClean="0"/>
            <a:t>Нерешительность Александра</a:t>
          </a:r>
          <a:r>
            <a:rPr lang="en-US" dirty="0" smtClean="0"/>
            <a:t> I </a:t>
          </a:r>
          <a:r>
            <a:rPr lang="ru-RU" dirty="0" smtClean="0"/>
            <a:t>в проведении реформ</a:t>
          </a:r>
          <a:r>
            <a:rPr lang="en-US" dirty="0" smtClean="0"/>
            <a:t> </a:t>
          </a:r>
          <a:endParaRPr lang="ru-RU" dirty="0"/>
        </a:p>
      </dgm:t>
    </dgm:pt>
    <dgm:pt modelId="{9189DA42-AC06-4EF6-966B-25782800A494}" type="parTrans" cxnId="{295ED483-B0F4-422D-97AC-2D87A47D4C4C}">
      <dgm:prSet/>
      <dgm:spPr/>
      <dgm:t>
        <a:bodyPr/>
        <a:lstStyle/>
        <a:p>
          <a:endParaRPr lang="ru-RU"/>
        </a:p>
      </dgm:t>
    </dgm:pt>
    <dgm:pt modelId="{F6406E83-0207-414E-9A11-0A2B97ADDD2F}" type="sibTrans" cxnId="{295ED483-B0F4-422D-97AC-2D87A47D4C4C}">
      <dgm:prSet/>
      <dgm:spPr/>
      <dgm:t>
        <a:bodyPr/>
        <a:lstStyle/>
        <a:p>
          <a:endParaRPr lang="ru-RU"/>
        </a:p>
      </dgm:t>
    </dgm:pt>
    <dgm:pt modelId="{D7CDAAF9-AB77-404B-ADEE-55477CC2AE45}" type="pres">
      <dgm:prSet presAssocID="{33DDAD25-10BA-431E-81C4-912E89FD12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AE1951-75D4-4374-9AB4-7E2919492EF7}" type="pres">
      <dgm:prSet presAssocID="{7AC0DA4A-B796-4E9D-A1A0-240668D748B5}" presName="roof" presStyleLbl="dkBgShp" presStyleIdx="0" presStyleCnt="2"/>
      <dgm:spPr/>
      <dgm:t>
        <a:bodyPr/>
        <a:lstStyle/>
        <a:p>
          <a:endParaRPr lang="ru-RU"/>
        </a:p>
      </dgm:t>
    </dgm:pt>
    <dgm:pt modelId="{1D50AFA3-777E-4A4C-B32D-E7528F733F0C}" type="pres">
      <dgm:prSet presAssocID="{7AC0DA4A-B796-4E9D-A1A0-240668D748B5}" presName="pillars" presStyleCnt="0"/>
      <dgm:spPr/>
    </dgm:pt>
    <dgm:pt modelId="{2435F43F-4A52-49E4-A7A3-BCE32D0225EC}" type="pres">
      <dgm:prSet presAssocID="{7AC0DA4A-B796-4E9D-A1A0-240668D748B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DBC25-20F4-4196-957D-B110F6D813C0}" type="pres">
      <dgm:prSet presAssocID="{691A0D20-80E0-4CC6-AC16-55DCCBF273B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734D9-2D8B-477F-865E-20FC5D5C350A}" type="pres">
      <dgm:prSet presAssocID="{4E7C4579-CBC0-4524-88B9-1961C90E9A26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AB4F9-51DD-4BB2-992C-0FC400E3B413}" type="pres">
      <dgm:prSet presAssocID="{9EC98A79-A7C2-4FD7-A2CF-91BD653E9587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E5529-8718-439A-8C33-C9D2D939900F}" type="pres">
      <dgm:prSet presAssocID="{7AC0DA4A-B796-4E9D-A1A0-240668D748B5}" presName="base" presStyleLbl="dkBgShp" presStyleIdx="1" presStyleCnt="2"/>
      <dgm:spPr/>
    </dgm:pt>
  </dgm:ptLst>
  <dgm:cxnLst>
    <dgm:cxn modelId="{17671728-8919-46BC-88CC-1D649141C758}" type="presOf" srcId="{4E7C4579-CBC0-4524-88B9-1961C90E9A26}" destId="{6DE734D9-2D8B-477F-865E-20FC5D5C350A}" srcOrd="0" destOrd="0" presId="urn:microsoft.com/office/officeart/2005/8/layout/hList3"/>
    <dgm:cxn modelId="{FF6D72F8-9FA3-472B-BE1A-17FB896A2DA2}" srcId="{33DDAD25-10BA-431E-81C4-912E89FD12BB}" destId="{F8C8137E-4E17-4545-B1A6-B5334B480DCB}" srcOrd="1" destOrd="0" parTransId="{77276A93-CC1D-4D77-90E8-53A82FF1E850}" sibTransId="{19548120-AD3C-4E93-9C22-26F0557C51AA}"/>
    <dgm:cxn modelId="{450D9F8D-D867-44F3-9B5D-ACDCE3B41C47}" type="presOf" srcId="{FD985729-6E11-4AC2-BE65-99E0F434BFB2}" destId="{2435F43F-4A52-49E4-A7A3-BCE32D0225EC}" srcOrd="0" destOrd="0" presId="urn:microsoft.com/office/officeart/2005/8/layout/hList3"/>
    <dgm:cxn modelId="{CE0224DC-1930-408E-93B4-DB5611CA22A9}" type="presOf" srcId="{33DDAD25-10BA-431E-81C4-912E89FD12BB}" destId="{D7CDAAF9-AB77-404B-ADEE-55477CC2AE45}" srcOrd="0" destOrd="0" presId="urn:microsoft.com/office/officeart/2005/8/layout/hList3"/>
    <dgm:cxn modelId="{295ED483-B0F4-422D-97AC-2D87A47D4C4C}" srcId="{7AC0DA4A-B796-4E9D-A1A0-240668D748B5}" destId="{9EC98A79-A7C2-4FD7-A2CF-91BD653E9587}" srcOrd="3" destOrd="0" parTransId="{9189DA42-AC06-4EF6-966B-25782800A494}" sibTransId="{F6406E83-0207-414E-9A11-0A2B97ADDD2F}"/>
    <dgm:cxn modelId="{3179DCC0-BA1C-4DBC-8879-3F7DE78C45B2}" type="presOf" srcId="{7AC0DA4A-B796-4E9D-A1A0-240668D748B5}" destId="{A6AE1951-75D4-4374-9AB4-7E2919492EF7}" srcOrd="0" destOrd="0" presId="urn:microsoft.com/office/officeart/2005/8/layout/hList3"/>
    <dgm:cxn modelId="{2173D0EF-139E-4422-8A31-A97222F3ABC1}" type="presOf" srcId="{691A0D20-80E0-4CC6-AC16-55DCCBF273BA}" destId="{39CDBC25-20F4-4196-957D-B110F6D813C0}" srcOrd="0" destOrd="0" presId="urn:microsoft.com/office/officeart/2005/8/layout/hList3"/>
    <dgm:cxn modelId="{FA2C4606-AA93-478D-AA02-1AB886975BC5}" type="presOf" srcId="{9EC98A79-A7C2-4FD7-A2CF-91BD653E9587}" destId="{2F3AB4F9-51DD-4BB2-992C-0FC400E3B413}" srcOrd="0" destOrd="0" presId="urn:microsoft.com/office/officeart/2005/8/layout/hList3"/>
    <dgm:cxn modelId="{A902D956-93B3-4947-9A45-F151B8B8B00E}" srcId="{7AC0DA4A-B796-4E9D-A1A0-240668D748B5}" destId="{FD985729-6E11-4AC2-BE65-99E0F434BFB2}" srcOrd="0" destOrd="0" parTransId="{DF2B63CE-8C1C-4648-84AC-43F598CFE6C9}" sibTransId="{BE0E0779-D641-4E3B-8141-EFF55720C42F}"/>
    <dgm:cxn modelId="{70E5DC41-6637-4F00-946B-FBC424986989}" srcId="{7AC0DA4A-B796-4E9D-A1A0-240668D748B5}" destId="{691A0D20-80E0-4CC6-AC16-55DCCBF273BA}" srcOrd="1" destOrd="0" parTransId="{79428A1F-5901-46EF-93A5-0B1DD19751CE}" sibTransId="{4A74921B-202A-4A57-8193-1B01BE227C1A}"/>
    <dgm:cxn modelId="{711ED930-6314-4612-9474-72324D2DD237}" srcId="{33DDAD25-10BA-431E-81C4-912E89FD12BB}" destId="{7AC0DA4A-B796-4E9D-A1A0-240668D748B5}" srcOrd="0" destOrd="0" parTransId="{C6B50EB3-6C49-4A95-BA0A-66ED39554A57}" sibTransId="{50F0AD32-BE51-4532-9131-B2827DA71358}"/>
    <dgm:cxn modelId="{0656E3C1-5BB4-4B4B-8DC2-B0D09F2FE221}" srcId="{7AC0DA4A-B796-4E9D-A1A0-240668D748B5}" destId="{4E7C4579-CBC0-4524-88B9-1961C90E9A26}" srcOrd="2" destOrd="0" parTransId="{DD6F2140-5905-4F03-9B7C-7F0A9CAC7A37}" sibTransId="{C55DBA00-EA52-448A-9B75-42C7960F8330}"/>
    <dgm:cxn modelId="{7A5EA860-1AB0-4D9C-8011-26F6DBA8C39C}" type="presParOf" srcId="{D7CDAAF9-AB77-404B-ADEE-55477CC2AE45}" destId="{A6AE1951-75D4-4374-9AB4-7E2919492EF7}" srcOrd="0" destOrd="0" presId="urn:microsoft.com/office/officeart/2005/8/layout/hList3"/>
    <dgm:cxn modelId="{0EBAA8C1-FE43-4598-AB02-631CB341B856}" type="presParOf" srcId="{D7CDAAF9-AB77-404B-ADEE-55477CC2AE45}" destId="{1D50AFA3-777E-4A4C-B32D-E7528F733F0C}" srcOrd="1" destOrd="0" presId="urn:microsoft.com/office/officeart/2005/8/layout/hList3"/>
    <dgm:cxn modelId="{E628C56B-0571-4986-805B-28CF10E1E0DB}" type="presParOf" srcId="{1D50AFA3-777E-4A4C-B32D-E7528F733F0C}" destId="{2435F43F-4A52-49E4-A7A3-BCE32D0225EC}" srcOrd="0" destOrd="0" presId="urn:microsoft.com/office/officeart/2005/8/layout/hList3"/>
    <dgm:cxn modelId="{A1FF5C4A-2FAC-4C17-B6BD-889714EF467D}" type="presParOf" srcId="{1D50AFA3-777E-4A4C-B32D-E7528F733F0C}" destId="{39CDBC25-20F4-4196-957D-B110F6D813C0}" srcOrd="1" destOrd="0" presId="urn:microsoft.com/office/officeart/2005/8/layout/hList3"/>
    <dgm:cxn modelId="{0D7265F6-B277-499D-B43A-0F14DFC808E0}" type="presParOf" srcId="{1D50AFA3-777E-4A4C-B32D-E7528F733F0C}" destId="{6DE734D9-2D8B-477F-865E-20FC5D5C350A}" srcOrd="2" destOrd="0" presId="urn:microsoft.com/office/officeart/2005/8/layout/hList3"/>
    <dgm:cxn modelId="{7E3DD38A-0A93-43C6-A635-F77E7957BF06}" type="presParOf" srcId="{1D50AFA3-777E-4A4C-B32D-E7528F733F0C}" destId="{2F3AB4F9-51DD-4BB2-992C-0FC400E3B413}" srcOrd="3" destOrd="0" presId="urn:microsoft.com/office/officeart/2005/8/layout/hList3"/>
    <dgm:cxn modelId="{45B3B9C2-FA49-4ACF-9F17-C30F4827AAE8}" type="presParOf" srcId="{D7CDAAF9-AB77-404B-ADEE-55477CC2AE45}" destId="{E77E5529-8718-439A-8C33-C9D2D939900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594C2-CC33-4277-B268-73FDE658949D}" type="doc">
      <dgm:prSet loTypeId="urn:microsoft.com/office/officeart/2005/8/layout/hList3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50FE344-6DBD-46A6-9B71-27C63BED0D16}">
      <dgm:prSet phldrT="[Текст]" custT="1"/>
      <dgm:spPr/>
      <dgm:t>
        <a:bodyPr/>
        <a:lstStyle/>
        <a:p>
          <a:r>
            <a:rPr lang="ru-RU" sz="1800" b="1" i="1" dirty="0" smtClean="0"/>
            <a:t>Догматы православия и религиозная индифферентность </a:t>
          </a:r>
          <a:endParaRPr lang="ru-RU" sz="1800" b="1" i="1" dirty="0"/>
        </a:p>
      </dgm:t>
    </dgm:pt>
    <dgm:pt modelId="{977E8DE8-6E1B-4913-B496-A38A2FA951BA}">
      <dgm:prSet phldrT="[Текст]" custT="1"/>
      <dgm:spPr/>
      <dgm:t>
        <a:bodyPr/>
        <a:lstStyle/>
        <a:p>
          <a:r>
            <a:rPr lang="ru-RU" sz="1800" b="1" i="1" dirty="0" smtClean="0"/>
            <a:t>Национальные, патриотические и интернациональные тенденции</a:t>
          </a:r>
          <a:endParaRPr lang="ru-RU" sz="1800" b="1" i="1" dirty="0"/>
        </a:p>
      </dgm:t>
    </dgm:pt>
    <dgm:pt modelId="{A3B5897E-2ADE-4881-8EFC-0AA59ABD51E8}">
      <dgm:prSet phldrT="[Текст]" custT="1"/>
      <dgm:spPr/>
      <dgm:t>
        <a:bodyPr/>
        <a:lstStyle/>
        <a:p>
          <a:r>
            <a:rPr lang="ru-RU" sz="1800" b="1" i="1" dirty="0" smtClean="0"/>
            <a:t>Реформаторские и революционные тенденции</a:t>
          </a:r>
          <a:endParaRPr lang="ru-RU" sz="1800" b="1" i="1" dirty="0"/>
        </a:p>
      </dgm:t>
    </dgm:pt>
    <dgm:pt modelId="{E9CE2FEE-CA97-45FC-89BC-40348E42EA9A}">
      <dgm:prSet phldrT="[Текст]"/>
      <dgm:spPr/>
      <dgm:t>
        <a:bodyPr/>
        <a:lstStyle/>
        <a:p>
          <a:r>
            <a:rPr lang="ru-RU" b="1" u="sng" dirty="0" smtClean="0"/>
            <a:t>ДВИЖЕНИЕ ДЕКАБРИСРОВ </a:t>
          </a:r>
          <a:r>
            <a:rPr lang="ru-RU" dirty="0" smtClean="0"/>
            <a:t>– </a:t>
          </a:r>
          <a:r>
            <a:rPr lang="ru-RU" b="1" i="1" dirty="0" smtClean="0"/>
            <a:t>сложное социокультурное и политическое явление, в котором сочетались:</a:t>
          </a:r>
          <a:endParaRPr lang="ru-RU" b="1" i="1" dirty="0"/>
        </a:p>
      </dgm:t>
    </dgm:pt>
    <dgm:pt modelId="{75F58D87-B62A-4E23-A3C9-87921750BB27}" type="sibTrans" cxnId="{46DB22B1-96AF-4AAC-8C18-56A7F607876B}">
      <dgm:prSet/>
      <dgm:spPr/>
      <dgm:t>
        <a:bodyPr/>
        <a:lstStyle/>
        <a:p>
          <a:endParaRPr lang="ru-RU"/>
        </a:p>
      </dgm:t>
    </dgm:pt>
    <dgm:pt modelId="{D1520D5D-46E5-418C-933C-A05AE55FBF41}" type="parTrans" cxnId="{46DB22B1-96AF-4AAC-8C18-56A7F607876B}">
      <dgm:prSet/>
      <dgm:spPr/>
      <dgm:t>
        <a:bodyPr/>
        <a:lstStyle/>
        <a:p>
          <a:endParaRPr lang="ru-RU"/>
        </a:p>
      </dgm:t>
    </dgm:pt>
    <dgm:pt modelId="{FBB2FC53-4298-4BCA-9BA0-E5EB5E541E03}" type="sibTrans" cxnId="{258146BE-4620-4D2C-B6F3-0D32A5796EFA}">
      <dgm:prSet/>
      <dgm:spPr/>
      <dgm:t>
        <a:bodyPr/>
        <a:lstStyle/>
        <a:p>
          <a:endParaRPr lang="ru-RU"/>
        </a:p>
      </dgm:t>
    </dgm:pt>
    <dgm:pt modelId="{4ADDB8D5-F066-478C-9975-45A6B241314A}" type="parTrans" cxnId="{258146BE-4620-4D2C-B6F3-0D32A5796EFA}">
      <dgm:prSet/>
      <dgm:spPr/>
      <dgm:t>
        <a:bodyPr/>
        <a:lstStyle/>
        <a:p>
          <a:endParaRPr lang="ru-RU"/>
        </a:p>
      </dgm:t>
    </dgm:pt>
    <dgm:pt modelId="{5CAADBFF-DD15-4728-932E-1C18301CE810}" type="sibTrans" cxnId="{4B2B53F1-13BC-4A95-823A-F1E58ED27C0D}">
      <dgm:prSet/>
      <dgm:spPr/>
      <dgm:t>
        <a:bodyPr/>
        <a:lstStyle/>
        <a:p>
          <a:endParaRPr lang="ru-RU"/>
        </a:p>
      </dgm:t>
    </dgm:pt>
    <dgm:pt modelId="{35A106E0-571F-42EA-9E6C-F8CFB8D8FE8D}" type="parTrans" cxnId="{4B2B53F1-13BC-4A95-823A-F1E58ED27C0D}">
      <dgm:prSet/>
      <dgm:spPr/>
      <dgm:t>
        <a:bodyPr/>
        <a:lstStyle/>
        <a:p>
          <a:endParaRPr lang="ru-RU"/>
        </a:p>
      </dgm:t>
    </dgm:pt>
    <dgm:pt modelId="{BD91ED42-F40E-49AA-9907-A1372F7568A7}" type="sibTrans" cxnId="{7982AE8E-42DC-448B-8B5C-D1FCD1118BFC}">
      <dgm:prSet/>
      <dgm:spPr/>
      <dgm:t>
        <a:bodyPr/>
        <a:lstStyle/>
        <a:p>
          <a:endParaRPr lang="ru-RU"/>
        </a:p>
      </dgm:t>
    </dgm:pt>
    <dgm:pt modelId="{101EAA10-A6DB-4667-86D6-C6EAC960292F}" type="parTrans" cxnId="{7982AE8E-42DC-448B-8B5C-D1FCD1118BFC}">
      <dgm:prSet/>
      <dgm:spPr/>
      <dgm:t>
        <a:bodyPr/>
        <a:lstStyle/>
        <a:p>
          <a:endParaRPr lang="ru-RU"/>
        </a:p>
      </dgm:t>
    </dgm:pt>
    <dgm:pt modelId="{03903786-E702-42FD-9062-ED3892E78468}">
      <dgm:prSet phldrT="[Текст]" custT="1"/>
      <dgm:spPr/>
      <dgm:t>
        <a:bodyPr/>
        <a:lstStyle/>
        <a:p>
          <a:r>
            <a:rPr lang="ru-RU" sz="1800" b="1" i="1" dirty="0" smtClean="0"/>
            <a:t>Зародыши будущего западничества и славянофильства</a:t>
          </a:r>
          <a:endParaRPr lang="ru-RU" sz="1800" b="1" i="1" dirty="0"/>
        </a:p>
      </dgm:t>
    </dgm:pt>
    <dgm:pt modelId="{92CB19BA-1534-4C05-9F0E-E97D98A62344}" type="parTrans" cxnId="{163D8C87-B677-40F5-8158-05E50B9F1E44}">
      <dgm:prSet/>
      <dgm:spPr/>
      <dgm:t>
        <a:bodyPr/>
        <a:lstStyle/>
        <a:p>
          <a:endParaRPr lang="ru-RU"/>
        </a:p>
      </dgm:t>
    </dgm:pt>
    <dgm:pt modelId="{91B1ADDF-EA01-49F2-9E62-9BD3972B99A9}" type="sibTrans" cxnId="{163D8C87-B677-40F5-8158-05E50B9F1E44}">
      <dgm:prSet/>
      <dgm:spPr/>
      <dgm:t>
        <a:bodyPr/>
        <a:lstStyle/>
        <a:p>
          <a:endParaRPr lang="ru-RU"/>
        </a:p>
      </dgm:t>
    </dgm:pt>
    <dgm:pt modelId="{965A65B9-9AA1-43A1-AC44-878F183DCB7A}" type="pres">
      <dgm:prSet presAssocID="{6A8594C2-CC33-4277-B268-73FDE658949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FE01E8-B247-437F-81A9-762F69E71A5F}" type="pres">
      <dgm:prSet presAssocID="{E9CE2FEE-CA97-45FC-89BC-40348E42EA9A}" presName="roof" presStyleLbl="dkBgShp" presStyleIdx="0" presStyleCnt="2"/>
      <dgm:spPr/>
      <dgm:t>
        <a:bodyPr/>
        <a:lstStyle/>
        <a:p>
          <a:endParaRPr lang="ru-RU"/>
        </a:p>
      </dgm:t>
    </dgm:pt>
    <dgm:pt modelId="{2139646B-6EDD-4725-B741-ED8852FDC375}" type="pres">
      <dgm:prSet presAssocID="{E9CE2FEE-CA97-45FC-89BC-40348E42EA9A}" presName="pillars" presStyleCnt="0"/>
      <dgm:spPr/>
    </dgm:pt>
    <dgm:pt modelId="{C9912379-E421-4D1E-9213-31717EF541FF}" type="pres">
      <dgm:prSet presAssocID="{E9CE2FEE-CA97-45FC-89BC-40348E42EA9A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22FB5-3290-49E4-85D8-525F48FC1ADE}" type="pres">
      <dgm:prSet presAssocID="{977E8DE8-6E1B-4913-B496-A38A2FA951B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549EF-880B-4E57-AFA3-7E44218F48E0}" type="pres">
      <dgm:prSet presAssocID="{D50FE344-6DBD-46A6-9B71-27C63BED0D16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CF464-4923-47B5-963F-8B31CA8A341E}" type="pres">
      <dgm:prSet presAssocID="{03903786-E702-42FD-9062-ED3892E7846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66A86-3A6A-434E-974B-635AD92EB67A}" type="pres">
      <dgm:prSet presAssocID="{E9CE2FEE-CA97-45FC-89BC-40348E42EA9A}" presName="base" presStyleLbl="dkBgShp" presStyleIdx="1" presStyleCnt="2"/>
      <dgm:spPr/>
    </dgm:pt>
  </dgm:ptLst>
  <dgm:cxnLst>
    <dgm:cxn modelId="{258146BE-4620-4D2C-B6F3-0D32A5796EFA}" srcId="{E9CE2FEE-CA97-45FC-89BC-40348E42EA9A}" destId="{D50FE344-6DBD-46A6-9B71-27C63BED0D16}" srcOrd="2" destOrd="0" parTransId="{4ADDB8D5-F066-478C-9975-45A6B241314A}" sibTransId="{FBB2FC53-4298-4BCA-9BA0-E5EB5E541E03}"/>
    <dgm:cxn modelId="{1413DF9F-A6C2-4D99-8C45-9D68E293A8B2}" type="presOf" srcId="{E9CE2FEE-CA97-45FC-89BC-40348E42EA9A}" destId="{59FE01E8-B247-437F-81A9-762F69E71A5F}" srcOrd="0" destOrd="0" presId="urn:microsoft.com/office/officeart/2005/8/layout/hList3"/>
    <dgm:cxn modelId="{163D8C87-B677-40F5-8158-05E50B9F1E44}" srcId="{E9CE2FEE-CA97-45FC-89BC-40348E42EA9A}" destId="{03903786-E702-42FD-9062-ED3892E78468}" srcOrd="3" destOrd="0" parTransId="{92CB19BA-1534-4C05-9F0E-E97D98A62344}" sibTransId="{91B1ADDF-EA01-49F2-9E62-9BD3972B99A9}"/>
    <dgm:cxn modelId="{46DB22B1-96AF-4AAC-8C18-56A7F607876B}" srcId="{6A8594C2-CC33-4277-B268-73FDE658949D}" destId="{E9CE2FEE-CA97-45FC-89BC-40348E42EA9A}" srcOrd="0" destOrd="0" parTransId="{D1520D5D-46E5-418C-933C-A05AE55FBF41}" sibTransId="{75F58D87-B62A-4E23-A3C9-87921750BB27}"/>
    <dgm:cxn modelId="{7982AE8E-42DC-448B-8B5C-D1FCD1118BFC}" srcId="{E9CE2FEE-CA97-45FC-89BC-40348E42EA9A}" destId="{A3B5897E-2ADE-4881-8EFC-0AA59ABD51E8}" srcOrd="0" destOrd="0" parTransId="{101EAA10-A6DB-4667-86D6-C6EAC960292F}" sibTransId="{BD91ED42-F40E-49AA-9907-A1372F7568A7}"/>
    <dgm:cxn modelId="{970A34C4-6308-4A24-997E-04E5C0001549}" type="presOf" srcId="{977E8DE8-6E1B-4913-B496-A38A2FA951BA}" destId="{66F22FB5-3290-49E4-85D8-525F48FC1ADE}" srcOrd="0" destOrd="0" presId="urn:microsoft.com/office/officeart/2005/8/layout/hList3"/>
    <dgm:cxn modelId="{E37CAAF4-95F8-493C-9543-87B8F4CE8F35}" type="presOf" srcId="{A3B5897E-2ADE-4881-8EFC-0AA59ABD51E8}" destId="{C9912379-E421-4D1E-9213-31717EF541FF}" srcOrd="0" destOrd="0" presId="urn:microsoft.com/office/officeart/2005/8/layout/hList3"/>
    <dgm:cxn modelId="{15B35C86-3442-4B5F-A73C-270D313109BF}" type="presOf" srcId="{6A8594C2-CC33-4277-B268-73FDE658949D}" destId="{965A65B9-9AA1-43A1-AC44-878F183DCB7A}" srcOrd="0" destOrd="0" presId="urn:microsoft.com/office/officeart/2005/8/layout/hList3"/>
    <dgm:cxn modelId="{4B2B53F1-13BC-4A95-823A-F1E58ED27C0D}" srcId="{E9CE2FEE-CA97-45FC-89BC-40348E42EA9A}" destId="{977E8DE8-6E1B-4913-B496-A38A2FA951BA}" srcOrd="1" destOrd="0" parTransId="{35A106E0-571F-42EA-9E6C-F8CFB8D8FE8D}" sibTransId="{5CAADBFF-DD15-4728-932E-1C18301CE810}"/>
    <dgm:cxn modelId="{7282A42B-9244-4DA8-8DAE-3FD98DB05F37}" type="presOf" srcId="{D50FE344-6DBD-46A6-9B71-27C63BED0D16}" destId="{CA1549EF-880B-4E57-AFA3-7E44218F48E0}" srcOrd="0" destOrd="0" presId="urn:microsoft.com/office/officeart/2005/8/layout/hList3"/>
    <dgm:cxn modelId="{E4AC1D0B-F99B-4C32-9D72-0847F7D35F16}" type="presOf" srcId="{03903786-E702-42FD-9062-ED3892E78468}" destId="{077CF464-4923-47B5-963F-8B31CA8A341E}" srcOrd="0" destOrd="0" presId="urn:microsoft.com/office/officeart/2005/8/layout/hList3"/>
    <dgm:cxn modelId="{C94EFD02-8217-4565-9E4F-2AF7ED8984C0}" type="presParOf" srcId="{965A65B9-9AA1-43A1-AC44-878F183DCB7A}" destId="{59FE01E8-B247-437F-81A9-762F69E71A5F}" srcOrd="0" destOrd="0" presId="urn:microsoft.com/office/officeart/2005/8/layout/hList3"/>
    <dgm:cxn modelId="{19C5FE08-1444-4636-9099-F16EF97CF51D}" type="presParOf" srcId="{965A65B9-9AA1-43A1-AC44-878F183DCB7A}" destId="{2139646B-6EDD-4725-B741-ED8852FDC375}" srcOrd="1" destOrd="0" presId="urn:microsoft.com/office/officeart/2005/8/layout/hList3"/>
    <dgm:cxn modelId="{D25856F0-9DE8-48B4-888C-D23294428A91}" type="presParOf" srcId="{2139646B-6EDD-4725-B741-ED8852FDC375}" destId="{C9912379-E421-4D1E-9213-31717EF541FF}" srcOrd="0" destOrd="0" presId="urn:microsoft.com/office/officeart/2005/8/layout/hList3"/>
    <dgm:cxn modelId="{EC6744D2-4F2B-45D8-8716-B6158D856EFE}" type="presParOf" srcId="{2139646B-6EDD-4725-B741-ED8852FDC375}" destId="{66F22FB5-3290-49E4-85D8-525F48FC1ADE}" srcOrd="1" destOrd="0" presId="urn:microsoft.com/office/officeart/2005/8/layout/hList3"/>
    <dgm:cxn modelId="{0A7315A8-2DF2-4492-9861-07A7EBD71559}" type="presParOf" srcId="{2139646B-6EDD-4725-B741-ED8852FDC375}" destId="{CA1549EF-880B-4E57-AFA3-7E44218F48E0}" srcOrd="2" destOrd="0" presId="urn:microsoft.com/office/officeart/2005/8/layout/hList3"/>
    <dgm:cxn modelId="{3E252963-E9C8-4FE8-B8F3-1BB1645767FE}" type="presParOf" srcId="{2139646B-6EDD-4725-B741-ED8852FDC375}" destId="{077CF464-4923-47B5-963F-8B31CA8A341E}" srcOrd="3" destOrd="0" presId="urn:microsoft.com/office/officeart/2005/8/layout/hList3"/>
    <dgm:cxn modelId="{B5222605-7BAB-4F3F-A371-9D620765DF07}" type="presParOf" srcId="{965A65B9-9AA1-43A1-AC44-878F183DCB7A}" destId="{53866A86-3A6A-434E-974B-635AD92EB6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3A84C4-4AFA-47C4-A7B7-AB7F876565C7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05AF485-78F3-4008-9CA8-0BB959AFF33F}">
      <dgm:prSet phldrT="[Текст]"/>
      <dgm:spPr/>
      <dgm:t>
        <a:bodyPr/>
        <a:lstStyle/>
        <a:p>
          <a:r>
            <a:rPr lang="ru-RU" b="1" dirty="0" smtClean="0"/>
            <a:t>Ликвидация крепостничества и самодержавия</a:t>
          </a:r>
          <a:endParaRPr lang="ru-RU" b="1" dirty="0"/>
        </a:p>
      </dgm:t>
    </dgm:pt>
    <dgm:pt modelId="{4255CA81-C75D-4710-8441-A26B711FC299}">
      <dgm:prSet phldrT="[Текст]"/>
      <dgm:spPr/>
      <dgm:t>
        <a:bodyPr/>
        <a:lstStyle/>
        <a:p>
          <a:r>
            <a:rPr lang="ru-RU" b="1" dirty="0" smtClean="0"/>
            <a:t>Программа</a:t>
          </a:r>
          <a:endParaRPr lang="ru-RU" b="1" dirty="0"/>
        </a:p>
      </dgm:t>
    </dgm:pt>
    <dgm:pt modelId="{685A13C9-81AB-41AD-A9F9-F624BDAACBD0}" type="sibTrans" cxnId="{BD37BFC0-EA4C-432B-AAA3-F297D2A23A6A}">
      <dgm:prSet/>
      <dgm:spPr/>
      <dgm:t>
        <a:bodyPr/>
        <a:lstStyle/>
        <a:p>
          <a:endParaRPr lang="ru-RU"/>
        </a:p>
      </dgm:t>
    </dgm:pt>
    <dgm:pt modelId="{A3D9152B-A389-439F-940B-57522E78F4DA}" type="parTrans" cxnId="{BD37BFC0-EA4C-432B-AAA3-F297D2A23A6A}">
      <dgm:prSet/>
      <dgm:spPr/>
      <dgm:t>
        <a:bodyPr/>
        <a:lstStyle/>
        <a:p>
          <a:endParaRPr lang="ru-RU"/>
        </a:p>
      </dgm:t>
    </dgm:pt>
    <dgm:pt modelId="{2E329B42-B3D2-4905-9B12-902076A7EBAC}" type="sibTrans" cxnId="{98FFB91A-79F7-4EB9-A073-0E785B4DF189}">
      <dgm:prSet/>
      <dgm:spPr/>
      <dgm:t>
        <a:bodyPr/>
        <a:lstStyle/>
        <a:p>
          <a:endParaRPr lang="ru-RU"/>
        </a:p>
      </dgm:t>
    </dgm:pt>
    <dgm:pt modelId="{55E3C885-FE74-4B99-98AB-DDFBC1C9224A}" type="parTrans" cxnId="{98FFB91A-79F7-4EB9-A073-0E785B4DF189}">
      <dgm:prSet/>
      <dgm:spPr/>
      <dgm:t>
        <a:bodyPr/>
        <a:lstStyle/>
        <a:p>
          <a:endParaRPr lang="ru-RU"/>
        </a:p>
      </dgm:t>
    </dgm:pt>
    <dgm:pt modelId="{0F5C4296-4DA6-4A60-9EC4-3AF80A25894C}">
      <dgm:prSet phldrT="[Текст]"/>
      <dgm:spPr/>
      <dgm:t>
        <a:bodyPr/>
        <a:lstStyle/>
        <a:p>
          <a:r>
            <a:rPr lang="ru-RU" b="1" dirty="0" smtClean="0"/>
            <a:t>30 чел. </a:t>
          </a:r>
          <a:endParaRPr lang="ru-RU" b="1" dirty="0"/>
        </a:p>
      </dgm:t>
    </dgm:pt>
    <dgm:pt modelId="{9CDAB44E-21BE-4CDA-ADEA-F9F893BAB2C1}">
      <dgm:prSet phldrT="[Текст]"/>
      <dgm:spPr/>
      <dgm:t>
        <a:bodyPr/>
        <a:lstStyle/>
        <a:p>
          <a:r>
            <a:rPr lang="ru-RU" b="1" dirty="0" smtClean="0"/>
            <a:t>Количество членов, представители</a:t>
          </a:r>
          <a:endParaRPr lang="ru-RU" b="1" dirty="0"/>
        </a:p>
      </dgm:t>
    </dgm:pt>
    <dgm:pt modelId="{54BA95F7-7F69-46B5-B4BA-84DA7D54AD32}" type="sibTrans" cxnId="{93A16DA0-5588-4032-A9E4-879EAECEBF34}">
      <dgm:prSet/>
      <dgm:spPr/>
      <dgm:t>
        <a:bodyPr/>
        <a:lstStyle/>
        <a:p>
          <a:endParaRPr lang="ru-RU"/>
        </a:p>
      </dgm:t>
    </dgm:pt>
    <dgm:pt modelId="{EFB37FFB-8E10-46E0-BD4D-6BEAE5FDB22A}" type="parTrans" cxnId="{93A16DA0-5588-4032-A9E4-879EAECEBF34}">
      <dgm:prSet/>
      <dgm:spPr/>
      <dgm:t>
        <a:bodyPr/>
        <a:lstStyle/>
        <a:p>
          <a:endParaRPr lang="ru-RU"/>
        </a:p>
      </dgm:t>
    </dgm:pt>
    <dgm:pt modelId="{99F71638-AD1E-42E3-9498-1FAF8CCFBBD5}" type="sibTrans" cxnId="{65127C11-0B52-481A-BF80-F8A6881FFB84}">
      <dgm:prSet/>
      <dgm:spPr/>
      <dgm:t>
        <a:bodyPr/>
        <a:lstStyle/>
        <a:p>
          <a:endParaRPr lang="ru-RU"/>
        </a:p>
      </dgm:t>
    </dgm:pt>
    <dgm:pt modelId="{839ADBA8-C200-4526-BEED-126BD95709D3}" type="parTrans" cxnId="{65127C11-0B52-481A-BF80-F8A6881FFB84}">
      <dgm:prSet/>
      <dgm:spPr/>
      <dgm:t>
        <a:bodyPr/>
        <a:lstStyle/>
        <a:p>
          <a:endParaRPr lang="ru-RU"/>
        </a:p>
      </dgm:t>
    </dgm:pt>
    <dgm:pt modelId="{EAD1CC43-7B73-455A-820D-859AC605EDCF}">
      <dgm:prSet phldrT="[Текст]"/>
      <dgm:spPr/>
      <dgm:t>
        <a:bodyPr/>
        <a:lstStyle/>
        <a:p>
          <a:r>
            <a:rPr lang="ru-RU" b="1" dirty="0" smtClean="0"/>
            <a:t>«СОЮЗ СПАСЕНИЯ»</a:t>
          </a:r>
          <a:endParaRPr lang="ru-RU" b="1" dirty="0"/>
        </a:p>
      </dgm:t>
    </dgm:pt>
    <dgm:pt modelId="{0168585C-2A84-4D2C-9EE7-C258393E260D}">
      <dgm:prSet phldrT="[Текст]"/>
      <dgm:spPr/>
      <dgm:t>
        <a:bodyPr/>
        <a:lstStyle/>
        <a:p>
          <a:r>
            <a:rPr lang="ru-RU" b="1" dirty="0" smtClean="0"/>
            <a:t>Название</a:t>
          </a:r>
        </a:p>
        <a:p>
          <a:r>
            <a:rPr lang="ru-RU" b="1" dirty="0" smtClean="0"/>
            <a:t>Годы</a:t>
          </a:r>
        </a:p>
        <a:p>
          <a:r>
            <a:rPr lang="ru-RU" b="1" dirty="0" smtClean="0"/>
            <a:t>Место</a:t>
          </a:r>
          <a:endParaRPr lang="ru-RU" b="1" dirty="0"/>
        </a:p>
      </dgm:t>
    </dgm:pt>
    <dgm:pt modelId="{FAD0089A-9001-4B26-8E43-FBA28FB77883}" type="sibTrans" cxnId="{596AF41E-AFAE-4CA0-AE21-C8E7DD01FDB5}">
      <dgm:prSet/>
      <dgm:spPr/>
      <dgm:t>
        <a:bodyPr/>
        <a:lstStyle/>
        <a:p>
          <a:endParaRPr lang="ru-RU"/>
        </a:p>
      </dgm:t>
    </dgm:pt>
    <dgm:pt modelId="{E919B7AF-748C-44D3-85B2-9B9C2A176108}" type="parTrans" cxnId="{596AF41E-AFAE-4CA0-AE21-C8E7DD01FDB5}">
      <dgm:prSet/>
      <dgm:spPr/>
      <dgm:t>
        <a:bodyPr/>
        <a:lstStyle/>
        <a:p>
          <a:endParaRPr lang="ru-RU"/>
        </a:p>
      </dgm:t>
    </dgm:pt>
    <dgm:pt modelId="{DEDE35AF-3A54-4818-B9CD-0676E8661998}" type="sibTrans" cxnId="{E0B8A7C9-FDD7-4CA9-8B4C-03713C646E61}">
      <dgm:prSet/>
      <dgm:spPr/>
      <dgm:t>
        <a:bodyPr/>
        <a:lstStyle/>
        <a:p>
          <a:endParaRPr lang="ru-RU"/>
        </a:p>
      </dgm:t>
    </dgm:pt>
    <dgm:pt modelId="{87FA12E6-92C7-4AC4-864F-5E3A45E6FB7D}" type="parTrans" cxnId="{E0B8A7C9-FDD7-4CA9-8B4C-03713C646E61}">
      <dgm:prSet/>
      <dgm:spPr/>
      <dgm:t>
        <a:bodyPr/>
        <a:lstStyle/>
        <a:p>
          <a:endParaRPr lang="ru-RU"/>
        </a:p>
      </dgm:t>
    </dgm:pt>
    <dgm:pt modelId="{73689FDE-9D0F-4339-B45C-7EDC5B8AEACA}">
      <dgm:prSet phldrT="[Текст]"/>
      <dgm:spPr/>
      <dgm:t>
        <a:bodyPr/>
        <a:lstStyle/>
        <a:p>
          <a:endParaRPr lang="ru-RU" b="1" dirty="0"/>
        </a:p>
      </dgm:t>
    </dgm:pt>
    <dgm:pt modelId="{BAF8DAB9-5413-495A-AB58-F9CC32D37582}" type="parTrans" cxnId="{7BCCC546-C323-4242-A38B-F4B90BBECBB8}">
      <dgm:prSet/>
      <dgm:spPr/>
      <dgm:t>
        <a:bodyPr/>
        <a:lstStyle/>
        <a:p>
          <a:endParaRPr lang="ru-RU"/>
        </a:p>
      </dgm:t>
    </dgm:pt>
    <dgm:pt modelId="{8547F564-EB9A-4C17-9751-840DDD388CBE}" type="sibTrans" cxnId="{7BCCC546-C323-4242-A38B-F4B90BBECBB8}">
      <dgm:prSet/>
      <dgm:spPr/>
      <dgm:t>
        <a:bodyPr/>
        <a:lstStyle/>
        <a:p>
          <a:endParaRPr lang="ru-RU"/>
        </a:p>
      </dgm:t>
    </dgm:pt>
    <dgm:pt modelId="{502D4CD8-76D2-481F-A019-2F4005B00843}">
      <dgm:prSet phldrT="[Текст]"/>
      <dgm:spPr/>
      <dgm:t>
        <a:bodyPr/>
        <a:lstStyle/>
        <a:p>
          <a:r>
            <a:rPr lang="ru-RU" b="1" dirty="0" smtClean="0"/>
            <a:t>1816 – 1817 ГГ.</a:t>
          </a:r>
          <a:endParaRPr lang="ru-RU" b="1" dirty="0"/>
        </a:p>
      </dgm:t>
    </dgm:pt>
    <dgm:pt modelId="{3E429614-4708-4BC7-8FC9-C837751D6456}" type="parTrans" cxnId="{7529F517-5DA0-436F-BA0E-0F9B8FDCB0ED}">
      <dgm:prSet/>
      <dgm:spPr/>
      <dgm:t>
        <a:bodyPr/>
        <a:lstStyle/>
        <a:p>
          <a:endParaRPr lang="ru-RU"/>
        </a:p>
      </dgm:t>
    </dgm:pt>
    <dgm:pt modelId="{2D238DE1-ED86-4B07-8FEF-44A6E4EA5465}" type="sibTrans" cxnId="{7529F517-5DA0-436F-BA0E-0F9B8FDCB0ED}">
      <dgm:prSet/>
      <dgm:spPr/>
      <dgm:t>
        <a:bodyPr/>
        <a:lstStyle/>
        <a:p>
          <a:endParaRPr lang="ru-RU"/>
        </a:p>
      </dgm:t>
    </dgm:pt>
    <dgm:pt modelId="{12BC709B-696D-4F5A-A503-2F8D047782FD}">
      <dgm:prSet phldrT="[Текст]"/>
      <dgm:spPr/>
      <dgm:t>
        <a:bodyPr/>
        <a:lstStyle/>
        <a:p>
          <a:r>
            <a:rPr lang="ru-RU" b="1" dirty="0" smtClean="0"/>
            <a:t>САНКТ - ПЕТЕРБУРГ</a:t>
          </a:r>
          <a:endParaRPr lang="ru-RU" b="1" dirty="0"/>
        </a:p>
      </dgm:t>
    </dgm:pt>
    <dgm:pt modelId="{FC747033-B5E6-44F2-96E4-EDB73E67554D}" type="parTrans" cxnId="{82660ED7-9BBF-40D4-9D45-E910E83DD2BD}">
      <dgm:prSet/>
      <dgm:spPr/>
      <dgm:t>
        <a:bodyPr/>
        <a:lstStyle/>
        <a:p>
          <a:endParaRPr lang="ru-RU"/>
        </a:p>
      </dgm:t>
    </dgm:pt>
    <dgm:pt modelId="{6CF32B73-5C8B-4C78-8A7F-CF9650336EAB}" type="sibTrans" cxnId="{82660ED7-9BBF-40D4-9D45-E910E83DD2BD}">
      <dgm:prSet/>
      <dgm:spPr/>
      <dgm:t>
        <a:bodyPr/>
        <a:lstStyle/>
        <a:p>
          <a:endParaRPr lang="ru-RU"/>
        </a:p>
      </dgm:t>
    </dgm:pt>
    <dgm:pt modelId="{1F8AEEEF-280E-4294-85B7-3737268A06E7}">
      <dgm:prSet phldrT="[Текст]"/>
      <dgm:spPr/>
      <dgm:t>
        <a:bodyPr/>
        <a:lstStyle/>
        <a:p>
          <a:r>
            <a:rPr lang="ru-RU" b="1" dirty="0" smtClean="0"/>
            <a:t>Введение конституции и представительного правления</a:t>
          </a:r>
          <a:endParaRPr lang="ru-RU" b="1" dirty="0"/>
        </a:p>
      </dgm:t>
    </dgm:pt>
    <dgm:pt modelId="{11ABA985-FE8D-46AD-B66B-F852EDFE7ACD}" type="parTrans" cxnId="{3C110ADA-AC3B-4BF1-AF49-7D460D86087B}">
      <dgm:prSet/>
      <dgm:spPr/>
      <dgm:t>
        <a:bodyPr/>
        <a:lstStyle/>
        <a:p>
          <a:endParaRPr lang="ru-RU"/>
        </a:p>
      </dgm:t>
    </dgm:pt>
    <dgm:pt modelId="{6DB4224D-86A9-457C-B3A2-E18BC0099D8B}" type="sibTrans" cxnId="{3C110ADA-AC3B-4BF1-AF49-7D460D86087B}">
      <dgm:prSet/>
      <dgm:spPr/>
      <dgm:t>
        <a:bodyPr/>
        <a:lstStyle/>
        <a:p>
          <a:endParaRPr lang="ru-RU"/>
        </a:p>
      </dgm:t>
    </dgm:pt>
    <dgm:pt modelId="{CF308BE9-D20F-4B7E-94A4-998C1AF30D63}">
      <dgm:prSet phldrT="[Текст]"/>
      <dgm:spPr/>
      <dgm:t>
        <a:bodyPr/>
        <a:lstStyle/>
        <a:p>
          <a:r>
            <a:rPr lang="ru-RU" b="1" i="1" dirty="0" smtClean="0"/>
            <a:t>А.Н. Муравьёв, Н.М. Муравьёв, М.И. Муравьёв-Апостол, С.И. Муравьёв-Апостол, С.П. Трубецкой, И.Д. Якушкин</a:t>
          </a:r>
          <a:endParaRPr lang="ru-RU" b="1" i="1" dirty="0"/>
        </a:p>
      </dgm:t>
    </dgm:pt>
    <dgm:pt modelId="{945D5533-65E5-457D-A2DA-8B332F828742}" type="parTrans" cxnId="{5BD9C912-FA63-45A9-985F-5BEA94E9CBCA}">
      <dgm:prSet/>
      <dgm:spPr/>
      <dgm:t>
        <a:bodyPr/>
        <a:lstStyle/>
        <a:p>
          <a:endParaRPr lang="ru-RU"/>
        </a:p>
      </dgm:t>
    </dgm:pt>
    <dgm:pt modelId="{F681D908-F19F-4B33-8519-7730C9367AAA}" type="sibTrans" cxnId="{5BD9C912-FA63-45A9-985F-5BEA94E9CBCA}">
      <dgm:prSet/>
      <dgm:spPr/>
      <dgm:t>
        <a:bodyPr/>
        <a:lstStyle/>
        <a:p>
          <a:endParaRPr lang="ru-RU"/>
        </a:p>
      </dgm:t>
    </dgm:pt>
    <dgm:pt modelId="{EC5FC454-A454-4D74-87B1-6E795D501BD3}" type="pres">
      <dgm:prSet presAssocID="{CC3A84C4-4AFA-47C4-A7B7-AB7F876565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2120-DF54-4386-9129-E106808F861A}" type="pres">
      <dgm:prSet presAssocID="{0168585C-2A84-4D2C-9EE7-C258393E260D}" presName="linNode" presStyleCnt="0"/>
      <dgm:spPr/>
    </dgm:pt>
    <dgm:pt modelId="{E6545B63-C588-4611-B830-E15C1F9A340F}" type="pres">
      <dgm:prSet presAssocID="{0168585C-2A84-4D2C-9EE7-C258393E260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662E0-D7C5-4A90-8090-B16F1C63743C}" type="pres">
      <dgm:prSet presAssocID="{0168585C-2A84-4D2C-9EE7-C258393E260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B7EC-5A72-4AF1-9A2F-68031FC59F3B}" type="pres">
      <dgm:prSet presAssocID="{FAD0089A-9001-4B26-8E43-FBA28FB77883}" presName="sp" presStyleCnt="0"/>
      <dgm:spPr/>
    </dgm:pt>
    <dgm:pt modelId="{0807B0F7-2DE2-4200-97B3-D80D39E50DE1}" type="pres">
      <dgm:prSet presAssocID="{9CDAB44E-21BE-4CDA-ADEA-F9F893BAB2C1}" presName="linNode" presStyleCnt="0"/>
      <dgm:spPr/>
    </dgm:pt>
    <dgm:pt modelId="{3ECD9B05-2A82-454E-B956-302014AD8DE3}" type="pres">
      <dgm:prSet presAssocID="{9CDAB44E-21BE-4CDA-ADEA-F9F893BAB2C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4E480-9E84-4F60-AD4C-8B623D598173}" type="pres">
      <dgm:prSet presAssocID="{9CDAB44E-21BE-4CDA-ADEA-F9F893BAB2C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8149C-F0D0-484E-9AA6-6F22C9975A2C}" type="pres">
      <dgm:prSet presAssocID="{54BA95F7-7F69-46B5-B4BA-84DA7D54AD32}" presName="sp" presStyleCnt="0"/>
      <dgm:spPr/>
    </dgm:pt>
    <dgm:pt modelId="{32385155-F17E-4AD7-8F18-7015DA0E7599}" type="pres">
      <dgm:prSet presAssocID="{4255CA81-C75D-4710-8441-A26B711FC299}" presName="linNode" presStyleCnt="0"/>
      <dgm:spPr/>
    </dgm:pt>
    <dgm:pt modelId="{E5DEA473-5877-4FE4-8801-E168A2C531F0}" type="pres">
      <dgm:prSet presAssocID="{4255CA81-C75D-4710-8441-A26B711FC29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15E03-23C4-45D8-B847-188D6E026C08}" type="pres">
      <dgm:prSet presAssocID="{4255CA81-C75D-4710-8441-A26B711FC29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110ADA-AC3B-4BF1-AF49-7D460D86087B}" srcId="{4255CA81-C75D-4710-8441-A26B711FC299}" destId="{1F8AEEEF-280E-4294-85B7-3737268A06E7}" srcOrd="1" destOrd="0" parTransId="{11ABA985-FE8D-46AD-B66B-F852EDFE7ACD}" sibTransId="{6DB4224D-86A9-457C-B3A2-E18BC0099D8B}"/>
    <dgm:cxn modelId="{53E924EC-34C9-4901-8B94-C749EAA61A5D}" type="presOf" srcId="{1F8AEEEF-280E-4294-85B7-3737268A06E7}" destId="{74D15E03-23C4-45D8-B847-188D6E026C08}" srcOrd="0" destOrd="1" presId="urn:microsoft.com/office/officeart/2005/8/layout/vList5"/>
    <dgm:cxn modelId="{7529F517-5DA0-436F-BA0E-0F9B8FDCB0ED}" srcId="{0168585C-2A84-4D2C-9EE7-C258393E260D}" destId="{502D4CD8-76D2-481F-A019-2F4005B00843}" srcOrd="1" destOrd="0" parTransId="{3E429614-4708-4BC7-8FC9-C837751D6456}" sibTransId="{2D238DE1-ED86-4B07-8FEF-44A6E4EA5465}"/>
    <dgm:cxn modelId="{E4455966-260F-4F4C-B7EF-B0955D9F3EB7}" type="presOf" srcId="{0F5C4296-4DA6-4A60-9EC4-3AF80A25894C}" destId="{9F24E480-9E84-4F60-AD4C-8B623D598173}" srcOrd="0" destOrd="0" presId="urn:microsoft.com/office/officeart/2005/8/layout/vList5"/>
    <dgm:cxn modelId="{93A16DA0-5588-4032-A9E4-879EAECEBF34}" srcId="{CC3A84C4-4AFA-47C4-A7B7-AB7F876565C7}" destId="{9CDAB44E-21BE-4CDA-ADEA-F9F893BAB2C1}" srcOrd="1" destOrd="0" parTransId="{EFB37FFB-8E10-46E0-BD4D-6BEAE5FDB22A}" sibTransId="{54BA95F7-7F69-46B5-B4BA-84DA7D54AD32}"/>
    <dgm:cxn modelId="{3B5D23B7-F504-45A2-A25F-77D2CCB6409B}" type="presOf" srcId="{4255CA81-C75D-4710-8441-A26B711FC299}" destId="{E5DEA473-5877-4FE4-8801-E168A2C531F0}" srcOrd="0" destOrd="0" presId="urn:microsoft.com/office/officeart/2005/8/layout/vList5"/>
    <dgm:cxn modelId="{0C1443F9-1DBF-439B-A20D-EC9FA1A6DD2A}" type="presOf" srcId="{CC3A84C4-4AFA-47C4-A7B7-AB7F876565C7}" destId="{EC5FC454-A454-4D74-87B1-6E795D501BD3}" srcOrd="0" destOrd="0" presId="urn:microsoft.com/office/officeart/2005/8/layout/vList5"/>
    <dgm:cxn modelId="{5BD9C912-FA63-45A9-985F-5BEA94E9CBCA}" srcId="{9CDAB44E-21BE-4CDA-ADEA-F9F893BAB2C1}" destId="{CF308BE9-D20F-4B7E-94A4-998C1AF30D63}" srcOrd="1" destOrd="0" parTransId="{945D5533-65E5-457D-A2DA-8B332F828742}" sibTransId="{F681D908-F19F-4B33-8519-7730C9367AAA}"/>
    <dgm:cxn modelId="{E0B8A7C9-FDD7-4CA9-8B4C-03713C646E61}" srcId="{0168585C-2A84-4D2C-9EE7-C258393E260D}" destId="{EAD1CC43-7B73-455A-820D-859AC605EDCF}" srcOrd="0" destOrd="0" parTransId="{87FA12E6-92C7-4AC4-864F-5E3A45E6FB7D}" sibTransId="{DEDE35AF-3A54-4818-B9CD-0676E8661998}"/>
    <dgm:cxn modelId="{A7123C18-1D75-4FDD-A536-4579A7AA0E99}" type="presOf" srcId="{EAD1CC43-7B73-455A-820D-859AC605EDCF}" destId="{373662E0-D7C5-4A90-8090-B16F1C63743C}" srcOrd="0" destOrd="0" presId="urn:microsoft.com/office/officeart/2005/8/layout/vList5"/>
    <dgm:cxn modelId="{2CC37B8A-8B69-4201-97CD-9B6D7C054207}" type="presOf" srcId="{CF308BE9-D20F-4B7E-94A4-998C1AF30D63}" destId="{9F24E480-9E84-4F60-AD4C-8B623D598173}" srcOrd="0" destOrd="1" presId="urn:microsoft.com/office/officeart/2005/8/layout/vList5"/>
    <dgm:cxn modelId="{98FFB91A-79F7-4EB9-A073-0E785B4DF189}" srcId="{4255CA81-C75D-4710-8441-A26B711FC299}" destId="{205AF485-78F3-4008-9CA8-0BB959AFF33F}" srcOrd="0" destOrd="0" parTransId="{55E3C885-FE74-4B99-98AB-DDFBC1C9224A}" sibTransId="{2E329B42-B3D2-4905-9B12-902076A7EBAC}"/>
    <dgm:cxn modelId="{C767E1E6-2991-4987-AC81-4F376AFAA28F}" type="presOf" srcId="{9CDAB44E-21BE-4CDA-ADEA-F9F893BAB2C1}" destId="{3ECD9B05-2A82-454E-B956-302014AD8DE3}" srcOrd="0" destOrd="0" presId="urn:microsoft.com/office/officeart/2005/8/layout/vList5"/>
    <dgm:cxn modelId="{10F156D9-FDE9-4FDA-99CE-1E31F8B02D15}" type="presOf" srcId="{502D4CD8-76D2-481F-A019-2F4005B00843}" destId="{373662E0-D7C5-4A90-8090-B16F1C63743C}" srcOrd="0" destOrd="1" presId="urn:microsoft.com/office/officeart/2005/8/layout/vList5"/>
    <dgm:cxn modelId="{65127C11-0B52-481A-BF80-F8A6881FFB84}" srcId="{9CDAB44E-21BE-4CDA-ADEA-F9F893BAB2C1}" destId="{0F5C4296-4DA6-4A60-9EC4-3AF80A25894C}" srcOrd="0" destOrd="0" parTransId="{839ADBA8-C200-4526-BEED-126BD95709D3}" sibTransId="{99F71638-AD1E-42E3-9498-1FAF8CCFBBD5}"/>
    <dgm:cxn modelId="{BD37BFC0-EA4C-432B-AAA3-F297D2A23A6A}" srcId="{CC3A84C4-4AFA-47C4-A7B7-AB7F876565C7}" destId="{4255CA81-C75D-4710-8441-A26B711FC299}" srcOrd="2" destOrd="0" parTransId="{A3D9152B-A389-439F-940B-57522E78F4DA}" sibTransId="{685A13C9-81AB-41AD-A9F9-F624BDAACBD0}"/>
    <dgm:cxn modelId="{7BCCC546-C323-4242-A38B-F4B90BBECBB8}" srcId="{0168585C-2A84-4D2C-9EE7-C258393E260D}" destId="{73689FDE-9D0F-4339-B45C-7EDC5B8AEACA}" srcOrd="3" destOrd="0" parTransId="{BAF8DAB9-5413-495A-AB58-F9CC32D37582}" sibTransId="{8547F564-EB9A-4C17-9751-840DDD388CBE}"/>
    <dgm:cxn modelId="{944A59BC-1277-4396-8E78-B67A665E513E}" type="presOf" srcId="{0168585C-2A84-4D2C-9EE7-C258393E260D}" destId="{E6545B63-C588-4611-B830-E15C1F9A340F}" srcOrd="0" destOrd="0" presId="urn:microsoft.com/office/officeart/2005/8/layout/vList5"/>
    <dgm:cxn modelId="{596AF41E-AFAE-4CA0-AE21-C8E7DD01FDB5}" srcId="{CC3A84C4-4AFA-47C4-A7B7-AB7F876565C7}" destId="{0168585C-2A84-4D2C-9EE7-C258393E260D}" srcOrd="0" destOrd="0" parTransId="{E919B7AF-748C-44D3-85B2-9B9C2A176108}" sibTransId="{FAD0089A-9001-4B26-8E43-FBA28FB77883}"/>
    <dgm:cxn modelId="{82660ED7-9BBF-40D4-9D45-E910E83DD2BD}" srcId="{0168585C-2A84-4D2C-9EE7-C258393E260D}" destId="{12BC709B-696D-4F5A-A503-2F8D047782FD}" srcOrd="2" destOrd="0" parTransId="{FC747033-B5E6-44F2-96E4-EDB73E67554D}" sibTransId="{6CF32B73-5C8B-4C78-8A7F-CF9650336EAB}"/>
    <dgm:cxn modelId="{18EB9AC3-7C1C-4DFC-ABA1-37C67E7F143C}" type="presOf" srcId="{205AF485-78F3-4008-9CA8-0BB959AFF33F}" destId="{74D15E03-23C4-45D8-B847-188D6E026C08}" srcOrd="0" destOrd="0" presId="urn:microsoft.com/office/officeart/2005/8/layout/vList5"/>
    <dgm:cxn modelId="{085F4822-F394-4079-A145-B3B08595792A}" type="presOf" srcId="{73689FDE-9D0F-4339-B45C-7EDC5B8AEACA}" destId="{373662E0-D7C5-4A90-8090-B16F1C63743C}" srcOrd="0" destOrd="3" presId="urn:microsoft.com/office/officeart/2005/8/layout/vList5"/>
    <dgm:cxn modelId="{08FF5949-E8EB-4006-90C8-895E40C403CC}" type="presOf" srcId="{12BC709B-696D-4F5A-A503-2F8D047782FD}" destId="{373662E0-D7C5-4A90-8090-B16F1C63743C}" srcOrd="0" destOrd="2" presId="urn:microsoft.com/office/officeart/2005/8/layout/vList5"/>
    <dgm:cxn modelId="{25C0C47F-3126-4CA6-A329-6EAD9BA38D28}" type="presParOf" srcId="{EC5FC454-A454-4D74-87B1-6E795D501BD3}" destId="{5B0D2120-DF54-4386-9129-E106808F861A}" srcOrd="0" destOrd="0" presId="urn:microsoft.com/office/officeart/2005/8/layout/vList5"/>
    <dgm:cxn modelId="{ABA603C4-47AD-45A7-BFD9-F7EE120DFBAB}" type="presParOf" srcId="{5B0D2120-DF54-4386-9129-E106808F861A}" destId="{E6545B63-C588-4611-B830-E15C1F9A340F}" srcOrd="0" destOrd="0" presId="urn:microsoft.com/office/officeart/2005/8/layout/vList5"/>
    <dgm:cxn modelId="{54B15F64-D358-48E7-A3BF-F747104B064D}" type="presParOf" srcId="{5B0D2120-DF54-4386-9129-E106808F861A}" destId="{373662E0-D7C5-4A90-8090-B16F1C63743C}" srcOrd="1" destOrd="0" presId="urn:microsoft.com/office/officeart/2005/8/layout/vList5"/>
    <dgm:cxn modelId="{E32256EB-CC71-4CAE-845A-B47A50AD9BA1}" type="presParOf" srcId="{EC5FC454-A454-4D74-87B1-6E795D501BD3}" destId="{05EBB7EC-5A72-4AF1-9A2F-68031FC59F3B}" srcOrd="1" destOrd="0" presId="urn:microsoft.com/office/officeart/2005/8/layout/vList5"/>
    <dgm:cxn modelId="{D98AE152-19BC-4474-8141-9F4AAD0809F1}" type="presParOf" srcId="{EC5FC454-A454-4D74-87B1-6E795D501BD3}" destId="{0807B0F7-2DE2-4200-97B3-D80D39E50DE1}" srcOrd="2" destOrd="0" presId="urn:microsoft.com/office/officeart/2005/8/layout/vList5"/>
    <dgm:cxn modelId="{1C862951-3F77-4633-BE14-1895C220D80C}" type="presParOf" srcId="{0807B0F7-2DE2-4200-97B3-D80D39E50DE1}" destId="{3ECD9B05-2A82-454E-B956-302014AD8DE3}" srcOrd="0" destOrd="0" presId="urn:microsoft.com/office/officeart/2005/8/layout/vList5"/>
    <dgm:cxn modelId="{909B188F-0892-4009-8017-C4AF2A6FF53F}" type="presParOf" srcId="{0807B0F7-2DE2-4200-97B3-D80D39E50DE1}" destId="{9F24E480-9E84-4F60-AD4C-8B623D598173}" srcOrd="1" destOrd="0" presId="urn:microsoft.com/office/officeart/2005/8/layout/vList5"/>
    <dgm:cxn modelId="{14B50F3F-0A1C-40C1-A608-0CE44F190787}" type="presParOf" srcId="{EC5FC454-A454-4D74-87B1-6E795D501BD3}" destId="{1018149C-F0D0-484E-9AA6-6F22C9975A2C}" srcOrd="3" destOrd="0" presId="urn:microsoft.com/office/officeart/2005/8/layout/vList5"/>
    <dgm:cxn modelId="{51FADDF5-2866-4C54-BB9B-4D13E4F1ECF3}" type="presParOf" srcId="{EC5FC454-A454-4D74-87B1-6E795D501BD3}" destId="{32385155-F17E-4AD7-8F18-7015DA0E7599}" srcOrd="4" destOrd="0" presId="urn:microsoft.com/office/officeart/2005/8/layout/vList5"/>
    <dgm:cxn modelId="{807DEF74-46BB-4F2C-BB1F-959B48AF6573}" type="presParOf" srcId="{32385155-F17E-4AD7-8F18-7015DA0E7599}" destId="{E5DEA473-5877-4FE4-8801-E168A2C531F0}" srcOrd="0" destOrd="0" presId="urn:microsoft.com/office/officeart/2005/8/layout/vList5"/>
    <dgm:cxn modelId="{C6BD5120-80D3-4E1E-9F2C-1F7DAA376622}" type="presParOf" srcId="{32385155-F17E-4AD7-8F18-7015DA0E7599}" destId="{74D15E03-23C4-45D8-B847-188D6E026C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3A84C4-4AFA-47C4-A7B7-AB7F876565C7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05AF485-78F3-4008-9CA8-0BB959AFF33F}">
      <dgm:prSet phldrT="[Текст]" custT="1"/>
      <dgm:spPr/>
      <dgm:t>
        <a:bodyPr/>
        <a:lstStyle/>
        <a:p>
          <a:r>
            <a:rPr lang="ru-RU" sz="2000" b="1" dirty="0" smtClean="0"/>
            <a:t>Ликвидация крепостничества и самодержавия</a:t>
          </a:r>
          <a:endParaRPr lang="ru-RU" sz="2000" b="1" dirty="0"/>
        </a:p>
      </dgm:t>
    </dgm:pt>
    <dgm:pt modelId="{4255CA81-C75D-4710-8441-A26B711FC299}">
      <dgm:prSet phldrT="[Текст]"/>
      <dgm:spPr/>
      <dgm:t>
        <a:bodyPr/>
        <a:lstStyle/>
        <a:p>
          <a:r>
            <a:rPr lang="ru-RU" b="1" dirty="0" smtClean="0"/>
            <a:t>Программа</a:t>
          </a:r>
          <a:endParaRPr lang="ru-RU" b="1" dirty="0"/>
        </a:p>
      </dgm:t>
    </dgm:pt>
    <dgm:pt modelId="{685A13C9-81AB-41AD-A9F9-F624BDAACBD0}" type="sibTrans" cxnId="{BD37BFC0-EA4C-432B-AAA3-F297D2A23A6A}">
      <dgm:prSet/>
      <dgm:spPr/>
      <dgm:t>
        <a:bodyPr/>
        <a:lstStyle/>
        <a:p>
          <a:endParaRPr lang="ru-RU"/>
        </a:p>
      </dgm:t>
    </dgm:pt>
    <dgm:pt modelId="{A3D9152B-A389-439F-940B-57522E78F4DA}" type="parTrans" cxnId="{BD37BFC0-EA4C-432B-AAA3-F297D2A23A6A}">
      <dgm:prSet/>
      <dgm:spPr/>
      <dgm:t>
        <a:bodyPr/>
        <a:lstStyle/>
        <a:p>
          <a:endParaRPr lang="ru-RU"/>
        </a:p>
      </dgm:t>
    </dgm:pt>
    <dgm:pt modelId="{2E329B42-B3D2-4905-9B12-902076A7EBAC}" type="sibTrans" cxnId="{98FFB91A-79F7-4EB9-A073-0E785B4DF189}">
      <dgm:prSet/>
      <dgm:spPr/>
      <dgm:t>
        <a:bodyPr/>
        <a:lstStyle/>
        <a:p>
          <a:endParaRPr lang="ru-RU"/>
        </a:p>
      </dgm:t>
    </dgm:pt>
    <dgm:pt modelId="{55E3C885-FE74-4B99-98AB-DDFBC1C9224A}" type="parTrans" cxnId="{98FFB91A-79F7-4EB9-A073-0E785B4DF189}">
      <dgm:prSet/>
      <dgm:spPr/>
      <dgm:t>
        <a:bodyPr/>
        <a:lstStyle/>
        <a:p>
          <a:endParaRPr lang="ru-RU"/>
        </a:p>
      </dgm:t>
    </dgm:pt>
    <dgm:pt modelId="{03B955A2-2726-4932-9EB3-EFE87CE6C831}">
      <dgm:prSet phldrT="[Текст]"/>
      <dgm:spPr/>
      <dgm:t>
        <a:bodyPr/>
        <a:lstStyle/>
        <a:p>
          <a:r>
            <a:rPr lang="ru-RU" b="1" i="1" dirty="0" smtClean="0"/>
            <a:t>Все члены «Союза спасения»</a:t>
          </a:r>
          <a:endParaRPr lang="ru-RU" b="1" i="1" dirty="0"/>
        </a:p>
      </dgm:t>
    </dgm:pt>
    <dgm:pt modelId="{0F5C4296-4DA6-4A60-9EC4-3AF80A25894C}">
      <dgm:prSet phldrT="[Текст]"/>
      <dgm:spPr/>
      <dgm:t>
        <a:bodyPr/>
        <a:lstStyle/>
        <a:p>
          <a:r>
            <a:rPr lang="ru-RU" b="1" dirty="0" smtClean="0"/>
            <a:t>200 человек</a:t>
          </a:r>
          <a:endParaRPr lang="ru-RU" b="1" dirty="0"/>
        </a:p>
      </dgm:t>
    </dgm:pt>
    <dgm:pt modelId="{9CDAB44E-21BE-4CDA-ADEA-F9F893BAB2C1}">
      <dgm:prSet phldrT="[Текст]"/>
      <dgm:spPr/>
      <dgm:t>
        <a:bodyPr/>
        <a:lstStyle/>
        <a:p>
          <a:r>
            <a:rPr lang="ru-RU" b="1" dirty="0" smtClean="0"/>
            <a:t>Количество членов, представители</a:t>
          </a:r>
          <a:endParaRPr lang="ru-RU" b="1" dirty="0"/>
        </a:p>
      </dgm:t>
    </dgm:pt>
    <dgm:pt modelId="{54BA95F7-7F69-46B5-B4BA-84DA7D54AD32}" type="sibTrans" cxnId="{93A16DA0-5588-4032-A9E4-879EAECEBF34}">
      <dgm:prSet/>
      <dgm:spPr/>
      <dgm:t>
        <a:bodyPr/>
        <a:lstStyle/>
        <a:p>
          <a:endParaRPr lang="ru-RU"/>
        </a:p>
      </dgm:t>
    </dgm:pt>
    <dgm:pt modelId="{EFB37FFB-8E10-46E0-BD4D-6BEAE5FDB22A}" type="parTrans" cxnId="{93A16DA0-5588-4032-A9E4-879EAECEBF34}">
      <dgm:prSet/>
      <dgm:spPr/>
      <dgm:t>
        <a:bodyPr/>
        <a:lstStyle/>
        <a:p>
          <a:endParaRPr lang="ru-RU"/>
        </a:p>
      </dgm:t>
    </dgm:pt>
    <dgm:pt modelId="{28561B9E-9B12-4F59-9C3D-BE9B4129D58C}" type="sibTrans" cxnId="{BADA5516-1578-492A-B374-68FFAAA13D08}">
      <dgm:prSet/>
      <dgm:spPr/>
      <dgm:t>
        <a:bodyPr/>
        <a:lstStyle/>
        <a:p>
          <a:endParaRPr lang="ru-RU"/>
        </a:p>
      </dgm:t>
    </dgm:pt>
    <dgm:pt modelId="{FEC4BF97-C576-4236-AA10-485E9CB00FEA}" type="parTrans" cxnId="{BADA5516-1578-492A-B374-68FFAAA13D08}">
      <dgm:prSet/>
      <dgm:spPr/>
      <dgm:t>
        <a:bodyPr/>
        <a:lstStyle/>
        <a:p>
          <a:endParaRPr lang="ru-RU"/>
        </a:p>
      </dgm:t>
    </dgm:pt>
    <dgm:pt modelId="{99F71638-AD1E-42E3-9498-1FAF8CCFBBD5}" type="sibTrans" cxnId="{65127C11-0B52-481A-BF80-F8A6881FFB84}">
      <dgm:prSet/>
      <dgm:spPr/>
      <dgm:t>
        <a:bodyPr/>
        <a:lstStyle/>
        <a:p>
          <a:endParaRPr lang="ru-RU"/>
        </a:p>
      </dgm:t>
    </dgm:pt>
    <dgm:pt modelId="{839ADBA8-C200-4526-BEED-126BD95709D3}" type="parTrans" cxnId="{65127C11-0B52-481A-BF80-F8A6881FFB84}">
      <dgm:prSet/>
      <dgm:spPr/>
      <dgm:t>
        <a:bodyPr/>
        <a:lstStyle/>
        <a:p>
          <a:endParaRPr lang="ru-RU"/>
        </a:p>
      </dgm:t>
    </dgm:pt>
    <dgm:pt modelId="{EAD1CC43-7B73-455A-820D-859AC605EDCF}">
      <dgm:prSet phldrT="[Текст]"/>
      <dgm:spPr/>
      <dgm:t>
        <a:bodyPr/>
        <a:lstStyle/>
        <a:p>
          <a:r>
            <a:rPr lang="ru-RU" b="1" dirty="0" smtClean="0"/>
            <a:t>«СОЮЗ БЛАГОДЕНСТВИЯ»</a:t>
          </a:r>
          <a:endParaRPr lang="ru-RU" b="1" dirty="0"/>
        </a:p>
      </dgm:t>
    </dgm:pt>
    <dgm:pt modelId="{0168585C-2A84-4D2C-9EE7-C258393E260D}">
      <dgm:prSet phldrT="[Текст]"/>
      <dgm:spPr/>
      <dgm:t>
        <a:bodyPr/>
        <a:lstStyle/>
        <a:p>
          <a:r>
            <a:rPr lang="ru-RU" b="1" dirty="0" smtClean="0"/>
            <a:t>Название</a:t>
          </a:r>
        </a:p>
        <a:p>
          <a:r>
            <a:rPr lang="ru-RU" b="1" dirty="0" smtClean="0"/>
            <a:t>Годы</a:t>
          </a:r>
        </a:p>
        <a:p>
          <a:r>
            <a:rPr lang="ru-RU" b="1" dirty="0" smtClean="0"/>
            <a:t>Место</a:t>
          </a:r>
          <a:endParaRPr lang="ru-RU" b="1" dirty="0"/>
        </a:p>
      </dgm:t>
    </dgm:pt>
    <dgm:pt modelId="{FAD0089A-9001-4B26-8E43-FBA28FB77883}" type="sibTrans" cxnId="{596AF41E-AFAE-4CA0-AE21-C8E7DD01FDB5}">
      <dgm:prSet/>
      <dgm:spPr/>
      <dgm:t>
        <a:bodyPr/>
        <a:lstStyle/>
        <a:p>
          <a:endParaRPr lang="ru-RU"/>
        </a:p>
      </dgm:t>
    </dgm:pt>
    <dgm:pt modelId="{E919B7AF-748C-44D3-85B2-9B9C2A176108}" type="parTrans" cxnId="{596AF41E-AFAE-4CA0-AE21-C8E7DD01FDB5}">
      <dgm:prSet/>
      <dgm:spPr/>
      <dgm:t>
        <a:bodyPr/>
        <a:lstStyle/>
        <a:p>
          <a:endParaRPr lang="ru-RU"/>
        </a:p>
      </dgm:t>
    </dgm:pt>
    <dgm:pt modelId="{DEDE35AF-3A54-4818-B9CD-0676E8661998}" type="sibTrans" cxnId="{E0B8A7C9-FDD7-4CA9-8B4C-03713C646E61}">
      <dgm:prSet/>
      <dgm:spPr/>
      <dgm:t>
        <a:bodyPr/>
        <a:lstStyle/>
        <a:p>
          <a:endParaRPr lang="ru-RU"/>
        </a:p>
      </dgm:t>
    </dgm:pt>
    <dgm:pt modelId="{87FA12E6-92C7-4AC4-864F-5E3A45E6FB7D}" type="parTrans" cxnId="{E0B8A7C9-FDD7-4CA9-8B4C-03713C646E61}">
      <dgm:prSet/>
      <dgm:spPr/>
      <dgm:t>
        <a:bodyPr/>
        <a:lstStyle/>
        <a:p>
          <a:endParaRPr lang="ru-RU"/>
        </a:p>
      </dgm:t>
    </dgm:pt>
    <dgm:pt modelId="{900CCC55-4135-40EA-A669-D32B6BAEA340}">
      <dgm:prSet phldrT="[Текст]"/>
      <dgm:spPr/>
      <dgm:t>
        <a:bodyPr/>
        <a:lstStyle/>
        <a:p>
          <a:r>
            <a:rPr lang="ru-RU" b="1" dirty="0" smtClean="0"/>
            <a:t>1818 – 1821 ГГ..</a:t>
          </a:r>
          <a:endParaRPr lang="ru-RU" b="1" dirty="0"/>
        </a:p>
      </dgm:t>
    </dgm:pt>
    <dgm:pt modelId="{6A23FA43-33A7-48B5-A6DD-64B690F4C9ED}" type="parTrans" cxnId="{99DB7AC7-FD5C-431B-918C-CBE536B6CBE3}">
      <dgm:prSet/>
      <dgm:spPr/>
      <dgm:t>
        <a:bodyPr/>
        <a:lstStyle/>
        <a:p>
          <a:endParaRPr lang="ru-RU"/>
        </a:p>
      </dgm:t>
    </dgm:pt>
    <dgm:pt modelId="{1C975364-D58C-45D9-A76A-E0D5A8F2E909}" type="sibTrans" cxnId="{99DB7AC7-FD5C-431B-918C-CBE536B6CBE3}">
      <dgm:prSet/>
      <dgm:spPr/>
      <dgm:t>
        <a:bodyPr/>
        <a:lstStyle/>
        <a:p>
          <a:endParaRPr lang="ru-RU"/>
        </a:p>
      </dgm:t>
    </dgm:pt>
    <dgm:pt modelId="{A57CE1C5-C79D-4085-9F9B-4DA03D1AFBE6}">
      <dgm:prSet phldrT="[Текст]"/>
      <dgm:spPr/>
      <dgm:t>
        <a:bodyPr/>
        <a:lstStyle/>
        <a:p>
          <a:r>
            <a:rPr lang="ru-RU" b="1" dirty="0" smtClean="0"/>
            <a:t>МОСКВА, САНКТ - ПЕТЕРБУРГ</a:t>
          </a:r>
          <a:endParaRPr lang="ru-RU" b="1" dirty="0"/>
        </a:p>
      </dgm:t>
    </dgm:pt>
    <dgm:pt modelId="{38CC76B6-7209-4A35-BCA8-D2D9F4475EBE}" type="parTrans" cxnId="{5F3EEF07-B9C6-4C29-9D04-9863413CA733}">
      <dgm:prSet/>
      <dgm:spPr/>
      <dgm:t>
        <a:bodyPr/>
        <a:lstStyle/>
        <a:p>
          <a:endParaRPr lang="ru-RU"/>
        </a:p>
      </dgm:t>
    </dgm:pt>
    <dgm:pt modelId="{9D0568F7-8562-4AFE-B5A8-D150F6DFE61C}" type="sibTrans" cxnId="{5F3EEF07-B9C6-4C29-9D04-9863413CA733}">
      <dgm:prSet/>
      <dgm:spPr/>
      <dgm:t>
        <a:bodyPr/>
        <a:lstStyle/>
        <a:p>
          <a:endParaRPr lang="ru-RU"/>
        </a:p>
      </dgm:t>
    </dgm:pt>
    <dgm:pt modelId="{1C8E8CC3-C31D-4A71-A501-A495302194D1}">
      <dgm:prSet phldrT="[Текст]" custT="1"/>
      <dgm:spPr/>
      <dgm:t>
        <a:bodyPr/>
        <a:lstStyle/>
        <a:p>
          <a:r>
            <a:rPr lang="ru-RU" sz="2000" b="1" dirty="0" smtClean="0"/>
            <a:t>Необходимость формирования общественного мнения</a:t>
          </a:r>
          <a:endParaRPr lang="ru-RU" sz="2000" b="1" dirty="0"/>
        </a:p>
      </dgm:t>
    </dgm:pt>
    <dgm:pt modelId="{D7A77C6A-A98C-45BD-A57E-EFDE1A370802}" type="parTrans" cxnId="{797BF685-1358-4AE8-B7E2-3A4EE5A957C0}">
      <dgm:prSet/>
      <dgm:spPr/>
      <dgm:t>
        <a:bodyPr/>
        <a:lstStyle/>
        <a:p>
          <a:endParaRPr lang="ru-RU"/>
        </a:p>
      </dgm:t>
    </dgm:pt>
    <dgm:pt modelId="{C292D837-7341-40DC-9D74-E0654169D1A7}" type="sibTrans" cxnId="{797BF685-1358-4AE8-B7E2-3A4EE5A957C0}">
      <dgm:prSet/>
      <dgm:spPr/>
      <dgm:t>
        <a:bodyPr/>
        <a:lstStyle/>
        <a:p>
          <a:endParaRPr lang="ru-RU"/>
        </a:p>
      </dgm:t>
    </dgm:pt>
    <dgm:pt modelId="{88B2E49B-4598-4687-BE1E-E5F934AF096A}">
      <dgm:prSet phldrT="[Текст]" custT="1"/>
      <dgm:spPr/>
      <dgm:t>
        <a:bodyPr/>
        <a:lstStyle/>
        <a:p>
          <a:r>
            <a:rPr lang="ru-RU" sz="2000" b="1" dirty="0" smtClean="0"/>
            <a:t>Создание тайных и легальных организаций</a:t>
          </a:r>
          <a:endParaRPr lang="ru-RU" sz="2000" b="1" dirty="0"/>
        </a:p>
      </dgm:t>
    </dgm:pt>
    <dgm:pt modelId="{0B119BD3-C82B-4B9A-88D0-0569C2FE6C2C}" type="parTrans" cxnId="{A709F6A9-F0BB-494D-84B8-FA0B03964648}">
      <dgm:prSet/>
      <dgm:spPr/>
      <dgm:t>
        <a:bodyPr/>
        <a:lstStyle/>
        <a:p>
          <a:endParaRPr lang="ru-RU"/>
        </a:p>
      </dgm:t>
    </dgm:pt>
    <dgm:pt modelId="{E9CDEBCE-540C-490C-AED9-B4AB883CD915}" type="sibTrans" cxnId="{A709F6A9-F0BB-494D-84B8-FA0B03964648}">
      <dgm:prSet/>
      <dgm:spPr/>
      <dgm:t>
        <a:bodyPr/>
        <a:lstStyle/>
        <a:p>
          <a:endParaRPr lang="ru-RU"/>
        </a:p>
      </dgm:t>
    </dgm:pt>
    <dgm:pt modelId="{3FD798EB-8994-4E3E-9383-47FF569524EC}">
      <dgm:prSet phldrT="[Текст]" custT="1"/>
      <dgm:spPr/>
      <dgm:t>
        <a:bodyPr/>
        <a:lstStyle/>
        <a:p>
          <a:r>
            <a:rPr lang="ru-RU" sz="2000" b="1" i="1" dirty="0" smtClean="0"/>
            <a:t>Разногласия по вопросам будущего устройства России</a:t>
          </a:r>
          <a:endParaRPr lang="ru-RU" sz="2000" b="1" i="1" dirty="0"/>
        </a:p>
      </dgm:t>
    </dgm:pt>
    <dgm:pt modelId="{582E3D18-A98A-4A65-B083-69EFAD08588D}" type="parTrans" cxnId="{9F2CD56A-06B8-4207-8757-059395DB6E98}">
      <dgm:prSet/>
      <dgm:spPr/>
      <dgm:t>
        <a:bodyPr/>
        <a:lstStyle/>
        <a:p>
          <a:endParaRPr lang="ru-RU"/>
        </a:p>
      </dgm:t>
    </dgm:pt>
    <dgm:pt modelId="{2828E38A-9CE5-40BA-BAA1-5BF8A90C70FA}" type="sibTrans" cxnId="{9F2CD56A-06B8-4207-8757-059395DB6E98}">
      <dgm:prSet/>
      <dgm:spPr/>
      <dgm:t>
        <a:bodyPr/>
        <a:lstStyle/>
        <a:p>
          <a:endParaRPr lang="ru-RU"/>
        </a:p>
      </dgm:t>
    </dgm:pt>
    <dgm:pt modelId="{EC5FC454-A454-4D74-87B1-6E795D501BD3}" type="pres">
      <dgm:prSet presAssocID="{CC3A84C4-4AFA-47C4-A7B7-AB7F876565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2120-DF54-4386-9129-E106808F861A}" type="pres">
      <dgm:prSet presAssocID="{0168585C-2A84-4D2C-9EE7-C258393E260D}" presName="linNode" presStyleCnt="0"/>
      <dgm:spPr/>
    </dgm:pt>
    <dgm:pt modelId="{E6545B63-C588-4611-B830-E15C1F9A340F}" type="pres">
      <dgm:prSet presAssocID="{0168585C-2A84-4D2C-9EE7-C258393E260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662E0-D7C5-4A90-8090-B16F1C63743C}" type="pres">
      <dgm:prSet presAssocID="{0168585C-2A84-4D2C-9EE7-C258393E260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B7EC-5A72-4AF1-9A2F-68031FC59F3B}" type="pres">
      <dgm:prSet presAssocID="{FAD0089A-9001-4B26-8E43-FBA28FB77883}" presName="sp" presStyleCnt="0"/>
      <dgm:spPr/>
    </dgm:pt>
    <dgm:pt modelId="{0807B0F7-2DE2-4200-97B3-D80D39E50DE1}" type="pres">
      <dgm:prSet presAssocID="{9CDAB44E-21BE-4CDA-ADEA-F9F893BAB2C1}" presName="linNode" presStyleCnt="0"/>
      <dgm:spPr/>
    </dgm:pt>
    <dgm:pt modelId="{3ECD9B05-2A82-454E-B956-302014AD8DE3}" type="pres">
      <dgm:prSet presAssocID="{9CDAB44E-21BE-4CDA-ADEA-F9F893BAB2C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4E480-9E84-4F60-AD4C-8B623D598173}" type="pres">
      <dgm:prSet presAssocID="{9CDAB44E-21BE-4CDA-ADEA-F9F893BAB2C1}" presName="descendantText" presStyleLbl="alignAccFollowNode1" presStyleIdx="1" presStyleCnt="3" custScaleY="89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8149C-F0D0-484E-9AA6-6F22C9975A2C}" type="pres">
      <dgm:prSet presAssocID="{54BA95F7-7F69-46B5-B4BA-84DA7D54AD32}" presName="sp" presStyleCnt="0"/>
      <dgm:spPr/>
    </dgm:pt>
    <dgm:pt modelId="{32385155-F17E-4AD7-8F18-7015DA0E7599}" type="pres">
      <dgm:prSet presAssocID="{4255CA81-C75D-4710-8441-A26B711FC299}" presName="linNode" presStyleCnt="0"/>
      <dgm:spPr/>
    </dgm:pt>
    <dgm:pt modelId="{E5DEA473-5877-4FE4-8801-E168A2C531F0}" type="pres">
      <dgm:prSet presAssocID="{4255CA81-C75D-4710-8441-A26B711FC29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15E03-23C4-45D8-B847-188D6E026C08}" type="pres">
      <dgm:prSet presAssocID="{4255CA81-C75D-4710-8441-A26B711FC299}" presName="descendantText" presStyleLbl="alignAccFollowNode1" presStyleIdx="2" presStyleCnt="3" custScaleY="11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0B2C4B-55A8-450B-9C6B-22262CC9C48A}" type="presOf" srcId="{0F5C4296-4DA6-4A60-9EC4-3AF80A25894C}" destId="{9F24E480-9E84-4F60-AD4C-8B623D598173}" srcOrd="0" destOrd="0" presId="urn:microsoft.com/office/officeart/2005/8/layout/vList5"/>
    <dgm:cxn modelId="{7F234444-ED5D-4E99-A5EC-600D68DEA620}" type="presOf" srcId="{900CCC55-4135-40EA-A669-D32B6BAEA340}" destId="{373662E0-D7C5-4A90-8090-B16F1C63743C}" srcOrd="0" destOrd="1" presId="urn:microsoft.com/office/officeart/2005/8/layout/vList5"/>
    <dgm:cxn modelId="{9F2CD56A-06B8-4207-8757-059395DB6E98}" srcId="{4255CA81-C75D-4710-8441-A26B711FC299}" destId="{3FD798EB-8994-4E3E-9383-47FF569524EC}" srcOrd="3" destOrd="0" parTransId="{582E3D18-A98A-4A65-B083-69EFAD08588D}" sibTransId="{2828E38A-9CE5-40BA-BAA1-5BF8A90C70FA}"/>
    <dgm:cxn modelId="{9009DA89-9DFB-48F1-93D1-9E6E8CD0A063}" type="presOf" srcId="{9CDAB44E-21BE-4CDA-ADEA-F9F893BAB2C1}" destId="{3ECD9B05-2A82-454E-B956-302014AD8DE3}" srcOrd="0" destOrd="0" presId="urn:microsoft.com/office/officeart/2005/8/layout/vList5"/>
    <dgm:cxn modelId="{DD4ED801-E993-4924-9420-C9C0698B1F78}" type="presOf" srcId="{205AF485-78F3-4008-9CA8-0BB959AFF33F}" destId="{74D15E03-23C4-45D8-B847-188D6E026C08}" srcOrd="0" destOrd="0" presId="urn:microsoft.com/office/officeart/2005/8/layout/vList5"/>
    <dgm:cxn modelId="{5F3EEF07-B9C6-4C29-9D04-9863413CA733}" srcId="{0168585C-2A84-4D2C-9EE7-C258393E260D}" destId="{A57CE1C5-C79D-4085-9F9B-4DA03D1AFBE6}" srcOrd="2" destOrd="0" parTransId="{38CC76B6-7209-4A35-BCA8-D2D9F4475EBE}" sibTransId="{9D0568F7-8562-4AFE-B5A8-D150F6DFE61C}"/>
    <dgm:cxn modelId="{9F38FE8F-3F01-4352-AE43-8A1C95A976EA}" type="presOf" srcId="{4255CA81-C75D-4710-8441-A26B711FC299}" destId="{E5DEA473-5877-4FE4-8801-E168A2C531F0}" srcOrd="0" destOrd="0" presId="urn:microsoft.com/office/officeart/2005/8/layout/vList5"/>
    <dgm:cxn modelId="{54F2E2A5-1296-41B1-8A94-D7CF0892D970}" type="presOf" srcId="{88B2E49B-4598-4687-BE1E-E5F934AF096A}" destId="{74D15E03-23C4-45D8-B847-188D6E026C08}" srcOrd="0" destOrd="2" presId="urn:microsoft.com/office/officeart/2005/8/layout/vList5"/>
    <dgm:cxn modelId="{BADA5516-1578-492A-B374-68FFAAA13D08}" srcId="{9CDAB44E-21BE-4CDA-ADEA-F9F893BAB2C1}" destId="{03B955A2-2726-4932-9EB3-EFE87CE6C831}" srcOrd="1" destOrd="0" parTransId="{FEC4BF97-C576-4236-AA10-485E9CB00FEA}" sibTransId="{28561B9E-9B12-4F59-9C3D-BE9B4129D58C}"/>
    <dgm:cxn modelId="{A709F6A9-F0BB-494D-84B8-FA0B03964648}" srcId="{4255CA81-C75D-4710-8441-A26B711FC299}" destId="{88B2E49B-4598-4687-BE1E-E5F934AF096A}" srcOrd="2" destOrd="0" parTransId="{0B119BD3-C82B-4B9A-88D0-0569C2FE6C2C}" sibTransId="{E9CDEBCE-540C-490C-AED9-B4AB883CD915}"/>
    <dgm:cxn modelId="{93A16DA0-5588-4032-A9E4-879EAECEBF34}" srcId="{CC3A84C4-4AFA-47C4-A7B7-AB7F876565C7}" destId="{9CDAB44E-21BE-4CDA-ADEA-F9F893BAB2C1}" srcOrd="1" destOrd="0" parTransId="{EFB37FFB-8E10-46E0-BD4D-6BEAE5FDB22A}" sibTransId="{54BA95F7-7F69-46B5-B4BA-84DA7D54AD32}"/>
    <dgm:cxn modelId="{CA39E9BF-7261-4918-AF7F-91374A986E64}" type="presOf" srcId="{03B955A2-2726-4932-9EB3-EFE87CE6C831}" destId="{9F24E480-9E84-4F60-AD4C-8B623D598173}" srcOrd="0" destOrd="1" presId="urn:microsoft.com/office/officeart/2005/8/layout/vList5"/>
    <dgm:cxn modelId="{7CE65DBB-24F7-49D2-8A4C-EE9EFBB2BA57}" type="presOf" srcId="{CC3A84C4-4AFA-47C4-A7B7-AB7F876565C7}" destId="{EC5FC454-A454-4D74-87B1-6E795D501BD3}" srcOrd="0" destOrd="0" presId="urn:microsoft.com/office/officeart/2005/8/layout/vList5"/>
    <dgm:cxn modelId="{E0B8A7C9-FDD7-4CA9-8B4C-03713C646E61}" srcId="{0168585C-2A84-4D2C-9EE7-C258393E260D}" destId="{EAD1CC43-7B73-455A-820D-859AC605EDCF}" srcOrd="0" destOrd="0" parTransId="{87FA12E6-92C7-4AC4-864F-5E3A45E6FB7D}" sibTransId="{DEDE35AF-3A54-4818-B9CD-0676E8661998}"/>
    <dgm:cxn modelId="{F136091D-072E-49EE-B7D5-BDD02970C110}" type="presOf" srcId="{3FD798EB-8994-4E3E-9383-47FF569524EC}" destId="{74D15E03-23C4-45D8-B847-188D6E026C08}" srcOrd="0" destOrd="3" presId="urn:microsoft.com/office/officeart/2005/8/layout/vList5"/>
    <dgm:cxn modelId="{98FFB91A-79F7-4EB9-A073-0E785B4DF189}" srcId="{4255CA81-C75D-4710-8441-A26B711FC299}" destId="{205AF485-78F3-4008-9CA8-0BB959AFF33F}" srcOrd="0" destOrd="0" parTransId="{55E3C885-FE74-4B99-98AB-DDFBC1C9224A}" sibTransId="{2E329B42-B3D2-4905-9B12-902076A7EBAC}"/>
    <dgm:cxn modelId="{65127C11-0B52-481A-BF80-F8A6881FFB84}" srcId="{9CDAB44E-21BE-4CDA-ADEA-F9F893BAB2C1}" destId="{0F5C4296-4DA6-4A60-9EC4-3AF80A25894C}" srcOrd="0" destOrd="0" parTransId="{839ADBA8-C200-4526-BEED-126BD95709D3}" sibTransId="{99F71638-AD1E-42E3-9498-1FAF8CCFBBD5}"/>
    <dgm:cxn modelId="{BD37BFC0-EA4C-432B-AAA3-F297D2A23A6A}" srcId="{CC3A84C4-4AFA-47C4-A7B7-AB7F876565C7}" destId="{4255CA81-C75D-4710-8441-A26B711FC299}" srcOrd="2" destOrd="0" parTransId="{A3D9152B-A389-439F-940B-57522E78F4DA}" sibTransId="{685A13C9-81AB-41AD-A9F9-F624BDAACBD0}"/>
    <dgm:cxn modelId="{96A1905E-2A92-48CA-81AE-95CF24047AE6}" type="presOf" srcId="{0168585C-2A84-4D2C-9EE7-C258393E260D}" destId="{E6545B63-C588-4611-B830-E15C1F9A340F}" srcOrd="0" destOrd="0" presId="urn:microsoft.com/office/officeart/2005/8/layout/vList5"/>
    <dgm:cxn modelId="{797BF685-1358-4AE8-B7E2-3A4EE5A957C0}" srcId="{4255CA81-C75D-4710-8441-A26B711FC299}" destId="{1C8E8CC3-C31D-4A71-A501-A495302194D1}" srcOrd="1" destOrd="0" parTransId="{D7A77C6A-A98C-45BD-A57E-EFDE1A370802}" sibTransId="{C292D837-7341-40DC-9D74-E0654169D1A7}"/>
    <dgm:cxn modelId="{596AF41E-AFAE-4CA0-AE21-C8E7DD01FDB5}" srcId="{CC3A84C4-4AFA-47C4-A7B7-AB7F876565C7}" destId="{0168585C-2A84-4D2C-9EE7-C258393E260D}" srcOrd="0" destOrd="0" parTransId="{E919B7AF-748C-44D3-85B2-9B9C2A176108}" sibTransId="{FAD0089A-9001-4B26-8E43-FBA28FB77883}"/>
    <dgm:cxn modelId="{97D7B6E1-276E-4280-AB45-1E919705FA3F}" type="presOf" srcId="{1C8E8CC3-C31D-4A71-A501-A495302194D1}" destId="{74D15E03-23C4-45D8-B847-188D6E026C08}" srcOrd="0" destOrd="1" presId="urn:microsoft.com/office/officeart/2005/8/layout/vList5"/>
    <dgm:cxn modelId="{D1913E02-C313-4DDE-BCB5-BFC41EF17519}" type="presOf" srcId="{EAD1CC43-7B73-455A-820D-859AC605EDCF}" destId="{373662E0-D7C5-4A90-8090-B16F1C63743C}" srcOrd="0" destOrd="0" presId="urn:microsoft.com/office/officeart/2005/8/layout/vList5"/>
    <dgm:cxn modelId="{99DB7AC7-FD5C-431B-918C-CBE536B6CBE3}" srcId="{0168585C-2A84-4D2C-9EE7-C258393E260D}" destId="{900CCC55-4135-40EA-A669-D32B6BAEA340}" srcOrd="1" destOrd="0" parTransId="{6A23FA43-33A7-48B5-A6DD-64B690F4C9ED}" sibTransId="{1C975364-D58C-45D9-A76A-E0D5A8F2E909}"/>
    <dgm:cxn modelId="{5764218D-CC04-4D10-AFB6-6672CDC025CA}" type="presOf" srcId="{A57CE1C5-C79D-4085-9F9B-4DA03D1AFBE6}" destId="{373662E0-D7C5-4A90-8090-B16F1C63743C}" srcOrd="0" destOrd="2" presId="urn:microsoft.com/office/officeart/2005/8/layout/vList5"/>
    <dgm:cxn modelId="{CA9C27F2-2F74-4F95-81DC-72BF499D076B}" type="presParOf" srcId="{EC5FC454-A454-4D74-87B1-6E795D501BD3}" destId="{5B0D2120-DF54-4386-9129-E106808F861A}" srcOrd="0" destOrd="0" presId="urn:microsoft.com/office/officeart/2005/8/layout/vList5"/>
    <dgm:cxn modelId="{7284FC2D-D549-42FC-9D6B-792DBE4FEE45}" type="presParOf" srcId="{5B0D2120-DF54-4386-9129-E106808F861A}" destId="{E6545B63-C588-4611-B830-E15C1F9A340F}" srcOrd="0" destOrd="0" presId="urn:microsoft.com/office/officeart/2005/8/layout/vList5"/>
    <dgm:cxn modelId="{8CAEA90D-5AB1-496C-97F8-72569DA1DE1F}" type="presParOf" srcId="{5B0D2120-DF54-4386-9129-E106808F861A}" destId="{373662E0-D7C5-4A90-8090-B16F1C63743C}" srcOrd="1" destOrd="0" presId="urn:microsoft.com/office/officeart/2005/8/layout/vList5"/>
    <dgm:cxn modelId="{0BB073CD-D47A-4720-8802-E93BD2E998B2}" type="presParOf" srcId="{EC5FC454-A454-4D74-87B1-6E795D501BD3}" destId="{05EBB7EC-5A72-4AF1-9A2F-68031FC59F3B}" srcOrd="1" destOrd="0" presId="urn:microsoft.com/office/officeart/2005/8/layout/vList5"/>
    <dgm:cxn modelId="{9D3A099E-385D-4A90-9AD4-898D6C4C0251}" type="presParOf" srcId="{EC5FC454-A454-4D74-87B1-6E795D501BD3}" destId="{0807B0F7-2DE2-4200-97B3-D80D39E50DE1}" srcOrd="2" destOrd="0" presId="urn:microsoft.com/office/officeart/2005/8/layout/vList5"/>
    <dgm:cxn modelId="{209A2EA8-7B43-4E47-89FC-97F7F7EA9D30}" type="presParOf" srcId="{0807B0F7-2DE2-4200-97B3-D80D39E50DE1}" destId="{3ECD9B05-2A82-454E-B956-302014AD8DE3}" srcOrd="0" destOrd="0" presId="urn:microsoft.com/office/officeart/2005/8/layout/vList5"/>
    <dgm:cxn modelId="{FADC5C40-F63B-4208-A3C7-365AD5221055}" type="presParOf" srcId="{0807B0F7-2DE2-4200-97B3-D80D39E50DE1}" destId="{9F24E480-9E84-4F60-AD4C-8B623D598173}" srcOrd="1" destOrd="0" presId="urn:microsoft.com/office/officeart/2005/8/layout/vList5"/>
    <dgm:cxn modelId="{2AF4C9C9-9B16-403D-B089-3202C9F9DB64}" type="presParOf" srcId="{EC5FC454-A454-4D74-87B1-6E795D501BD3}" destId="{1018149C-F0D0-484E-9AA6-6F22C9975A2C}" srcOrd="3" destOrd="0" presId="urn:microsoft.com/office/officeart/2005/8/layout/vList5"/>
    <dgm:cxn modelId="{45D09C35-3F80-401D-A9CE-0A04772CB718}" type="presParOf" srcId="{EC5FC454-A454-4D74-87B1-6E795D501BD3}" destId="{32385155-F17E-4AD7-8F18-7015DA0E7599}" srcOrd="4" destOrd="0" presId="urn:microsoft.com/office/officeart/2005/8/layout/vList5"/>
    <dgm:cxn modelId="{EA125E0D-32D1-4E7E-8B9A-931D96924090}" type="presParOf" srcId="{32385155-F17E-4AD7-8F18-7015DA0E7599}" destId="{E5DEA473-5877-4FE4-8801-E168A2C531F0}" srcOrd="0" destOrd="0" presId="urn:microsoft.com/office/officeart/2005/8/layout/vList5"/>
    <dgm:cxn modelId="{22487A10-12D4-4E26-B1AB-AFD75415A57E}" type="presParOf" srcId="{32385155-F17E-4AD7-8F18-7015DA0E7599}" destId="{74D15E03-23C4-45D8-B847-188D6E026C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3A84C4-4AFA-47C4-A7B7-AB7F876565C7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05AF485-78F3-4008-9CA8-0BB959AFF33F}">
      <dgm:prSet phldrT="[Текст]" custT="1"/>
      <dgm:spPr/>
      <dgm:t>
        <a:bodyPr/>
        <a:lstStyle/>
        <a:p>
          <a:r>
            <a:rPr lang="ru-RU" sz="2400" b="1" i="1" u="sng" dirty="0" smtClean="0"/>
            <a:t>«Русская правда» Пестеля:</a:t>
          </a:r>
          <a:endParaRPr lang="ru-RU" sz="2400" b="1" i="1" u="sng" dirty="0"/>
        </a:p>
      </dgm:t>
    </dgm:pt>
    <dgm:pt modelId="{4255CA81-C75D-4710-8441-A26B711FC299}">
      <dgm:prSet phldrT="[Текст]" custT="1"/>
      <dgm:spPr/>
      <dgm:t>
        <a:bodyPr/>
        <a:lstStyle/>
        <a:p>
          <a:r>
            <a:rPr lang="ru-RU" sz="3200" b="1" dirty="0" smtClean="0"/>
            <a:t>Программа</a:t>
          </a:r>
          <a:endParaRPr lang="ru-RU" sz="3200" b="1" dirty="0"/>
        </a:p>
      </dgm:t>
    </dgm:pt>
    <dgm:pt modelId="{685A13C9-81AB-41AD-A9F9-F624BDAACBD0}" type="sibTrans" cxnId="{BD37BFC0-EA4C-432B-AAA3-F297D2A23A6A}">
      <dgm:prSet/>
      <dgm:spPr/>
      <dgm:t>
        <a:bodyPr/>
        <a:lstStyle/>
        <a:p>
          <a:endParaRPr lang="ru-RU"/>
        </a:p>
      </dgm:t>
    </dgm:pt>
    <dgm:pt modelId="{A3D9152B-A389-439F-940B-57522E78F4DA}" type="parTrans" cxnId="{BD37BFC0-EA4C-432B-AAA3-F297D2A23A6A}">
      <dgm:prSet/>
      <dgm:spPr/>
      <dgm:t>
        <a:bodyPr/>
        <a:lstStyle/>
        <a:p>
          <a:endParaRPr lang="ru-RU"/>
        </a:p>
      </dgm:t>
    </dgm:pt>
    <dgm:pt modelId="{2E329B42-B3D2-4905-9B12-902076A7EBAC}" type="sibTrans" cxnId="{98FFB91A-79F7-4EB9-A073-0E785B4DF189}">
      <dgm:prSet/>
      <dgm:spPr/>
      <dgm:t>
        <a:bodyPr/>
        <a:lstStyle/>
        <a:p>
          <a:endParaRPr lang="ru-RU"/>
        </a:p>
      </dgm:t>
    </dgm:pt>
    <dgm:pt modelId="{55E3C885-FE74-4B99-98AB-DDFBC1C9224A}" type="parTrans" cxnId="{98FFB91A-79F7-4EB9-A073-0E785B4DF189}">
      <dgm:prSet/>
      <dgm:spPr/>
      <dgm:t>
        <a:bodyPr/>
        <a:lstStyle/>
        <a:p>
          <a:endParaRPr lang="ru-RU"/>
        </a:p>
      </dgm:t>
    </dgm:pt>
    <dgm:pt modelId="{9CDAB44E-21BE-4CDA-ADEA-F9F893BAB2C1}">
      <dgm:prSet phldrT="[Текст]"/>
      <dgm:spPr/>
      <dgm:t>
        <a:bodyPr/>
        <a:lstStyle/>
        <a:p>
          <a:r>
            <a:rPr lang="ru-RU" b="1" dirty="0" smtClean="0"/>
            <a:t>Количество членов, представители</a:t>
          </a:r>
          <a:endParaRPr lang="ru-RU" b="1" dirty="0"/>
        </a:p>
      </dgm:t>
    </dgm:pt>
    <dgm:pt modelId="{54BA95F7-7F69-46B5-B4BA-84DA7D54AD32}" type="sibTrans" cxnId="{93A16DA0-5588-4032-A9E4-879EAECEBF34}">
      <dgm:prSet/>
      <dgm:spPr/>
      <dgm:t>
        <a:bodyPr/>
        <a:lstStyle/>
        <a:p>
          <a:endParaRPr lang="ru-RU"/>
        </a:p>
      </dgm:t>
    </dgm:pt>
    <dgm:pt modelId="{EFB37FFB-8E10-46E0-BD4D-6BEAE5FDB22A}" type="parTrans" cxnId="{93A16DA0-5588-4032-A9E4-879EAECEBF34}">
      <dgm:prSet/>
      <dgm:spPr/>
      <dgm:t>
        <a:bodyPr/>
        <a:lstStyle/>
        <a:p>
          <a:endParaRPr lang="ru-RU"/>
        </a:p>
      </dgm:t>
    </dgm:pt>
    <dgm:pt modelId="{EAD1CC43-7B73-455A-820D-859AC605EDCF}">
      <dgm:prSet phldrT="[Текст]" custT="1"/>
      <dgm:spPr/>
      <dgm:t>
        <a:bodyPr/>
        <a:lstStyle/>
        <a:p>
          <a:r>
            <a:rPr lang="ru-RU" sz="2200" b="1" dirty="0" smtClean="0"/>
            <a:t>ЮЖНОЕ ОБЩЕСТВО     1821 – 1825 ГГ..</a:t>
          </a:r>
          <a:endParaRPr lang="ru-RU" sz="2200" b="1" dirty="0"/>
        </a:p>
      </dgm:t>
    </dgm:pt>
    <dgm:pt modelId="{0168585C-2A84-4D2C-9EE7-C258393E260D}">
      <dgm:prSet phldrT="[Текст]"/>
      <dgm:spPr/>
      <dgm:t>
        <a:bodyPr/>
        <a:lstStyle/>
        <a:p>
          <a:r>
            <a:rPr lang="ru-RU" b="1" dirty="0" smtClean="0"/>
            <a:t>Название</a:t>
          </a:r>
        </a:p>
        <a:p>
          <a:r>
            <a:rPr lang="ru-RU" b="1" dirty="0" smtClean="0"/>
            <a:t>Годы</a:t>
          </a:r>
        </a:p>
        <a:p>
          <a:r>
            <a:rPr lang="ru-RU" b="1" dirty="0" smtClean="0"/>
            <a:t>Место</a:t>
          </a:r>
          <a:endParaRPr lang="ru-RU" b="1" dirty="0"/>
        </a:p>
      </dgm:t>
    </dgm:pt>
    <dgm:pt modelId="{FAD0089A-9001-4B26-8E43-FBA28FB77883}" type="sibTrans" cxnId="{596AF41E-AFAE-4CA0-AE21-C8E7DD01FDB5}">
      <dgm:prSet/>
      <dgm:spPr/>
      <dgm:t>
        <a:bodyPr/>
        <a:lstStyle/>
        <a:p>
          <a:endParaRPr lang="ru-RU"/>
        </a:p>
      </dgm:t>
    </dgm:pt>
    <dgm:pt modelId="{E919B7AF-748C-44D3-85B2-9B9C2A176108}" type="parTrans" cxnId="{596AF41E-AFAE-4CA0-AE21-C8E7DD01FDB5}">
      <dgm:prSet/>
      <dgm:spPr/>
      <dgm:t>
        <a:bodyPr/>
        <a:lstStyle/>
        <a:p>
          <a:endParaRPr lang="ru-RU"/>
        </a:p>
      </dgm:t>
    </dgm:pt>
    <dgm:pt modelId="{DEDE35AF-3A54-4818-B9CD-0676E8661998}" type="sibTrans" cxnId="{E0B8A7C9-FDD7-4CA9-8B4C-03713C646E61}">
      <dgm:prSet/>
      <dgm:spPr/>
      <dgm:t>
        <a:bodyPr/>
        <a:lstStyle/>
        <a:p>
          <a:endParaRPr lang="ru-RU"/>
        </a:p>
      </dgm:t>
    </dgm:pt>
    <dgm:pt modelId="{87FA12E6-92C7-4AC4-864F-5E3A45E6FB7D}" type="parTrans" cxnId="{E0B8A7C9-FDD7-4CA9-8B4C-03713C646E61}">
      <dgm:prSet/>
      <dgm:spPr/>
      <dgm:t>
        <a:bodyPr/>
        <a:lstStyle/>
        <a:p>
          <a:endParaRPr lang="ru-RU"/>
        </a:p>
      </dgm:t>
    </dgm:pt>
    <dgm:pt modelId="{0237AC83-C915-4E39-B027-9EA00D40676E}">
      <dgm:prSet phldrT="[Текст]" custT="1"/>
      <dgm:spPr/>
      <dgm:t>
        <a:bodyPr/>
        <a:lstStyle/>
        <a:p>
          <a:r>
            <a:rPr lang="ru-RU" sz="2200" b="1" dirty="0" smtClean="0"/>
            <a:t>ТУЛЬЧИН, УКРАИНА</a:t>
          </a:r>
          <a:endParaRPr lang="ru-RU" sz="2200" b="1" dirty="0"/>
        </a:p>
      </dgm:t>
    </dgm:pt>
    <dgm:pt modelId="{522A833B-036B-451F-9D16-B493312939F6}" type="parTrans" cxnId="{188314E3-5795-42C0-BDDC-67D38036E570}">
      <dgm:prSet/>
      <dgm:spPr/>
      <dgm:t>
        <a:bodyPr/>
        <a:lstStyle/>
        <a:p>
          <a:endParaRPr lang="ru-RU"/>
        </a:p>
      </dgm:t>
    </dgm:pt>
    <dgm:pt modelId="{7AADF82F-D537-4556-877A-F76217558534}" type="sibTrans" cxnId="{188314E3-5795-42C0-BDDC-67D38036E570}">
      <dgm:prSet/>
      <dgm:spPr/>
      <dgm:t>
        <a:bodyPr/>
        <a:lstStyle/>
        <a:p>
          <a:endParaRPr lang="ru-RU"/>
        </a:p>
      </dgm:t>
    </dgm:pt>
    <dgm:pt modelId="{B8D1E1A9-7299-4C23-901B-D4D28F0630DC}">
      <dgm:prSet phldrT="[Текст]" custT="1"/>
      <dgm:spPr/>
      <dgm:t>
        <a:bodyPr/>
        <a:lstStyle/>
        <a:p>
          <a:r>
            <a:rPr lang="ru-RU" sz="2100" b="1" dirty="0" smtClean="0"/>
            <a:t>Установление республики</a:t>
          </a:r>
          <a:endParaRPr lang="ru-RU" sz="2100" b="1" dirty="0"/>
        </a:p>
      </dgm:t>
    </dgm:pt>
    <dgm:pt modelId="{58952850-2593-4158-878B-37BC9EED554D}" type="parTrans" cxnId="{F4911B76-5732-4DEB-9D49-9ED36586713F}">
      <dgm:prSet/>
      <dgm:spPr/>
      <dgm:t>
        <a:bodyPr/>
        <a:lstStyle/>
        <a:p>
          <a:endParaRPr lang="ru-RU"/>
        </a:p>
      </dgm:t>
    </dgm:pt>
    <dgm:pt modelId="{994A22C5-81C6-4C46-A1D5-C4B58AE8D5B7}" type="sibTrans" cxnId="{F4911B76-5732-4DEB-9D49-9ED36586713F}">
      <dgm:prSet/>
      <dgm:spPr/>
      <dgm:t>
        <a:bodyPr/>
        <a:lstStyle/>
        <a:p>
          <a:endParaRPr lang="ru-RU"/>
        </a:p>
      </dgm:t>
    </dgm:pt>
    <dgm:pt modelId="{0F5C4296-4DA6-4A60-9EC4-3AF80A25894C}">
      <dgm:prSet phldrT="[Текст]" custT="1"/>
      <dgm:spPr/>
      <dgm:t>
        <a:bodyPr/>
        <a:lstStyle/>
        <a:p>
          <a:r>
            <a:rPr lang="ru-RU" sz="2200" b="1" i="1" dirty="0" smtClean="0"/>
            <a:t>П.И. Пестель, А.П. </a:t>
          </a:r>
          <a:r>
            <a:rPr lang="ru-RU" sz="2200" b="1" i="1" dirty="0" err="1" smtClean="0"/>
            <a:t>Юшневский</a:t>
          </a:r>
          <a:r>
            <a:rPr lang="ru-RU" sz="2200" b="1" i="1" dirty="0" smtClean="0"/>
            <a:t>, </a:t>
          </a:r>
          <a:endParaRPr lang="ru-RU" sz="2200" i="1" dirty="0"/>
        </a:p>
      </dgm:t>
    </dgm:pt>
    <dgm:pt modelId="{99F71638-AD1E-42E3-9498-1FAF8CCFBBD5}" type="sibTrans" cxnId="{65127C11-0B52-481A-BF80-F8A6881FFB84}">
      <dgm:prSet/>
      <dgm:spPr/>
      <dgm:t>
        <a:bodyPr/>
        <a:lstStyle/>
        <a:p>
          <a:endParaRPr lang="ru-RU"/>
        </a:p>
      </dgm:t>
    </dgm:pt>
    <dgm:pt modelId="{839ADBA8-C200-4526-BEED-126BD95709D3}" type="parTrans" cxnId="{65127C11-0B52-481A-BF80-F8A6881FFB84}">
      <dgm:prSet/>
      <dgm:spPr/>
      <dgm:t>
        <a:bodyPr/>
        <a:lstStyle/>
        <a:p>
          <a:endParaRPr lang="ru-RU"/>
        </a:p>
      </dgm:t>
    </dgm:pt>
    <dgm:pt modelId="{236CCFC5-08AF-445E-85A6-B582CD571D7B}">
      <dgm:prSet phldrT="[Текст]" custT="1"/>
      <dgm:spPr/>
      <dgm:t>
        <a:bodyPr/>
        <a:lstStyle/>
        <a:p>
          <a:r>
            <a:rPr lang="ru-RU" sz="2100" b="1" dirty="0" smtClean="0"/>
            <a:t>Законодательная власть – однопалатный парламент</a:t>
          </a:r>
          <a:endParaRPr lang="ru-RU" sz="2100" b="1" dirty="0"/>
        </a:p>
      </dgm:t>
    </dgm:pt>
    <dgm:pt modelId="{293CC6D4-F1ED-4F52-A483-8BB0CA55CBF0}" type="parTrans" cxnId="{75A04467-35A3-469F-820E-0B0BD8A235BD}">
      <dgm:prSet/>
      <dgm:spPr/>
      <dgm:t>
        <a:bodyPr/>
        <a:lstStyle/>
        <a:p>
          <a:endParaRPr lang="ru-RU"/>
        </a:p>
      </dgm:t>
    </dgm:pt>
    <dgm:pt modelId="{7788636C-3CE6-4C63-8F50-D7BB71A0B193}" type="sibTrans" cxnId="{75A04467-35A3-469F-820E-0B0BD8A235BD}">
      <dgm:prSet/>
      <dgm:spPr/>
      <dgm:t>
        <a:bodyPr/>
        <a:lstStyle/>
        <a:p>
          <a:endParaRPr lang="ru-RU"/>
        </a:p>
      </dgm:t>
    </dgm:pt>
    <dgm:pt modelId="{AEC97805-357D-4A6B-B55C-374D3DF18B44}">
      <dgm:prSet phldrT="[Текст]" custT="1"/>
      <dgm:spPr/>
      <dgm:t>
        <a:bodyPr/>
        <a:lstStyle/>
        <a:p>
          <a:r>
            <a:rPr lang="ru-RU" sz="2100" b="1" dirty="0" smtClean="0"/>
            <a:t>Исполнительная – Державная дума из 5 человек, </a:t>
          </a:r>
          <a:r>
            <a:rPr lang="ru-RU" sz="2100" b="1" dirty="0" err="1" smtClean="0"/>
            <a:t>избирающихся</a:t>
          </a:r>
          <a:r>
            <a:rPr lang="ru-RU" sz="2100" b="1" dirty="0" smtClean="0"/>
            <a:t> на 5 лет</a:t>
          </a:r>
          <a:endParaRPr lang="ru-RU" sz="2100" b="1" dirty="0"/>
        </a:p>
      </dgm:t>
    </dgm:pt>
    <dgm:pt modelId="{1CAC1384-89B6-4BA0-8C9F-33A20F4B2584}" type="parTrans" cxnId="{D6CF606F-9746-412D-87C4-C6EE0FE400D6}">
      <dgm:prSet/>
      <dgm:spPr/>
      <dgm:t>
        <a:bodyPr/>
        <a:lstStyle/>
        <a:p>
          <a:endParaRPr lang="ru-RU"/>
        </a:p>
      </dgm:t>
    </dgm:pt>
    <dgm:pt modelId="{006E651B-E80B-4C17-8FF9-0CEC112931D6}" type="sibTrans" cxnId="{D6CF606F-9746-412D-87C4-C6EE0FE400D6}">
      <dgm:prSet/>
      <dgm:spPr/>
      <dgm:t>
        <a:bodyPr/>
        <a:lstStyle/>
        <a:p>
          <a:endParaRPr lang="ru-RU"/>
        </a:p>
      </dgm:t>
    </dgm:pt>
    <dgm:pt modelId="{0924260C-3AAB-46AA-9B38-9F4D293F19DD}">
      <dgm:prSet phldrT="[Текст]" custT="1"/>
      <dgm:spPr/>
      <dgm:t>
        <a:bodyPr/>
        <a:lstStyle/>
        <a:p>
          <a:r>
            <a:rPr lang="ru-RU" sz="2100" b="1" dirty="0" smtClean="0"/>
            <a:t>Полное уничтожение крепостного права</a:t>
          </a:r>
          <a:endParaRPr lang="ru-RU" sz="2100" b="1" dirty="0"/>
        </a:p>
      </dgm:t>
    </dgm:pt>
    <dgm:pt modelId="{70873699-194C-4D45-A69E-E82FA546F952}" type="parTrans" cxnId="{6785DE4A-8EDE-4C2E-A339-95793E05CAF7}">
      <dgm:prSet/>
      <dgm:spPr/>
      <dgm:t>
        <a:bodyPr/>
        <a:lstStyle/>
        <a:p>
          <a:endParaRPr lang="ru-RU"/>
        </a:p>
      </dgm:t>
    </dgm:pt>
    <dgm:pt modelId="{237F515C-1AFB-4114-9A49-4E2E4FA8B291}" type="sibTrans" cxnId="{6785DE4A-8EDE-4C2E-A339-95793E05CAF7}">
      <dgm:prSet/>
      <dgm:spPr/>
      <dgm:t>
        <a:bodyPr/>
        <a:lstStyle/>
        <a:p>
          <a:endParaRPr lang="ru-RU"/>
        </a:p>
      </dgm:t>
    </dgm:pt>
    <dgm:pt modelId="{459CFE7B-A92D-4AFD-ADCE-8D23E5375A04}">
      <dgm:prSet phldrT="[Текст]" custT="1"/>
      <dgm:spPr/>
      <dgm:t>
        <a:bodyPr/>
        <a:lstStyle/>
        <a:p>
          <a:r>
            <a:rPr lang="ru-RU" sz="2100" b="1" dirty="0" smtClean="0"/>
            <a:t>Неограниченное избирательное право</a:t>
          </a:r>
          <a:endParaRPr lang="ru-RU" sz="2100" b="1" dirty="0"/>
        </a:p>
      </dgm:t>
    </dgm:pt>
    <dgm:pt modelId="{180C9A5A-1C34-4FE0-89D7-9F5CCD549F73}" type="parTrans" cxnId="{066E77AD-85E7-4B19-86B5-DA8512891B92}">
      <dgm:prSet/>
      <dgm:spPr/>
      <dgm:t>
        <a:bodyPr/>
        <a:lstStyle/>
        <a:p>
          <a:endParaRPr lang="ru-RU"/>
        </a:p>
      </dgm:t>
    </dgm:pt>
    <dgm:pt modelId="{87A840DA-89F1-460C-A49B-F4DB26262B83}" type="sibTrans" cxnId="{066E77AD-85E7-4B19-86B5-DA8512891B92}">
      <dgm:prSet/>
      <dgm:spPr/>
      <dgm:t>
        <a:bodyPr/>
        <a:lstStyle/>
        <a:p>
          <a:endParaRPr lang="ru-RU"/>
        </a:p>
      </dgm:t>
    </dgm:pt>
    <dgm:pt modelId="{DCB0EACC-0496-42D3-87F6-475FB3C4A085}">
      <dgm:prSet phldrT="[Текст]" custT="1"/>
      <dgm:spPr/>
      <dgm:t>
        <a:bodyPr/>
        <a:lstStyle/>
        <a:p>
          <a:r>
            <a:rPr lang="ru-RU" sz="2100" b="1" dirty="0" smtClean="0"/>
            <a:t>Равенство всех граждан перед законом</a:t>
          </a:r>
          <a:endParaRPr lang="ru-RU" sz="2100" b="1" dirty="0"/>
        </a:p>
      </dgm:t>
    </dgm:pt>
    <dgm:pt modelId="{BE2F029E-4ED3-4173-910F-0E0FA65E7867}" type="parTrans" cxnId="{0C185C0C-9036-4D4D-80A3-2300051CC2C1}">
      <dgm:prSet/>
      <dgm:spPr/>
      <dgm:t>
        <a:bodyPr/>
        <a:lstStyle/>
        <a:p>
          <a:endParaRPr lang="ru-RU"/>
        </a:p>
      </dgm:t>
    </dgm:pt>
    <dgm:pt modelId="{3578E1F0-2663-4829-BF43-4B7147B3D8B9}" type="sibTrans" cxnId="{0C185C0C-9036-4D4D-80A3-2300051CC2C1}">
      <dgm:prSet/>
      <dgm:spPr/>
      <dgm:t>
        <a:bodyPr/>
        <a:lstStyle/>
        <a:p>
          <a:endParaRPr lang="ru-RU"/>
        </a:p>
      </dgm:t>
    </dgm:pt>
    <dgm:pt modelId="{B50236D1-3B24-45A6-BF4F-A91D282B7345}">
      <dgm:prSet phldrT="[Текст]" custT="1"/>
      <dgm:spPr/>
      <dgm:t>
        <a:bodyPr/>
        <a:lstStyle/>
        <a:p>
          <a:r>
            <a:rPr lang="ru-RU" sz="2100" b="1" dirty="0" smtClean="0"/>
            <a:t>Земля делится на две части – общественную и частную</a:t>
          </a:r>
          <a:endParaRPr lang="ru-RU" sz="2100" b="1" dirty="0"/>
        </a:p>
      </dgm:t>
    </dgm:pt>
    <dgm:pt modelId="{1384DB9C-B9DD-4E21-9E46-87809A1858C8}" type="parTrans" cxnId="{48A55B23-99A4-4E5C-8C78-9FD5140A2F13}">
      <dgm:prSet/>
      <dgm:spPr/>
      <dgm:t>
        <a:bodyPr/>
        <a:lstStyle/>
        <a:p>
          <a:endParaRPr lang="ru-RU"/>
        </a:p>
      </dgm:t>
    </dgm:pt>
    <dgm:pt modelId="{D4AE84AC-5E3C-4529-A6DA-C5DB9A9A3462}" type="sibTrans" cxnId="{48A55B23-99A4-4E5C-8C78-9FD5140A2F13}">
      <dgm:prSet/>
      <dgm:spPr/>
      <dgm:t>
        <a:bodyPr/>
        <a:lstStyle/>
        <a:p>
          <a:endParaRPr lang="ru-RU"/>
        </a:p>
      </dgm:t>
    </dgm:pt>
    <dgm:pt modelId="{BEDB82B5-D819-4F34-9F11-B0699C709FDF}">
      <dgm:prSet phldrT="[Текст]" custT="1"/>
      <dgm:spPr/>
      <dgm:t>
        <a:bodyPr/>
        <a:lstStyle/>
        <a:p>
          <a:r>
            <a:rPr lang="ru-RU" sz="2100" b="1" dirty="0" smtClean="0"/>
            <a:t>Крестьяне получают наделы из общественной земли</a:t>
          </a:r>
          <a:endParaRPr lang="ru-RU" sz="2100" b="1" dirty="0"/>
        </a:p>
      </dgm:t>
    </dgm:pt>
    <dgm:pt modelId="{396854C5-57A3-42E5-B2DF-BEB5F201CB1A}" type="parTrans" cxnId="{04A8E725-80EA-41D5-B964-65E84F8B52A6}">
      <dgm:prSet/>
      <dgm:spPr/>
      <dgm:t>
        <a:bodyPr/>
        <a:lstStyle/>
        <a:p>
          <a:endParaRPr lang="ru-RU"/>
        </a:p>
      </dgm:t>
    </dgm:pt>
    <dgm:pt modelId="{DF8FCEC0-9E51-4714-97BA-FD7119235F04}" type="sibTrans" cxnId="{04A8E725-80EA-41D5-B964-65E84F8B52A6}">
      <dgm:prSet/>
      <dgm:spPr/>
      <dgm:t>
        <a:bodyPr/>
        <a:lstStyle/>
        <a:p>
          <a:endParaRPr lang="ru-RU"/>
        </a:p>
      </dgm:t>
    </dgm:pt>
    <dgm:pt modelId="{8B72EABD-138F-48E4-BAF9-AAF42D8B8CB0}">
      <dgm:prSet phldrT="[Текст]" custT="1"/>
      <dgm:spPr/>
      <dgm:t>
        <a:bodyPr/>
        <a:lstStyle/>
        <a:p>
          <a:r>
            <a:rPr lang="ru-RU" sz="2200" b="1" i="1" dirty="0" smtClean="0"/>
            <a:t>И.Г. Бурцев и др</a:t>
          </a:r>
          <a:r>
            <a:rPr lang="ru-RU" sz="2200" i="1" dirty="0" smtClean="0"/>
            <a:t>.</a:t>
          </a:r>
          <a:endParaRPr lang="ru-RU" sz="2200" i="1" dirty="0"/>
        </a:p>
      </dgm:t>
    </dgm:pt>
    <dgm:pt modelId="{B522AC34-745F-4201-B5AA-5816F4284944}" type="parTrans" cxnId="{D0822928-404B-4963-B7B1-72F227CC0725}">
      <dgm:prSet/>
      <dgm:spPr/>
      <dgm:t>
        <a:bodyPr/>
        <a:lstStyle/>
        <a:p>
          <a:endParaRPr lang="ru-RU"/>
        </a:p>
      </dgm:t>
    </dgm:pt>
    <dgm:pt modelId="{C4CB0969-171B-4C4E-A990-ABE62756CBF0}" type="sibTrans" cxnId="{D0822928-404B-4963-B7B1-72F227CC0725}">
      <dgm:prSet/>
      <dgm:spPr/>
      <dgm:t>
        <a:bodyPr/>
        <a:lstStyle/>
        <a:p>
          <a:endParaRPr lang="ru-RU"/>
        </a:p>
      </dgm:t>
    </dgm:pt>
    <dgm:pt modelId="{EC5FC454-A454-4D74-87B1-6E795D501BD3}" type="pres">
      <dgm:prSet presAssocID="{CC3A84C4-4AFA-47C4-A7B7-AB7F876565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2120-DF54-4386-9129-E106808F861A}" type="pres">
      <dgm:prSet presAssocID="{0168585C-2A84-4D2C-9EE7-C258393E260D}" presName="linNode" presStyleCnt="0"/>
      <dgm:spPr/>
    </dgm:pt>
    <dgm:pt modelId="{E6545B63-C588-4611-B830-E15C1F9A340F}" type="pres">
      <dgm:prSet presAssocID="{0168585C-2A84-4D2C-9EE7-C258393E260D}" presName="parentText" presStyleLbl="node1" presStyleIdx="0" presStyleCnt="3" custScaleY="40251" custLinFactNeighborX="-140" custLinFactNeighborY="52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662E0-D7C5-4A90-8090-B16F1C63743C}" type="pres">
      <dgm:prSet presAssocID="{0168585C-2A84-4D2C-9EE7-C258393E260D}" presName="descendantText" presStyleLbl="alignAccFollowNode1" presStyleIdx="0" presStyleCnt="3" custScaleY="49687" custLinFactNeighborX="698" custLinFactNeighborY="6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B7EC-5A72-4AF1-9A2F-68031FC59F3B}" type="pres">
      <dgm:prSet presAssocID="{FAD0089A-9001-4B26-8E43-FBA28FB77883}" presName="sp" presStyleCnt="0"/>
      <dgm:spPr/>
    </dgm:pt>
    <dgm:pt modelId="{0807B0F7-2DE2-4200-97B3-D80D39E50DE1}" type="pres">
      <dgm:prSet presAssocID="{9CDAB44E-21BE-4CDA-ADEA-F9F893BAB2C1}" presName="linNode" presStyleCnt="0"/>
      <dgm:spPr/>
    </dgm:pt>
    <dgm:pt modelId="{3ECD9B05-2A82-454E-B956-302014AD8DE3}" type="pres">
      <dgm:prSet presAssocID="{9CDAB44E-21BE-4CDA-ADEA-F9F893BAB2C1}" presName="parentText" presStyleLbl="node1" presStyleIdx="1" presStyleCnt="3" custScaleY="48832" custLinFactNeighborY="2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4E480-9E84-4F60-AD4C-8B623D598173}" type="pres">
      <dgm:prSet presAssocID="{9CDAB44E-21BE-4CDA-ADEA-F9F893BAB2C1}" presName="descendantText" presStyleLbl="alignAccFollowNode1" presStyleIdx="1" presStyleCnt="3" custScaleY="53671" custLinFactNeighborX="698" custLinFactNeighborY="3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8149C-F0D0-484E-9AA6-6F22C9975A2C}" type="pres">
      <dgm:prSet presAssocID="{54BA95F7-7F69-46B5-B4BA-84DA7D54AD32}" presName="sp" presStyleCnt="0"/>
      <dgm:spPr/>
    </dgm:pt>
    <dgm:pt modelId="{32385155-F17E-4AD7-8F18-7015DA0E7599}" type="pres">
      <dgm:prSet presAssocID="{4255CA81-C75D-4710-8441-A26B711FC299}" presName="linNode" presStyleCnt="0"/>
      <dgm:spPr/>
    </dgm:pt>
    <dgm:pt modelId="{E5DEA473-5877-4FE4-8801-E168A2C531F0}" type="pres">
      <dgm:prSet presAssocID="{4255CA81-C75D-4710-8441-A26B711FC299}" presName="parentText" presStyleLbl="node1" presStyleIdx="2" presStyleCnt="3" custScaleY="2106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15E03-23C4-45D8-B847-188D6E026C08}" type="pres">
      <dgm:prSet presAssocID="{4255CA81-C75D-4710-8441-A26B711FC299}" presName="descendantText" presStyleLbl="alignAccFollowNode1" presStyleIdx="2" presStyleCnt="3" custScaleY="253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A3C8C2-B205-418D-AC6E-241B96EC4C45}" type="presOf" srcId="{9CDAB44E-21BE-4CDA-ADEA-F9F893BAB2C1}" destId="{3ECD9B05-2A82-454E-B956-302014AD8DE3}" srcOrd="0" destOrd="0" presId="urn:microsoft.com/office/officeart/2005/8/layout/vList5"/>
    <dgm:cxn modelId="{066E77AD-85E7-4B19-86B5-DA8512891B92}" srcId="{4255CA81-C75D-4710-8441-A26B711FC299}" destId="{459CFE7B-A92D-4AFD-ADCE-8D23E5375A04}" srcOrd="5" destOrd="0" parTransId="{180C9A5A-1C34-4FE0-89D7-9F5CCD549F73}" sibTransId="{87A840DA-89F1-460C-A49B-F4DB26262B83}"/>
    <dgm:cxn modelId="{A863F793-0C1F-4A15-BABA-1B588DC0DB52}" type="presOf" srcId="{BEDB82B5-D819-4F34-9F11-B0699C709FDF}" destId="{74D15E03-23C4-45D8-B847-188D6E026C08}" srcOrd="0" destOrd="8" presId="urn:microsoft.com/office/officeart/2005/8/layout/vList5"/>
    <dgm:cxn modelId="{BD37BFC0-EA4C-432B-AAA3-F297D2A23A6A}" srcId="{CC3A84C4-4AFA-47C4-A7B7-AB7F876565C7}" destId="{4255CA81-C75D-4710-8441-A26B711FC299}" srcOrd="2" destOrd="0" parTransId="{A3D9152B-A389-439F-940B-57522E78F4DA}" sibTransId="{685A13C9-81AB-41AD-A9F9-F624BDAACBD0}"/>
    <dgm:cxn modelId="{B37A1091-4618-41D5-9614-5BDEC99743EA}" type="presOf" srcId="{CC3A84C4-4AFA-47C4-A7B7-AB7F876565C7}" destId="{EC5FC454-A454-4D74-87B1-6E795D501BD3}" srcOrd="0" destOrd="0" presId="urn:microsoft.com/office/officeart/2005/8/layout/vList5"/>
    <dgm:cxn modelId="{93A16DA0-5588-4032-A9E4-879EAECEBF34}" srcId="{CC3A84C4-4AFA-47C4-A7B7-AB7F876565C7}" destId="{9CDAB44E-21BE-4CDA-ADEA-F9F893BAB2C1}" srcOrd="1" destOrd="0" parTransId="{EFB37FFB-8E10-46E0-BD4D-6BEAE5FDB22A}" sibTransId="{54BA95F7-7F69-46B5-B4BA-84DA7D54AD32}"/>
    <dgm:cxn modelId="{6785DE4A-8EDE-4C2E-A339-95793E05CAF7}" srcId="{4255CA81-C75D-4710-8441-A26B711FC299}" destId="{0924260C-3AAB-46AA-9B38-9F4D293F19DD}" srcOrd="4" destOrd="0" parTransId="{70873699-194C-4D45-A69E-E82FA546F952}" sibTransId="{237F515C-1AFB-4114-9A49-4E2E4FA8B291}"/>
    <dgm:cxn modelId="{7FDAF6EB-1396-44F6-95B0-FAE37C20D302}" type="presOf" srcId="{AEC97805-357D-4A6B-B55C-374D3DF18B44}" destId="{74D15E03-23C4-45D8-B847-188D6E026C08}" srcOrd="0" destOrd="3" presId="urn:microsoft.com/office/officeart/2005/8/layout/vList5"/>
    <dgm:cxn modelId="{D6CF606F-9746-412D-87C4-C6EE0FE400D6}" srcId="{4255CA81-C75D-4710-8441-A26B711FC299}" destId="{AEC97805-357D-4A6B-B55C-374D3DF18B44}" srcOrd="3" destOrd="0" parTransId="{1CAC1384-89B6-4BA0-8C9F-33A20F4B2584}" sibTransId="{006E651B-E80B-4C17-8FF9-0CEC112931D6}"/>
    <dgm:cxn modelId="{CDADB5CD-7856-40A1-9B26-2AB8677EB556}" type="presOf" srcId="{0F5C4296-4DA6-4A60-9EC4-3AF80A25894C}" destId="{9F24E480-9E84-4F60-AD4C-8B623D598173}" srcOrd="0" destOrd="0" presId="urn:microsoft.com/office/officeart/2005/8/layout/vList5"/>
    <dgm:cxn modelId="{63F8A357-AE64-4781-B432-65135A2A3071}" type="presOf" srcId="{0168585C-2A84-4D2C-9EE7-C258393E260D}" destId="{E6545B63-C588-4611-B830-E15C1F9A340F}" srcOrd="0" destOrd="0" presId="urn:microsoft.com/office/officeart/2005/8/layout/vList5"/>
    <dgm:cxn modelId="{98FFB91A-79F7-4EB9-A073-0E785B4DF189}" srcId="{4255CA81-C75D-4710-8441-A26B711FC299}" destId="{205AF485-78F3-4008-9CA8-0BB959AFF33F}" srcOrd="0" destOrd="0" parTransId="{55E3C885-FE74-4B99-98AB-DDFBC1C9224A}" sibTransId="{2E329B42-B3D2-4905-9B12-902076A7EBAC}"/>
    <dgm:cxn modelId="{596AF41E-AFAE-4CA0-AE21-C8E7DD01FDB5}" srcId="{CC3A84C4-4AFA-47C4-A7B7-AB7F876565C7}" destId="{0168585C-2A84-4D2C-9EE7-C258393E260D}" srcOrd="0" destOrd="0" parTransId="{E919B7AF-748C-44D3-85B2-9B9C2A176108}" sibTransId="{FAD0089A-9001-4B26-8E43-FBA28FB77883}"/>
    <dgm:cxn modelId="{48A55B23-99A4-4E5C-8C78-9FD5140A2F13}" srcId="{4255CA81-C75D-4710-8441-A26B711FC299}" destId="{B50236D1-3B24-45A6-BF4F-A91D282B7345}" srcOrd="7" destOrd="0" parTransId="{1384DB9C-B9DD-4E21-9E46-87809A1858C8}" sibTransId="{D4AE84AC-5E3C-4529-A6DA-C5DB9A9A3462}"/>
    <dgm:cxn modelId="{C9C720AC-12DE-485A-A295-1F119D9F1504}" type="presOf" srcId="{B8D1E1A9-7299-4C23-901B-D4D28F0630DC}" destId="{74D15E03-23C4-45D8-B847-188D6E026C08}" srcOrd="0" destOrd="1" presId="urn:microsoft.com/office/officeart/2005/8/layout/vList5"/>
    <dgm:cxn modelId="{188314E3-5795-42C0-BDDC-67D38036E570}" srcId="{0168585C-2A84-4D2C-9EE7-C258393E260D}" destId="{0237AC83-C915-4E39-B027-9EA00D40676E}" srcOrd="1" destOrd="0" parTransId="{522A833B-036B-451F-9D16-B493312939F6}" sibTransId="{7AADF82F-D537-4556-877A-F76217558534}"/>
    <dgm:cxn modelId="{F4911B76-5732-4DEB-9D49-9ED36586713F}" srcId="{4255CA81-C75D-4710-8441-A26B711FC299}" destId="{B8D1E1A9-7299-4C23-901B-D4D28F0630DC}" srcOrd="1" destOrd="0" parTransId="{58952850-2593-4158-878B-37BC9EED554D}" sibTransId="{994A22C5-81C6-4C46-A1D5-C4B58AE8D5B7}"/>
    <dgm:cxn modelId="{9C3637F8-526E-44A1-8FEE-3D75707917EF}" type="presOf" srcId="{B50236D1-3B24-45A6-BF4F-A91D282B7345}" destId="{74D15E03-23C4-45D8-B847-188D6E026C08}" srcOrd="0" destOrd="7" presId="urn:microsoft.com/office/officeart/2005/8/layout/vList5"/>
    <dgm:cxn modelId="{65127C11-0B52-481A-BF80-F8A6881FFB84}" srcId="{9CDAB44E-21BE-4CDA-ADEA-F9F893BAB2C1}" destId="{0F5C4296-4DA6-4A60-9EC4-3AF80A25894C}" srcOrd="0" destOrd="0" parTransId="{839ADBA8-C200-4526-BEED-126BD95709D3}" sibTransId="{99F71638-AD1E-42E3-9498-1FAF8CCFBBD5}"/>
    <dgm:cxn modelId="{11ACFF49-3F89-41E9-869E-DC405DBC5A50}" type="presOf" srcId="{459CFE7B-A92D-4AFD-ADCE-8D23E5375A04}" destId="{74D15E03-23C4-45D8-B847-188D6E026C08}" srcOrd="0" destOrd="5" presId="urn:microsoft.com/office/officeart/2005/8/layout/vList5"/>
    <dgm:cxn modelId="{AC09C7E5-E032-4A0D-9CBB-87336AF98F11}" type="presOf" srcId="{236CCFC5-08AF-445E-85A6-B582CD571D7B}" destId="{74D15E03-23C4-45D8-B847-188D6E026C08}" srcOrd="0" destOrd="2" presId="urn:microsoft.com/office/officeart/2005/8/layout/vList5"/>
    <dgm:cxn modelId="{D50775B2-E291-4838-B23F-D924FE9268B7}" type="presOf" srcId="{EAD1CC43-7B73-455A-820D-859AC605EDCF}" destId="{373662E0-D7C5-4A90-8090-B16F1C63743C}" srcOrd="0" destOrd="0" presId="urn:microsoft.com/office/officeart/2005/8/layout/vList5"/>
    <dgm:cxn modelId="{0C185C0C-9036-4D4D-80A3-2300051CC2C1}" srcId="{4255CA81-C75D-4710-8441-A26B711FC299}" destId="{DCB0EACC-0496-42D3-87F6-475FB3C4A085}" srcOrd="6" destOrd="0" parTransId="{BE2F029E-4ED3-4173-910F-0E0FA65E7867}" sibTransId="{3578E1F0-2663-4829-BF43-4B7147B3D8B9}"/>
    <dgm:cxn modelId="{C53DD9C6-5114-482E-BF15-488282D8F2F8}" type="presOf" srcId="{0924260C-3AAB-46AA-9B38-9F4D293F19DD}" destId="{74D15E03-23C4-45D8-B847-188D6E026C08}" srcOrd="0" destOrd="4" presId="urn:microsoft.com/office/officeart/2005/8/layout/vList5"/>
    <dgm:cxn modelId="{E0B8A7C9-FDD7-4CA9-8B4C-03713C646E61}" srcId="{0168585C-2A84-4D2C-9EE7-C258393E260D}" destId="{EAD1CC43-7B73-455A-820D-859AC605EDCF}" srcOrd="0" destOrd="0" parTransId="{87FA12E6-92C7-4AC4-864F-5E3A45E6FB7D}" sibTransId="{DEDE35AF-3A54-4818-B9CD-0676E8661998}"/>
    <dgm:cxn modelId="{3D647891-DA97-4B17-8450-655817A96313}" type="presOf" srcId="{0237AC83-C915-4E39-B027-9EA00D40676E}" destId="{373662E0-D7C5-4A90-8090-B16F1C63743C}" srcOrd="0" destOrd="1" presId="urn:microsoft.com/office/officeart/2005/8/layout/vList5"/>
    <dgm:cxn modelId="{04A8E725-80EA-41D5-B964-65E84F8B52A6}" srcId="{4255CA81-C75D-4710-8441-A26B711FC299}" destId="{BEDB82B5-D819-4F34-9F11-B0699C709FDF}" srcOrd="8" destOrd="0" parTransId="{396854C5-57A3-42E5-B2DF-BEB5F201CB1A}" sibTransId="{DF8FCEC0-9E51-4714-97BA-FD7119235F04}"/>
    <dgm:cxn modelId="{D0822928-404B-4963-B7B1-72F227CC0725}" srcId="{9CDAB44E-21BE-4CDA-ADEA-F9F893BAB2C1}" destId="{8B72EABD-138F-48E4-BAF9-AAF42D8B8CB0}" srcOrd="1" destOrd="0" parTransId="{B522AC34-745F-4201-B5AA-5816F4284944}" sibTransId="{C4CB0969-171B-4C4E-A990-ABE62756CBF0}"/>
    <dgm:cxn modelId="{81B674FA-DCF6-4863-92D2-7C7EFBFFFD95}" type="presOf" srcId="{205AF485-78F3-4008-9CA8-0BB959AFF33F}" destId="{74D15E03-23C4-45D8-B847-188D6E026C08}" srcOrd="0" destOrd="0" presId="urn:microsoft.com/office/officeart/2005/8/layout/vList5"/>
    <dgm:cxn modelId="{B5FBAE05-30D5-4EF8-9505-669004F9CE23}" type="presOf" srcId="{8B72EABD-138F-48E4-BAF9-AAF42D8B8CB0}" destId="{9F24E480-9E84-4F60-AD4C-8B623D598173}" srcOrd="0" destOrd="1" presId="urn:microsoft.com/office/officeart/2005/8/layout/vList5"/>
    <dgm:cxn modelId="{0FE9933A-267C-4299-94FB-3476CD030C45}" type="presOf" srcId="{4255CA81-C75D-4710-8441-A26B711FC299}" destId="{E5DEA473-5877-4FE4-8801-E168A2C531F0}" srcOrd="0" destOrd="0" presId="urn:microsoft.com/office/officeart/2005/8/layout/vList5"/>
    <dgm:cxn modelId="{75A04467-35A3-469F-820E-0B0BD8A235BD}" srcId="{4255CA81-C75D-4710-8441-A26B711FC299}" destId="{236CCFC5-08AF-445E-85A6-B582CD571D7B}" srcOrd="2" destOrd="0" parTransId="{293CC6D4-F1ED-4F52-A483-8BB0CA55CBF0}" sibTransId="{7788636C-3CE6-4C63-8F50-D7BB71A0B193}"/>
    <dgm:cxn modelId="{64663423-DC77-4D9B-B16A-FE3EDF2D816D}" type="presOf" srcId="{DCB0EACC-0496-42D3-87F6-475FB3C4A085}" destId="{74D15E03-23C4-45D8-B847-188D6E026C08}" srcOrd="0" destOrd="6" presId="urn:microsoft.com/office/officeart/2005/8/layout/vList5"/>
    <dgm:cxn modelId="{2B0E5D10-8786-45EF-9BD7-620D861765BE}" type="presParOf" srcId="{EC5FC454-A454-4D74-87B1-6E795D501BD3}" destId="{5B0D2120-DF54-4386-9129-E106808F861A}" srcOrd="0" destOrd="0" presId="urn:microsoft.com/office/officeart/2005/8/layout/vList5"/>
    <dgm:cxn modelId="{08A5CA23-4E1F-4C11-BB7A-D4CE28244FDD}" type="presParOf" srcId="{5B0D2120-DF54-4386-9129-E106808F861A}" destId="{E6545B63-C588-4611-B830-E15C1F9A340F}" srcOrd="0" destOrd="0" presId="urn:microsoft.com/office/officeart/2005/8/layout/vList5"/>
    <dgm:cxn modelId="{84B9A28A-33F6-4CB6-84C0-12D140D0C284}" type="presParOf" srcId="{5B0D2120-DF54-4386-9129-E106808F861A}" destId="{373662E0-D7C5-4A90-8090-B16F1C63743C}" srcOrd="1" destOrd="0" presId="urn:microsoft.com/office/officeart/2005/8/layout/vList5"/>
    <dgm:cxn modelId="{802D39FF-EB2F-46F1-9A1D-710943497AAB}" type="presParOf" srcId="{EC5FC454-A454-4D74-87B1-6E795D501BD3}" destId="{05EBB7EC-5A72-4AF1-9A2F-68031FC59F3B}" srcOrd="1" destOrd="0" presId="urn:microsoft.com/office/officeart/2005/8/layout/vList5"/>
    <dgm:cxn modelId="{C1E8D634-1408-4C90-932D-69D19C88294C}" type="presParOf" srcId="{EC5FC454-A454-4D74-87B1-6E795D501BD3}" destId="{0807B0F7-2DE2-4200-97B3-D80D39E50DE1}" srcOrd="2" destOrd="0" presId="urn:microsoft.com/office/officeart/2005/8/layout/vList5"/>
    <dgm:cxn modelId="{F343A155-895C-4A70-9F80-DB4CDA061E51}" type="presParOf" srcId="{0807B0F7-2DE2-4200-97B3-D80D39E50DE1}" destId="{3ECD9B05-2A82-454E-B956-302014AD8DE3}" srcOrd="0" destOrd="0" presId="urn:microsoft.com/office/officeart/2005/8/layout/vList5"/>
    <dgm:cxn modelId="{52EFBFBE-03DA-447D-97F9-07D9442CFFEC}" type="presParOf" srcId="{0807B0F7-2DE2-4200-97B3-D80D39E50DE1}" destId="{9F24E480-9E84-4F60-AD4C-8B623D598173}" srcOrd="1" destOrd="0" presId="urn:microsoft.com/office/officeart/2005/8/layout/vList5"/>
    <dgm:cxn modelId="{89372C29-9174-4B95-88A4-EA6FDD1B0F56}" type="presParOf" srcId="{EC5FC454-A454-4D74-87B1-6E795D501BD3}" destId="{1018149C-F0D0-484E-9AA6-6F22C9975A2C}" srcOrd="3" destOrd="0" presId="urn:microsoft.com/office/officeart/2005/8/layout/vList5"/>
    <dgm:cxn modelId="{F4EDD489-A372-4786-BAB6-751354D24BB8}" type="presParOf" srcId="{EC5FC454-A454-4D74-87B1-6E795D501BD3}" destId="{32385155-F17E-4AD7-8F18-7015DA0E7599}" srcOrd="4" destOrd="0" presId="urn:microsoft.com/office/officeart/2005/8/layout/vList5"/>
    <dgm:cxn modelId="{56516C83-7BD0-4C1A-9971-2BE9F319FC73}" type="presParOf" srcId="{32385155-F17E-4AD7-8F18-7015DA0E7599}" destId="{E5DEA473-5877-4FE4-8801-E168A2C531F0}" srcOrd="0" destOrd="0" presId="urn:microsoft.com/office/officeart/2005/8/layout/vList5"/>
    <dgm:cxn modelId="{517E7759-6BDA-4325-9CB5-C9BF7CFE7C9A}" type="presParOf" srcId="{32385155-F17E-4AD7-8F18-7015DA0E7599}" destId="{74D15E03-23C4-45D8-B847-188D6E026C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3A84C4-4AFA-47C4-A7B7-AB7F876565C7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255CA81-C75D-4710-8441-A26B711FC299}">
      <dgm:prSet phldrT="[Текст]" custT="1"/>
      <dgm:spPr/>
      <dgm:t>
        <a:bodyPr/>
        <a:lstStyle/>
        <a:p>
          <a:r>
            <a:rPr lang="ru-RU" sz="2400" b="1" dirty="0" smtClean="0"/>
            <a:t>Программа</a:t>
          </a:r>
          <a:endParaRPr lang="ru-RU" sz="2400" b="1" dirty="0"/>
        </a:p>
      </dgm:t>
    </dgm:pt>
    <dgm:pt modelId="{685A13C9-81AB-41AD-A9F9-F624BDAACBD0}" type="sibTrans" cxnId="{BD37BFC0-EA4C-432B-AAA3-F297D2A23A6A}">
      <dgm:prSet/>
      <dgm:spPr/>
      <dgm:t>
        <a:bodyPr/>
        <a:lstStyle/>
        <a:p>
          <a:endParaRPr lang="ru-RU"/>
        </a:p>
      </dgm:t>
    </dgm:pt>
    <dgm:pt modelId="{A3D9152B-A389-439F-940B-57522E78F4DA}" type="parTrans" cxnId="{BD37BFC0-EA4C-432B-AAA3-F297D2A23A6A}">
      <dgm:prSet/>
      <dgm:spPr/>
      <dgm:t>
        <a:bodyPr/>
        <a:lstStyle/>
        <a:p>
          <a:endParaRPr lang="ru-RU"/>
        </a:p>
      </dgm:t>
    </dgm:pt>
    <dgm:pt modelId="{0F5C4296-4DA6-4A60-9EC4-3AF80A25894C}">
      <dgm:prSet phldrT="[Текст]" custT="1"/>
      <dgm:spPr/>
      <dgm:t>
        <a:bodyPr/>
        <a:lstStyle/>
        <a:p>
          <a:r>
            <a:rPr lang="ru-RU" sz="1800" b="1" i="1" dirty="0" smtClean="0"/>
            <a:t>Н.М. Муравьёв, С.П. Трубецкой, Н.И. Тургенев, Е.П. Оболенский, М.С. Лунин, И.И. </a:t>
          </a:r>
          <a:r>
            <a:rPr lang="ru-RU" sz="1800" b="1" i="1" dirty="0" err="1" smtClean="0"/>
            <a:t>Пущин</a:t>
          </a:r>
          <a:r>
            <a:rPr lang="ru-RU" sz="1800" b="1" i="1" dirty="0" smtClean="0"/>
            <a:t>, К.Ф. Рылеев и др.</a:t>
          </a:r>
          <a:endParaRPr lang="ru-RU" sz="1800" b="1" i="1" dirty="0"/>
        </a:p>
      </dgm:t>
    </dgm:pt>
    <dgm:pt modelId="{9CDAB44E-21BE-4CDA-ADEA-F9F893BAB2C1}">
      <dgm:prSet phldrT="[Текст]" custT="1"/>
      <dgm:spPr/>
      <dgm:t>
        <a:bodyPr/>
        <a:lstStyle/>
        <a:p>
          <a:r>
            <a:rPr lang="ru-RU" sz="2000" b="1" dirty="0" smtClean="0"/>
            <a:t>Количество членов, представители</a:t>
          </a:r>
          <a:endParaRPr lang="ru-RU" sz="2000" b="1" dirty="0"/>
        </a:p>
      </dgm:t>
    </dgm:pt>
    <dgm:pt modelId="{54BA95F7-7F69-46B5-B4BA-84DA7D54AD32}" type="sibTrans" cxnId="{93A16DA0-5588-4032-A9E4-879EAECEBF34}">
      <dgm:prSet/>
      <dgm:spPr/>
      <dgm:t>
        <a:bodyPr/>
        <a:lstStyle/>
        <a:p>
          <a:endParaRPr lang="ru-RU"/>
        </a:p>
      </dgm:t>
    </dgm:pt>
    <dgm:pt modelId="{EFB37FFB-8E10-46E0-BD4D-6BEAE5FDB22A}" type="parTrans" cxnId="{93A16DA0-5588-4032-A9E4-879EAECEBF34}">
      <dgm:prSet/>
      <dgm:spPr/>
      <dgm:t>
        <a:bodyPr/>
        <a:lstStyle/>
        <a:p>
          <a:endParaRPr lang="ru-RU"/>
        </a:p>
      </dgm:t>
    </dgm:pt>
    <dgm:pt modelId="{99F71638-AD1E-42E3-9498-1FAF8CCFBBD5}" type="sibTrans" cxnId="{65127C11-0B52-481A-BF80-F8A6881FFB84}">
      <dgm:prSet/>
      <dgm:spPr/>
      <dgm:t>
        <a:bodyPr/>
        <a:lstStyle/>
        <a:p>
          <a:endParaRPr lang="ru-RU"/>
        </a:p>
      </dgm:t>
    </dgm:pt>
    <dgm:pt modelId="{839ADBA8-C200-4526-BEED-126BD95709D3}" type="parTrans" cxnId="{65127C11-0B52-481A-BF80-F8A6881FFB84}">
      <dgm:prSet/>
      <dgm:spPr/>
      <dgm:t>
        <a:bodyPr/>
        <a:lstStyle/>
        <a:p>
          <a:endParaRPr lang="ru-RU"/>
        </a:p>
      </dgm:t>
    </dgm:pt>
    <dgm:pt modelId="{EAD1CC43-7B73-455A-820D-859AC605EDCF}">
      <dgm:prSet phldrT="[Текст]" custT="1"/>
      <dgm:spPr/>
      <dgm:t>
        <a:bodyPr/>
        <a:lstStyle/>
        <a:p>
          <a:r>
            <a:rPr lang="ru-RU" sz="1800" b="1" dirty="0" smtClean="0"/>
            <a:t>СЕВЕРНОЕ ОБЩЕСТВО</a:t>
          </a:r>
          <a:endParaRPr lang="ru-RU" sz="1800" b="1" dirty="0"/>
        </a:p>
      </dgm:t>
    </dgm:pt>
    <dgm:pt modelId="{0168585C-2A84-4D2C-9EE7-C258393E260D}">
      <dgm:prSet phldrT="[Текст]" custT="1"/>
      <dgm:spPr/>
      <dgm:t>
        <a:bodyPr/>
        <a:lstStyle/>
        <a:p>
          <a:r>
            <a:rPr lang="ru-RU" sz="2000" b="1" dirty="0" smtClean="0"/>
            <a:t>Название</a:t>
          </a:r>
        </a:p>
        <a:p>
          <a:r>
            <a:rPr lang="ru-RU" sz="2000" b="1" dirty="0" smtClean="0"/>
            <a:t>Годы</a:t>
          </a:r>
        </a:p>
        <a:p>
          <a:r>
            <a:rPr lang="ru-RU" sz="2000" b="1" dirty="0" smtClean="0"/>
            <a:t>Место</a:t>
          </a:r>
          <a:endParaRPr lang="ru-RU" sz="2000" b="1" dirty="0"/>
        </a:p>
      </dgm:t>
    </dgm:pt>
    <dgm:pt modelId="{FAD0089A-9001-4B26-8E43-FBA28FB77883}" type="sibTrans" cxnId="{596AF41E-AFAE-4CA0-AE21-C8E7DD01FDB5}">
      <dgm:prSet/>
      <dgm:spPr/>
      <dgm:t>
        <a:bodyPr/>
        <a:lstStyle/>
        <a:p>
          <a:endParaRPr lang="ru-RU"/>
        </a:p>
      </dgm:t>
    </dgm:pt>
    <dgm:pt modelId="{E919B7AF-748C-44D3-85B2-9B9C2A176108}" type="parTrans" cxnId="{596AF41E-AFAE-4CA0-AE21-C8E7DD01FDB5}">
      <dgm:prSet/>
      <dgm:spPr/>
      <dgm:t>
        <a:bodyPr/>
        <a:lstStyle/>
        <a:p>
          <a:endParaRPr lang="ru-RU"/>
        </a:p>
      </dgm:t>
    </dgm:pt>
    <dgm:pt modelId="{DEDE35AF-3A54-4818-B9CD-0676E8661998}" type="sibTrans" cxnId="{E0B8A7C9-FDD7-4CA9-8B4C-03713C646E61}">
      <dgm:prSet/>
      <dgm:spPr/>
      <dgm:t>
        <a:bodyPr/>
        <a:lstStyle/>
        <a:p>
          <a:endParaRPr lang="ru-RU"/>
        </a:p>
      </dgm:t>
    </dgm:pt>
    <dgm:pt modelId="{87FA12E6-92C7-4AC4-864F-5E3A45E6FB7D}" type="parTrans" cxnId="{E0B8A7C9-FDD7-4CA9-8B4C-03713C646E61}">
      <dgm:prSet/>
      <dgm:spPr/>
      <dgm:t>
        <a:bodyPr/>
        <a:lstStyle/>
        <a:p>
          <a:endParaRPr lang="ru-RU"/>
        </a:p>
      </dgm:t>
    </dgm:pt>
    <dgm:pt modelId="{6B33C979-0084-4262-8E97-E953687468A2}">
      <dgm:prSet phldrT="[Текст]" custT="1"/>
      <dgm:spPr/>
      <dgm:t>
        <a:bodyPr/>
        <a:lstStyle/>
        <a:p>
          <a:r>
            <a:rPr lang="ru-RU" sz="1800" b="1" dirty="0" smtClean="0"/>
            <a:t>1822 – 1825 ГГ..</a:t>
          </a:r>
          <a:endParaRPr lang="ru-RU" sz="1800" b="1" dirty="0"/>
        </a:p>
      </dgm:t>
    </dgm:pt>
    <dgm:pt modelId="{0F0F5DB7-0C8B-4264-8670-9DABBC561004}" type="parTrans" cxnId="{52D60908-E5A2-42A5-B258-E31C84D5DDD2}">
      <dgm:prSet/>
      <dgm:spPr/>
      <dgm:t>
        <a:bodyPr/>
        <a:lstStyle/>
        <a:p>
          <a:endParaRPr lang="ru-RU"/>
        </a:p>
      </dgm:t>
    </dgm:pt>
    <dgm:pt modelId="{662D47AE-CC62-41A9-8299-C7A2F8A959CF}" type="sibTrans" cxnId="{52D60908-E5A2-42A5-B258-E31C84D5DDD2}">
      <dgm:prSet/>
      <dgm:spPr/>
      <dgm:t>
        <a:bodyPr/>
        <a:lstStyle/>
        <a:p>
          <a:endParaRPr lang="ru-RU"/>
        </a:p>
      </dgm:t>
    </dgm:pt>
    <dgm:pt modelId="{7719B69E-9C97-46BE-BB63-23281A5A7F25}">
      <dgm:prSet phldrT="[Текст]" custT="1"/>
      <dgm:spPr/>
      <dgm:t>
        <a:bodyPr/>
        <a:lstStyle/>
        <a:p>
          <a:r>
            <a:rPr lang="ru-RU" sz="1800" b="1" dirty="0" smtClean="0"/>
            <a:t>Санкт - Петербург</a:t>
          </a:r>
          <a:endParaRPr lang="ru-RU" sz="1800" b="1" dirty="0"/>
        </a:p>
      </dgm:t>
    </dgm:pt>
    <dgm:pt modelId="{3B930545-A56B-4B94-8307-F45E9FE39F39}" type="parTrans" cxnId="{5D14CE36-50D8-4AB3-AEDA-3E4B74B31BC0}">
      <dgm:prSet/>
      <dgm:spPr/>
      <dgm:t>
        <a:bodyPr/>
        <a:lstStyle/>
        <a:p>
          <a:endParaRPr lang="ru-RU"/>
        </a:p>
      </dgm:t>
    </dgm:pt>
    <dgm:pt modelId="{20B3AC99-6B0A-438F-8D7B-80139C81F9DD}" type="sibTrans" cxnId="{5D14CE36-50D8-4AB3-AEDA-3E4B74B31BC0}">
      <dgm:prSet/>
      <dgm:spPr/>
      <dgm:t>
        <a:bodyPr/>
        <a:lstStyle/>
        <a:p>
          <a:endParaRPr lang="ru-RU"/>
        </a:p>
      </dgm:t>
    </dgm:pt>
    <dgm:pt modelId="{205AF485-78F3-4008-9CA8-0BB959AFF33F}">
      <dgm:prSet phldrT="[Текст]" custT="1"/>
      <dgm:spPr/>
      <dgm:t>
        <a:bodyPr/>
        <a:lstStyle/>
        <a:p>
          <a:r>
            <a:rPr lang="ru-RU" sz="1900" b="1" i="1" dirty="0" smtClean="0"/>
            <a:t>Конституция Н.М. </a:t>
          </a:r>
          <a:r>
            <a:rPr lang="ru-RU" sz="1900" b="1" i="1" dirty="0" err="1" smtClean="0"/>
            <a:t>Муравьёва</a:t>
          </a:r>
          <a:r>
            <a:rPr lang="ru-RU" sz="1900" b="1" i="1" dirty="0" smtClean="0"/>
            <a:t>:</a:t>
          </a:r>
          <a:endParaRPr lang="ru-RU" sz="1900" b="1" i="1" dirty="0"/>
        </a:p>
      </dgm:t>
    </dgm:pt>
    <dgm:pt modelId="{2E329B42-B3D2-4905-9B12-902076A7EBAC}" type="sibTrans" cxnId="{98FFB91A-79F7-4EB9-A073-0E785B4DF189}">
      <dgm:prSet/>
      <dgm:spPr/>
      <dgm:t>
        <a:bodyPr/>
        <a:lstStyle/>
        <a:p>
          <a:endParaRPr lang="ru-RU"/>
        </a:p>
      </dgm:t>
    </dgm:pt>
    <dgm:pt modelId="{55E3C885-FE74-4B99-98AB-DDFBC1C9224A}" type="parTrans" cxnId="{98FFB91A-79F7-4EB9-A073-0E785B4DF189}">
      <dgm:prSet/>
      <dgm:spPr/>
      <dgm:t>
        <a:bodyPr/>
        <a:lstStyle/>
        <a:p>
          <a:endParaRPr lang="ru-RU"/>
        </a:p>
      </dgm:t>
    </dgm:pt>
    <dgm:pt modelId="{CCC86E4F-3E20-48D9-8970-523575A371D1}">
      <dgm:prSet phldrT="[Текст]" custT="1"/>
      <dgm:spPr/>
      <dgm:t>
        <a:bodyPr/>
        <a:lstStyle/>
        <a:p>
          <a:r>
            <a:rPr lang="ru-RU" sz="1900" b="1" dirty="0" smtClean="0"/>
            <a:t>Ликвидация самодержавия и сословий</a:t>
          </a:r>
          <a:endParaRPr lang="ru-RU" sz="1900" b="1" dirty="0"/>
        </a:p>
      </dgm:t>
    </dgm:pt>
    <dgm:pt modelId="{75D5AA39-594B-4307-92E2-66F25B7DFF0F}" type="parTrans" cxnId="{ADAEC60D-53E1-4A5E-A5D2-0C20CE5111F1}">
      <dgm:prSet/>
      <dgm:spPr/>
      <dgm:t>
        <a:bodyPr/>
        <a:lstStyle/>
        <a:p>
          <a:endParaRPr lang="ru-RU"/>
        </a:p>
      </dgm:t>
    </dgm:pt>
    <dgm:pt modelId="{CB5D0302-A959-442D-8A72-6BB86F3FD577}" type="sibTrans" cxnId="{ADAEC60D-53E1-4A5E-A5D2-0C20CE5111F1}">
      <dgm:prSet/>
      <dgm:spPr/>
      <dgm:t>
        <a:bodyPr/>
        <a:lstStyle/>
        <a:p>
          <a:endParaRPr lang="ru-RU"/>
        </a:p>
      </dgm:t>
    </dgm:pt>
    <dgm:pt modelId="{A21E3771-B2F3-4406-BFDB-A94D52A438E4}">
      <dgm:prSet phldrT="[Текст]"/>
      <dgm:spPr/>
      <dgm:t>
        <a:bodyPr/>
        <a:lstStyle/>
        <a:p>
          <a:endParaRPr lang="ru-RU" sz="1400" dirty="0"/>
        </a:p>
      </dgm:t>
    </dgm:pt>
    <dgm:pt modelId="{15585986-E47C-4DB8-A7C1-531382725FD1}" type="parTrans" cxnId="{748A11F0-29E1-4416-AEEE-08903F51742C}">
      <dgm:prSet/>
      <dgm:spPr/>
      <dgm:t>
        <a:bodyPr/>
        <a:lstStyle/>
        <a:p>
          <a:endParaRPr lang="ru-RU"/>
        </a:p>
      </dgm:t>
    </dgm:pt>
    <dgm:pt modelId="{87EC7510-2783-4B4B-A4AE-257BE7B6A11C}" type="sibTrans" cxnId="{748A11F0-29E1-4416-AEEE-08903F51742C}">
      <dgm:prSet/>
      <dgm:spPr/>
      <dgm:t>
        <a:bodyPr/>
        <a:lstStyle/>
        <a:p>
          <a:endParaRPr lang="ru-RU"/>
        </a:p>
      </dgm:t>
    </dgm:pt>
    <dgm:pt modelId="{CAC00251-7E44-4F36-A44E-32BC99F32123}">
      <dgm:prSet phldrT="[Текст]" custT="1"/>
      <dgm:spPr/>
      <dgm:t>
        <a:bodyPr/>
        <a:lstStyle/>
        <a:p>
          <a:r>
            <a:rPr lang="ru-RU" sz="1900" b="1" dirty="0" smtClean="0"/>
            <a:t>Равенство граждан перед законом</a:t>
          </a:r>
          <a:endParaRPr lang="ru-RU" sz="1900" b="1" dirty="0"/>
        </a:p>
      </dgm:t>
    </dgm:pt>
    <dgm:pt modelId="{00ABBBA1-17C4-4334-9E22-4163E1DE0F6D}" type="parTrans" cxnId="{C1C8887A-F9AC-4BDF-AE9F-2E627D7D3428}">
      <dgm:prSet/>
      <dgm:spPr/>
      <dgm:t>
        <a:bodyPr/>
        <a:lstStyle/>
        <a:p>
          <a:endParaRPr lang="ru-RU"/>
        </a:p>
      </dgm:t>
    </dgm:pt>
    <dgm:pt modelId="{E367C350-93EA-4911-853E-018C5CE80E7B}" type="sibTrans" cxnId="{C1C8887A-F9AC-4BDF-AE9F-2E627D7D3428}">
      <dgm:prSet/>
      <dgm:spPr/>
      <dgm:t>
        <a:bodyPr/>
        <a:lstStyle/>
        <a:p>
          <a:endParaRPr lang="ru-RU"/>
        </a:p>
      </dgm:t>
    </dgm:pt>
    <dgm:pt modelId="{2B02A254-4261-4F20-9D8B-CD37897BF859}">
      <dgm:prSet phldrT="[Текст]" custT="1"/>
      <dgm:spPr/>
      <dgm:t>
        <a:bodyPr/>
        <a:lstStyle/>
        <a:p>
          <a:r>
            <a:rPr lang="ru-RU" sz="1900" b="1" dirty="0" smtClean="0"/>
            <a:t>Гражданские свободы</a:t>
          </a:r>
          <a:endParaRPr lang="ru-RU" sz="1900" b="1" dirty="0"/>
        </a:p>
      </dgm:t>
    </dgm:pt>
    <dgm:pt modelId="{14B8DDD7-5670-468B-91AE-C30AAE464A9E}" type="parTrans" cxnId="{9118D33B-4524-430C-9703-33F6B9F87009}">
      <dgm:prSet/>
      <dgm:spPr/>
      <dgm:t>
        <a:bodyPr/>
        <a:lstStyle/>
        <a:p>
          <a:endParaRPr lang="ru-RU"/>
        </a:p>
      </dgm:t>
    </dgm:pt>
    <dgm:pt modelId="{476799CF-2A90-416C-AE1C-2E831D8737A2}" type="sibTrans" cxnId="{9118D33B-4524-430C-9703-33F6B9F87009}">
      <dgm:prSet/>
      <dgm:spPr/>
      <dgm:t>
        <a:bodyPr/>
        <a:lstStyle/>
        <a:p>
          <a:endParaRPr lang="ru-RU"/>
        </a:p>
      </dgm:t>
    </dgm:pt>
    <dgm:pt modelId="{6780061A-DFF1-4C16-B29E-4FE3A84AB48D}">
      <dgm:prSet phldrT="[Текст]" custT="1"/>
      <dgm:spPr/>
      <dgm:t>
        <a:bodyPr/>
        <a:lstStyle/>
        <a:p>
          <a:r>
            <a:rPr lang="ru-RU" sz="1900" b="1" dirty="0" smtClean="0"/>
            <a:t>Ликвидация крепостного права </a:t>
          </a:r>
          <a:endParaRPr lang="ru-RU" sz="1900" b="1" dirty="0"/>
        </a:p>
      </dgm:t>
    </dgm:pt>
    <dgm:pt modelId="{8A993077-DE86-4CD6-9455-7B3B8038AB39}" type="parTrans" cxnId="{12570B7A-4E57-45E3-887A-5D984243F63B}">
      <dgm:prSet/>
      <dgm:spPr/>
      <dgm:t>
        <a:bodyPr/>
        <a:lstStyle/>
        <a:p>
          <a:endParaRPr lang="ru-RU"/>
        </a:p>
      </dgm:t>
    </dgm:pt>
    <dgm:pt modelId="{22D3CDED-3E71-49A7-996D-909337177819}" type="sibTrans" cxnId="{12570B7A-4E57-45E3-887A-5D984243F63B}">
      <dgm:prSet/>
      <dgm:spPr/>
      <dgm:t>
        <a:bodyPr/>
        <a:lstStyle/>
        <a:p>
          <a:endParaRPr lang="ru-RU"/>
        </a:p>
      </dgm:t>
    </dgm:pt>
    <dgm:pt modelId="{2E604B91-1B65-4734-B5D1-EBF664C85DB9}">
      <dgm:prSet phldrT="[Текст]" custT="1"/>
      <dgm:spPr/>
      <dgm:t>
        <a:bodyPr/>
        <a:lstStyle/>
        <a:p>
          <a:r>
            <a:rPr lang="ru-RU" sz="1900" b="1" dirty="0" smtClean="0"/>
            <a:t>Установление конституционной монархии</a:t>
          </a:r>
          <a:endParaRPr lang="ru-RU" sz="1900" b="1" dirty="0"/>
        </a:p>
      </dgm:t>
    </dgm:pt>
    <dgm:pt modelId="{AA881304-6EC5-4FF2-8E34-38EC777DDECE}" type="parTrans" cxnId="{6ED3E48C-A909-44BE-A9AC-CB8661CF1005}">
      <dgm:prSet/>
      <dgm:spPr/>
      <dgm:t>
        <a:bodyPr/>
        <a:lstStyle/>
        <a:p>
          <a:endParaRPr lang="ru-RU"/>
        </a:p>
      </dgm:t>
    </dgm:pt>
    <dgm:pt modelId="{DD894AF7-199D-43E3-83A5-EBA4AE4CC6E5}" type="sibTrans" cxnId="{6ED3E48C-A909-44BE-A9AC-CB8661CF1005}">
      <dgm:prSet/>
      <dgm:spPr/>
      <dgm:t>
        <a:bodyPr/>
        <a:lstStyle/>
        <a:p>
          <a:endParaRPr lang="ru-RU"/>
        </a:p>
      </dgm:t>
    </dgm:pt>
    <dgm:pt modelId="{E1DF359A-14A2-4A3C-90D7-E5EF040D8A0E}">
      <dgm:prSet phldrT="[Текст]" custT="1"/>
      <dgm:spPr/>
      <dgm:t>
        <a:bodyPr/>
        <a:lstStyle/>
        <a:p>
          <a:r>
            <a:rPr lang="ru-RU" sz="1900" b="1" dirty="0" smtClean="0"/>
            <a:t>Законодательная власть – двухпалатный парламент</a:t>
          </a:r>
          <a:endParaRPr lang="ru-RU" sz="1900" b="1" dirty="0"/>
        </a:p>
      </dgm:t>
    </dgm:pt>
    <dgm:pt modelId="{C23DAF8B-8909-413B-8EBD-B60E62A163CB}" type="parTrans" cxnId="{AA7416DE-7F87-44AC-84F5-5DFFD8B49BB0}">
      <dgm:prSet/>
      <dgm:spPr/>
      <dgm:t>
        <a:bodyPr/>
        <a:lstStyle/>
        <a:p>
          <a:endParaRPr lang="ru-RU"/>
        </a:p>
      </dgm:t>
    </dgm:pt>
    <dgm:pt modelId="{DAD2E773-FC76-4578-831E-67393BD45A4B}" type="sibTrans" cxnId="{AA7416DE-7F87-44AC-84F5-5DFFD8B49BB0}">
      <dgm:prSet/>
      <dgm:spPr/>
      <dgm:t>
        <a:bodyPr/>
        <a:lstStyle/>
        <a:p>
          <a:endParaRPr lang="ru-RU"/>
        </a:p>
      </dgm:t>
    </dgm:pt>
    <dgm:pt modelId="{DA30DFD0-64B4-42BD-95C7-6302669C40C4}">
      <dgm:prSet phldrT="[Текст]" custT="1"/>
      <dgm:spPr/>
      <dgm:t>
        <a:bodyPr/>
        <a:lstStyle/>
        <a:p>
          <a:r>
            <a:rPr lang="ru-RU" sz="1900" b="1" dirty="0" smtClean="0"/>
            <a:t>Исполнительная – император</a:t>
          </a:r>
          <a:endParaRPr lang="ru-RU" sz="1900" b="1" dirty="0"/>
        </a:p>
      </dgm:t>
    </dgm:pt>
    <dgm:pt modelId="{B4EC378A-2487-4A91-B988-7C214FA7EE15}" type="parTrans" cxnId="{F904E4B0-CF76-4161-B1F3-8E044A978947}">
      <dgm:prSet/>
      <dgm:spPr/>
      <dgm:t>
        <a:bodyPr/>
        <a:lstStyle/>
        <a:p>
          <a:endParaRPr lang="ru-RU"/>
        </a:p>
      </dgm:t>
    </dgm:pt>
    <dgm:pt modelId="{B8B3E091-502C-40A6-B7A3-A0D7BB71DD33}" type="sibTrans" cxnId="{F904E4B0-CF76-4161-B1F3-8E044A978947}">
      <dgm:prSet/>
      <dgm:spPr/>
      <dgm:t>
        <a:bodyPr/>
        <a:lstStyle/>
        <a:p>
          <a:endParaRPr lang="ru-RU"/>
        </a:p>
      </dgm:t>
    </dgm:pt>
    <dgm:pt modelId="{B9CDCBE6-31A7-46EB-A4E2-CC0FE8D5B917}">
      <dgm:prSet phldrT="[Текст]" custT="1"/>
      <dgm:spPr/>
      <dgm:t>
        <a:bodyPr/>
        <a:lstStyle/>
        <a:p>
          <a:r>
            <a:rPr lang="ru-RU" sz="1900" b="1" dirty="0" smtClean="0"/>
            <a:t>Избирательное право ограничено имущественным цензом</a:t>
          </a:r>
          <a:endParaRPr lang="ru-RU" sz="1900" b="1" dirty="0"/>
        </a:p>
      </dgm:t>
    </dgm:pt>
    <dgm:pt modelId="{7A31BBC8-26D5-4FC1-B7F8-9DB59C60EE37}" type="parTrans" cxnId="{04D9B24F-FE95-4503-BCD2-4ED8BA274655}">
      <dgm:prSet/>
      <dgm:spPr/>
      <dgm:t>
        <a:bodyPr/>
        <a:lstStyle/>
        <a:p>
          <a:endParaRPr lang="ru-RU"/>
        </a:p>
      </dgm:t>
    </dgm:pt>
    <dgm:pt modelId="{EA67ABF7-705F-4F20-B967-98A654A1D863}" type="sibTrans" cxnId="{04D9B24F-FE95-4503-BCD2-4ED8BA274655}">
      <dgm:prSet/>
      <dgm:spPr/>
      <dgm:t>
        <a:bodyPr/>
        <a:lstStyle/>
        <a:p>
          <a:endParaRPr lang="ru-RU"/>
        </a:p>
      </dgm:t>
    </dgm:pt>
    <dgm:pt modelId="{E4746C71-205D-48CE-BFB0-EE651D8BBCED}">
      <dgm:prSet phldrT="[Текст]" custT="1"/>
      <dgm:spPr/>
      <dgm:t>
        <a:bodyPr/>
        <a:lstStyle/>
        <a:p>
          <a:r>
            <a:rPr lang="ru-RU" sz="1900" b="1" dirty="0" err="1" smtClean="0"/>
            <a:t>Сохрпнение</a:t>
          </a:r>
          <a:r>
            <a:rPr lang="ru-RU" sz="1900" b="1" dirty="0" smtClean="0"/>
            <a:t> помещичьей собственности на землю</a:t>
          </a:r>
          <a:endParaRPr lang="ru-RU" sz="1900" b="1" dirty="0"/>
        </a:p>
      </dgm:t>
    </dgm:pt>
    <dgm:pt modelId="{B9C72142-8905-4480-AF04-6F49BE13A7ED}" type="parTrans" cxnId="{00393E55-2696-4017-B759-88ABAF2A8DDF}">
      <dgm:prSet/>
      <dgm:spPr/>
      <dgm:t>
        <a:bodyPr/>
        <a:lstStyle/>
        <a:p>
          <a:endParaRPr lang="ru-RU"/>
        </a:p>
      </dgm:t>
    </dgm:pt>
    <dgm:pt modelId="{4B0DFD84-9FF8-4662-9A01-71DF8ABB1FB0}" type="sibTrans" cxnId="{00393E55-2696-4017-B759-88ABAF2A8DDF}">
      <dgm:prSet/>
      <dgm:spPr/>
      <dgm:t>
        <a:bodyPr/>
        <a:lstStyle/>
        <a:p>
          <a:endParaRPr lang="ru-RU"/>
        </a:p>
      </dgm:t>
    </dgm:pt>
    <dgm:pt modelId="{EC5FC454-A454-4D74-87B1-6E795D501BD3}" type="pres">
      <dgm:prSet presAssocID="{CC3A84C4-4AFA-47C4-A7B7-AB7F876565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2120-DF54-4386-9129-E106808F861A}" type="pres">
      <dgm:prSet presAssocID="{0168585C-2A84-4D2C-9EE7-C258393E260D}" presName="linNode" presStyleCnt="0"/>
      <dgm:spPr/>
    </dgm:pt>
    <dgm:pt modelId="{E6545B63-C588-4611-B830-E15C1F9A340F}" type="pres">
      <dgm:prSet presAssocID="{0168585C-2A84-4D2C-9EE7-C258393E260D}" presName="parentText" presStyleLbl="node1" presStyleIdx="0" presStyleCnt="3" custScaleX="88115" custScaleY="36474" custLinFactNeighborX="2195" custLinFactNeighborY="38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662E0-D7C5-4A90-8090-B16F1C63743C}" type="pres">
      <dgm:prSet presAssocID="{0168585C-2A84-4D2C-9EE7-C258393E260D}" presName="descendantText" presStyleLbl="alignAccFollowNode1" presStyleIdx="0" presStyleCnt="3" custScaleX="102491" custScaleY="44389" custLinFactNeighborX="20453" custLinFactNeighborY="4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B7EC-5A72-4AF1-9A2F-68031FC59F3B}" type="pres">
      <dgm:prSet presAssocID="{FAD0089A-9001-4B26-8E43-FBA28FB77883}" presName="sp" presStyleCnt="0"/>
      <dgm:spPr/>
    </dgm:pt>
    <dgm:pt modelId="{0807B0F7-2DE2-4200-97B3-D80D39E50DE1}" type="pres">
      <dgm:prSet presAssocID="{9CDAB44E-21BE-4CDA-ADEA-F9F893BAB2C1}" presName="linNode" presStyleCnt="0"/>
      <dgm:spPr/>
    </dgm:pt>
    <dgm:pt modelId="{3ECD9B05-2A82-454E-B956-302014AD8DE3}" type="pres">
      <dgm:prSet presAssocID="{9CDAB44E-21BE-4CDA-ADEA-F9F893BAB2C1}" presName="parentText" presStyleLbl="node1" presStyleIdx="1" presStyleCnt="3" custScaleX="88964" custScaleY="34465" custLinFactNeighborX="2195" custLinFactNeighborY="12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4E480-9E84-4F60-AD4C-8B623D598173}" type="pres">
      <dgm:prSet presAssocID="{9CDAB44E-21BE-4CDA-ADEA-F9F893BAB2C1}" presName="descendantText" presStyleLbl="alignAccFollowNode1" presStyleIdx="1" presStyleCnt="3" custScaleX="102490" custScaleY="43603" custLinFactNeighborX="5692" custLinFactNeighborY="1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8149C-F0D0-484E-9AA6-6F22C9975A2C}" type="pres">
      <dgm:prSet presAssocID="{54BA95F7-7F69-46B5-B4BA-84DA7D54AD32}" presName="sp" presStyleCnt="0"/>
      <dgm:spPr/>
    </dgm:pt>
    <dgm:pt modelId="{32385155-F17E-4AD7-8F18-7015DA0E7599}" type="pres">
      <dgm:prSet presAssocID="{4255CA81-C75D-4710-8441-A26B711FC299}" presName="linNode" presStyleCnt="0"/>
      <dgm:spPr/>
    </dgm:pt>
    <dgm:pt modelId="{E5DEA473-5877-4FE4-8801-E168A2C531F0}" type="pres">
      <dgm:prSet presAssocID="{4255CA81-C75D-4710-8441-A26B711FC299}" presName="parentText" presStyleLbl="node1" presStyleIdx="2" presStyleCnt="3" custScaleX="92459" custScaleY="118360" custLinFactNeighborX="-564" custLinFactNeighborY="2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15E03-23C4-45D8-B847-188D6E026C08}" type="pres">
      <dgm:prSet presAssocID="{4255CA81-C75D-4710-8441-A26B711FC299}" presName="descendantText" presStyleLbl="alignAccFollowNode1" presStyleIdx="2" presStyleCnt="3" custScaleX="102575" custScaleY="144288" custLinFactNeighborX="4925" custLinFactNeighborY="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71B41E-DE45-4C52-AFF7-9CAE09A2CA31}" type="presOf" srcId="{0F5C4296-4DA6-4A60-9EC4-3AF80A25894C}" destId="{9F24E480-9E84-4F60-AD4C-8B623D598173}" srcOrd="0" destOrd="0" presId="urn:microsoft.com/office/officeart/2005/8/layout/vList5"/>
    <dgm:cxn modelId="{8C7EFB81-59C4-4EA8-B626-19923EB8B82D}" type="presOf" srcId="{2E604B91-1B65-4734-B5D1-EBF664C85DB9}" destId="{74D15E03-23C4-45D8-B847-188D6E026C08}" srcOrd="0" destOrd="5" presId="urn:microsoft.com/office/officeart/2005/8/layout/vList5"/>
    <dgm:cxn modelId="{10C7935B-AAA5-4A61-9C18-EAAEF90335C1}" type="presOf" srcId="{E1DF359A-14A2-4A3C-90D7-E5EF040D8A0E}" destId="{74D15E03-23C4-45D8-B847-188D6E026C08}" srcOrd="0" destOrd="6" presId="urn:microsoft.com/office/officeart/2005/8/layout/vList5"/>
    <dgm:cxn modelId="{98FFB91A-79F7-4EB9-A073-0E785B4DF189}" srcId="{4255CA81-C75D-4710-8441-A26B711FC299}" destId="{205AF485-78F3-4008-9CA8-0BB959AFF33F}" srcOrd="0" destOrd="0" parTransId="{55E3C885-FE74-4B99-98AB-DDFBC1C9224A}" sibTransId="{2E329B42-B3D2-4905-9B12-902076A7EBAC}"/>
    <dgm:cxn modelId="{596AF41E-AFAE-4CA0-AE21-C8E7DD01FDB5}" srcId="{CC3A84C4-4AFA-47C4-A7B7-AB7F876565C7}" destId="{0168585C-2A84-4D2C-9EE7-C258393E260D}" srcOrd="0" destOrd="0" parTransId="{E919B7AF-748C-44D3-85B2-9B9C2A176108}" sibTransId="{FAD0089A-9001-4B26-8E43-FBA28FB77883}"/>
    <dgm:cxn modelId="{AA7416DE-7F87-44AC-84F5-5DFFD8B49BB0}" srcId="{4255CA81-C75D-4710-8441-A26B711FC299}" destId="{E1DF359A-14A2-4A3C-90D7-E5EF040D8A0E}" srcOrd="6" destOrd="0" parTransId="{C23DAF8B-8909-413B-8EBD-B60E62A163CB}" sibTransId="{DAD2E773-FC76-4578-831E-67393BD45A4B}"/>
    <dgm:cxn modelId="{6497FDD1-68BA-486B-BE95-6F9A01E74012}" type="presOf" srcId="{0168585C-2A84-4D2C-9EE7-C258393E260D}" destId="{E6545B63-C588-4611-B830-E15C1F9A340F}" srcOrd="0" destOrd="0" presId="urn:microsoft.com/office/officeart/2005/8/layout/vList5"/>
    <dgm:cxn modelId="{C11A2A6D-7FB5-47BE-9C56-C37A379348B4}" type="presOf" srcId="{A21E3771-B2F3-4406-BFDB-A94D52A438E4}" destId="{74D15E03-23C4-45D8-B847-188D6E026C08}" srcOrd="0" destOrd="10" presId="urn:microsoft.com/office/officeart/2005/8/layout/vList5"/>
    <dgm:cxn modelId="{5D14CE36-50D8-4AB3-AEDA-3E4B74B31BC0}" srcId="{0168585C-2A84-4D2C-9EE7-C258393E260D}" destId="{7719B69E-9C97-46BE-BB63-23281A5A7F25}" srcOrd="2" destOrd="0" parTransId="{3B930545-A56B-4B94-8307-F45E9FE39F39}" sibTransId="{20B3AC99-6B0A-438F-8D7B-80139C81F9DD}"/>
    <dgm:cxn modelId="{BD37BFC0-EA4C-432B-AAA3-F297D2A23A6A}" srcId="{CC3A84C4-4AFA-47C4-A7B7-AB7F876565C7}" destId="{4255CA81-C75D-4710-8441-A26B711FC299}" srcOrd="2" destOrd="0" parTransId="{A3D9152B-A389-439F-940B-57522E78F4DA}" sibTransId="{685A13C9-81AB-41AD-A9F9-F624BDAACBD0}"/>
    <dgm:cxn modelId="{E0B8A7C9-FDD7-4CA9-8B4C-03713C646E61}" srcId="{0168585C-2A84-4D2C-9EE7-C258393E260D}" destId="{EAD1CC43-7B73-455A-820D-859AC605EDCF}" srcOrd="0" destOrd="0" parTransId="{87FA12E6-92C7-4AC4-864F-5E3A45E6FB7D}" sibTransId="{DEDE35AF-3A54-4818-B9CD-0676E8661998}"/>
    <dgm:cxn modelId="{748A11F0-29E1-4416-AEEE-08903F51742C}" srcId="{4255CA81-C75D-4710-8441-A26B711FC299}" destId="{A21E3771-B2F3-4406-BFDB-A94D52A438E4}" srcOrd="10" destOrd="0" parTransId="{15585986-E47C-4DB8-A7C1-531382725FD1}" sibTransId="{87EC7510-2783-4B4B-A4AE-257BE7B6A11C}"/>
    <dgm:cxn modelId="{F904E4B0-CF76-4161-B1F3-8E044A978947}" srcId="{4255CA81-C75D-4710-8441-A26B711FC299}" destId="{DA30DFD0-64B4-42BD-95C7-6302669C40C4}" srcOrd="7" destOrd="0" parTransId="{B4EC378A-2487-4A91-B988-7C214FA7EE15}" sibTransId="{B8B3E091-502C-40A6-B7A3-A0D7BB71DD33}"/>
    <dgm:cxn modelId="{0F7F8CE5-2E39-44AA-9A7B-BF01110DEF9F}" type="presOf" srcId="{6B33C979-0084-4262-8E97-E953687468A2}" destId="{373662E0-D7C5-4A90-8090-B16F1C63743C}" srcOrd="0" destOrd="1" presId="urn:microsoft.com/office/officeart/2005/8/layout/vList5"/>
    <dgm:cxn modelId="{12494EFB-3DDB-4D88-A5C8-EE188EF32482}" type="presOf" srcId="{E4746C71-205D-48CE-BFB0-EE651D8BBCED}" destId="{74D15E03-23C4-45D8-B847-188D6E026C08}" srcOrd="0" destOrd="9" presId="urn:microsoft.com/office/officeart/2005/8/layout/vList5"/>
    <dgm:cxn modelId="{4783064D-3E31-48E3-8314-8D67E84B01CE}" type="presOf" srcId="{6780061A-DFF1-4C16-B29E-4FE3A84AB48D}" destId="{74D15E03-23C4-45D8-B847-188D6E026C08}" srcOrd="0" destOrd="4" presId="urn:microsoft.com/office/officeart/2005/8/layout/vList5"/>
    <dgm:cxn modelId="{04D9B24F-FE95-4503-BCD2-4ED8BA274655}" srcId="{4255CA81-C75D-4710-8441-A26B711FC299}" destId="{B9CDCBE6-31A7-46EB-A4E2-CC0FE8D5B917}" srcOrd="8" destOrd="0" parTransId="{7A31BBC8-26D5-4FC1-B7F8-9DB59C60EE37}" sibTransId="{EA67ABF7-705F-4F20-B967-98A654A1D863}"/>
    <dgm:cxn modelId="{48D85996-C1B3-423A-9DB8-D605AC591144}" type="presOf" srcId="{B9CDCBE6-31A7-46EB-A4E2-CC0FE8D5B917}" destId="{74D15E03-23C4-45D8-B847-188D6E026C08}" srcOrd="0" destOrd="8" presId="urn:microsoft.com/office/officeart/2005/8/layout/vList5"/>
    <dgm:cxn modelId="{52D60908-E5A2-42A5-B258-E31C84D5DDD2}" srcId="{0168585C-2A84-4D2C-9EE7-C258393E260D}" destId="{6B33C979-0084-4262-8E97-E953687468A2}" srcOrd="1" destOrd="0" parTransId="{0F0F5DB7-0C8B-4264-8670-9DABBC561004}" sibTransId="{662D47AE-CC62-41A9-8299-C7A2F8A959CF}"/>
    <dgm:cxn modelId="{12570B7A-4E57-45E3-887A-5D984243F63B}" srcId="{4255CA81-C75D-4710-8441-A26B711FC299}" destId="{6780061A-DFF1-4C16-B29E-4FE3A84AB48D}" srcOrd="4" destOrd="0" parTransId="{8A993077-DE86-4CD6-9455-7B3B8038AB39}" sibTransId="{22D3CDED-3E71-49A7-996D-909337177819}"/>
    <dgm:cxn modelId="{93A16DA0-5588-4032-A9E4-879EAECEBF34}" srcId="{CC3A84C4-4AFA-47C4-A7B7-AB7F876565C7}" destId="{9CDAB44E-21BE-4CDA-ADEA-F9F893BAB2C1}" srcOrd="1" destOrd="0" parTransId="{EFB37FFB-8E10-46E0-BD4D-6BEAE5FDB22A}" sibTransId="{54BA95F7-7F69-46B5-B4BA-84DA7D54AD32}"/>
    <dgm:cxn modelId="{68C5A115-CD8E-4CEE-A8FA-50DCB8F5216E}" type="presOf" srcId="{9CDAB44E-21BE-4CDA-ADEA-F9F893BAB2C1}" destId="{3ECD9B05-2A82-454E-B956-302014AD8DE3}" srcOrd="0" destOrd="0" presId="urn:microsoft.com/office/officeart/2005/8/layout/vList5"/>
    <dgm:cxn modelId="{C1C8887A-F9AC-4BDF-AE9F-2E627D7D3428}" srcId="{4255CA81-C75D-4710-8441-A26B711FC299}" destId="{CAC00251-7E44-4F36-A44E-32BC99F32123}" srcOrd="2" destOrd="0" parTransId="{00ABBBA1-17C4-4334-9E22-4163E1DE0F6D}" sibTransId="{E367C350-93EA-4911-853E-018C5CE80E7B}"/>
    <dgm:cxn modelId="{36F04580-CA35-485E-8760-FBF11DC49606}" type="presOf" srcId="{4255CA81-C75D-4710-8441-A26B711FC299}" destId="{E5DEA473-5877-4FE4-8801-E168A2C531F0}" srcOrd="0" destOrd="0" presId="urn:microsoft.com/office/officeart/2005/8/layout/vList5"/>
    <dgm:cxn modelId="{00393E55-2696-4017-B759-88ABAF2A8DDF}" srcId="{4255CA81-C75D-4710-8441-A26B711FC299}" destId="{E4746C71-205D-48CE-BFB0-EE651D8BBCED}" srcOrd="9" destOrd="0" parTransId="{B9C72142-8905-4480-AF04-6F49BE13A7ED}" sibTransId="{4B0DFD84-9FF8-4662-9A01-71DF8ABB1FB0}"/>
    <dgm:cxn modelId="{67410BE8-8601-4A49-AC71-255D4CDAAE12}" type="presOf" srcId="{2B02A254-4261-4F20-9D8B-CD37897BF859}" destId="{74D15E03-23C4-45D8-B847-188D6E026C08}" srcOrd="0" destOrd="3" presId="urn:microsoft.com/office/officeart/2005/8/layout/vList5"/>
    <dgm:cxn modelId="{6ED3E48C-A909-44BE-A9AC-CB8661CF1005}" srcId="{4255CA81-C75D-4710-8441-A26B711FC299}" destId="{2E604B91-1B65-4734-B5D1-EBF664C85DB9}" srcOrd="5" destOrd="0" parTransId="{AA881304-6EC5-4FF2-8E34-38EC777DDECE}" sibTransId="{DD894AF7-199D-43E3-83A5-EBA4AE4CC6E5}"/>
    <dgm:cxn modelId="{1C309174-7C76-4C63-9EE3-6425AC97CB03}" type="presOf" srcId="{DA30DFD0-64B4-42BD-95C7-6302669C40C4}" destId="{74D15E03-23C4-45D8-B847-188D6E026C08}" srcOrd="0" destOrd="7" presId="urn:microsoft.com/office/officeart/2005/8/layout/vList5"/>
    <dgm:cxn modelId="{2F8F7D44-0F1E-4B17-8D32-799E22CB4803}" type="presOf" srcId="{205AF485-78F3-4008-9CA8-0BB959AFF33F}" destId="{74D15E03-23C4-45D8-B847-188D6E026C08}" srcOrd="0" destOrd="0" presId="urn:microsoft.com/office/officeart/2005/8/layout/vList5"/>
    <dgm:cxn modelId="{D36DA8ED-EAD0-4030-8817-4D1CA6E08FB3}" type="presOf" srcId="{CCC86E4F-3E20-48D9-8970-523575A371D1}" destId="{74D15E03-23C4-45D8-B847-188D6E026C08}" srcOrd="0" destOrd="1" presId="urn:microsoft.com/office/officeart/2005/8/layout/vList5"/>
    <dgm:cxn modelId="{65127C11-0B52-481A-BF80-F8A6881FFB84}" srcId="{9CDAB44E-21BE-4CDA-ADEA-F9F893BAB2C1}" destId="{0F5C4296-4DA6-4A60-9EC4-3AF80A25894C}" srcOrd="0" destOrd="0" parTransId="{839ADBA8-C200-4526-BEED-126BD95709D3}" sibTransId="{99F71638-AD1E-42E3-9498-1FAF8CCFBBD5}"/>
    <dgm:cxn modelId="{95280A66-5308-4A67-88FA-29E1EEA9195D}" type="presOf" srcId="{7719B69E-9C97-46BE-BB63-23281A5A7F25}" destId="{373662E0-D7C5-4A90-8090-B16F1C63743C}" srcOrd="0" destOrd="2" presId="urn:microsoft.com/office/officeart/2005/8/layout/vList5"/>
    <dgm:cxn modelId="{4E2553C1-8B73-4C51-9D39-8DC83F6809E4}" type="presOf" srcId="{CAC00251-7E44-4F36-A44E-32BC99F32123}" destId="{74D15E03-23C4-45D8-B847-188D6E026C08}" srcOrd="0" destOrd="2" presId="urn:microsoft.com/office/officeart/2005/8/layout/vList5"/>
    <dgm:cxn modelId="{ADAEC60D-53E1-4A5E-A5D2-0C20CE5111F1}" srcId="{4255CA81-C75D-4710-8441-A26B711FC299}" destId="{CCC86E4F-3E20-48D9-8970-523575A371D1}" srcOrd="1" destOrd="0" parTransId="{75D5AA39-594B-4307-92E2-66F25B7DFF0F}" sibTransId="{CB5D0302-A959-442D-8A72-6BB86F3FD577}"/>
    <dgm:cxn modelId="{E73425AA-6DD0-45AC-A33E-50687C2218DA}" type="presOf" srcId="{EAD1CC43-7B73-455A-820D-859AC605EDCF}" destId="{373662E0-D7C5-4A90-8090-B16F1C63743C}" srcOrd="0" destOrd="0" presId="urn:microsoft.com/office/officeart/2005/8/layout/vList5"/>
    <dgm:cxn modelId="{997AD53F-3250-4650-AEE7-CE750D19D76C}" type="presOf" srcId="{CC3A84C4-4AFA-47C4-A7B7-AB7F876565C7}" destId="{EC5FC454-A454-4D74-87B1-6E795D501BD3}" srcOrd="0" destOrd="0" presId="urn:microsoft.com/office/officeart/2005/8/layout/vList5"/>
    <dgm:cxn modelId="{9118D33B-4524-430C-9703-33F6B9F87009}" srcId="{4255CA81-C75D-4710-8441-A26B711FC299}" destId="{2B02A254-4261-4F20-9D8B-CD37897BF859}" srcOrd="3" destOrd="0" parTransId="{14B8DDD7-5670-468B-91AE-C30AAE464A9E}" sibTransId="{476799CF-2A90-416C-AE1C-2E831D8737A2}"/>
    <dgm:cxn modelId="{B0FE18E6-8A05-4C8F-97DE-D5C2DCF38BEC}" type="presParOf" srcId="{EC5FC454-A454-4D74-87B1-6E795D501BD3}" destId="{5B0D2120-DF54-4386-9129-E106808F861A}" srcOrd="0" destOrd="0" presId="urn:microsoft.com/office/officeart/2005/8/layout/vList5"/>
    <dgm:cxn modelId="{1F355EDD-D318-438A-97F3-6FCF2B852D5D}" type="presParOf" srcId="{5B0D2120-DF54-4386-9129-E106808F861A}" destId="{E6545B63-C588-4611-B830-E15C1F9A340F}" srcOrd="0" destOrd="0" presId="urn:microsoft.com/office/officeart/2005/8/layout/vList5"/>
    <dgm:cxn modelId="{83B00BC3-A6D6-4FD4-A807-975800082FDB}" type="presParOf" srcId="{5B0D2120-DF54-4386-9129-E106808F861A}" destId="{373662E0-D7C5-4A90-8090-B16F1C63743C}" srcOrd="1" destOrd="0" presId="urn:microsoft.com/office/officeart/2005/8/layout/vList5"/>
    <dgm:cxn modelId="{1E4BD22F-9E2F-4AB6-B022-16DB8C4B5B13}" type="presParOf" srcId="{EC5FC454-A454-4D74-87B1-6E795D501BD3}" destId="{05EBB7EC-5A72-4AF1-9A2F-68031FC59F3B}" srcOrd="1" destOrd="0" presId="urn:microsoft.com/office/officeart/2005/8/layout/vList5"/>
    <dgm:cxn modelId="{E1B77B6D-324A-4DB9-8EBC-C48CC46B86AD}" type="presParOf" srcId="{EC5FC454-A454-4D74-87B1-6E795D501BD3}" destId="{0807B0F7-2DE2-4200-97B3-D80D39E50DE1}" srcOrd="2" destOrd="0" presId="urn:microsoft.com/office/officeart/2005/8/layout/vList5"/>
    <dgm:cxn modelId="{737A7AFA-649F-4358-8A3C-7D583704DD70}" type="presParOf" srcId="{0807B0F7-2DE2-4200-97B3-D80D39E50DE1}" destId="{3ECD9B05-2A82-454E-B956-302014AD8DE3}" srcOrd="0" destOrd="0" presId="urn:microsoft.com/office/officeart/2005/8/layout/vList5"/>
    <dgm:cxn modelId="{29C1275E-8071-4C76-9152-2AE921CB3AB9}" type="presParOf" srcId="{0807B0F7-2DE2-4200-97B3-D80D39E50DE1}" destId="{9F24E480-9E84-4F60-AD4C-8B623D598173}" srcOrd="1" destOrd="0" presId="urn:microsoft.com/office/officeart/2005/8/layout/vList5"/>
    <dgm:cxn modelId="{AD0C6382-6DD4-4D70-9D57-8EE3131643CD}" type="presParOf" srcId="{EC5FC454-A454-4D74-87B1-6E795D501BD3}" destId="{1018149C-F0D0-484E-9AA6-6F22C9975A2C}" srcOrd="3" destOrd="0" presId="urn:microsoft.com/office/officeart/2005/8/layout/vList5"/>
    <dgm:cxn modelId="{EA2DC4AE-397A-440D-A93E-B66C98F6A0E9}" type="presParOf" srcId="{EC5FC454-A454-4D74-87B1-6E795D501BD3}" destId="{32385155-F17E-4AD7-8F18-7015DA0E7599}" srcOrd="4" destOrd="0" presId="urn:microsoft.com/office/officeart/2005/8/layout/vList5"/>
    <dgm:cxn modelId="{019DB4D8-0E44-4EE3-B792-E92D52769F65}" type="presParOf" srcId="{32385155-F17E-4AD7-8F18-7015DA0E7599}" destId="{E5DEA473-5877-4FE4-8801-E168A2C531F0}" srcOrd="0" destOrd="0" presId="urn:microsoft.com/office/officeart/2005/8/layout/vList5"/>
    <dgm:cxn modelId="{3990EAD3-6582-4186-980F-372EF2C40EA5}" type="presParOf" srcId="{32385155-F17E-4AD7-8F18-7015DA0E7599}" destId="{74D15E03-23C4-45D8-B847-188D6E026C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3A84C4-4AFA-47C4-A7B7-AB7F876565C7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EC1B97E-6874-4C87-B94F-0F577033E0C1}">
      <dgm:prSet phldrT="[Текст]" phldr="1"/>
      <dgm:spPr/>
      <dgm:t>
        <a:bodyPr/>
        <a:lstStyle/>
        <a:p>
          <a:endParaRPr lang="ru-RU"/>
        </a:p>
      </dgm:t>
    </dgm:pt>
    <dgm:pt modelId="{205AF485-78F3-4008-9CA8-0BB959AFF33F}">
      <dgm:prSet phldrT="[Текст]" phldr="1"/>
      <dgm:spPr/>
      <dgm:t>
        <a:bodyPr/>
        <a:lstStyle/>
        <a:p>
          <a:endParaRPr lang="ru-RU"/>
        </a:p>
      </dgm:t>
    </dgm:pt>
    <dgm:pt modelId="{4255CA81-C75D-4710-8441-A26B711FC299}">
      <dgm:prSet phldrT="[Текст]"/>
      <dgm:spPr/>
      <dgm:t>
        <a:bodyPr/>
        <a:lstStyle/>
        <a:p>
          <a:r>
            <a:rPr lang="ru-RU" dirty="0" smtClean="0"/>
            <a:t>Программа</a:t>
          </a:r>
          <a:endParaRPr lang="ru-RU" dirty="0"/>
        </a:p>
      </dgm:t>
    </dgm:pt>
    <dgm:pt modelId="{685A13C9-81AB-41AD-A9F9-F624BDAACBD0}" type="sibTrans" cxnId="{BD37BFC0-EA4C-432B-AAA3-F297D2A23A6A}">
      <dgm:prSet/>
      <dgm:spPr/>
      <dgm:t>
        <a:bodyPr/>
        <a:lstStyle/>
        <a:p>
          <a:endParaRPr lang="ru-RU"/>
        </a:p>
      </dgm:t>
    </dgm:pt>
    <dgm:pt modelId="{A3D9152B-A389-439F-940B-57522E78F4DA}" type="parTrans" cxnId="{BD37BFC0-EA4C-432B-AAA3-F297D2A23A6A}">
      <dgm:prSet/>
      <dgm:spPr/>
      <dgm:t>
        <a:bodyPr/>
        <a:lstStyle/>
        <a:p>
          <a:endParaRPr lang="ru-RU"/>
        </a:p>
      </dgm:t>
    </dgm:pt>
    <dgm:pt modelId="{399CDE01-97C4-416C-AD52-2F0E7FDD95F3}" type="sibTrans" cxnId="{4CF1D8CC-F747-44B9-9C2D-72BDD7AD0644}">
      <dgm:prSet/>
      <dgm:spPr/>
      <dgm:t>
        <a:bodyPr/>
        <a:lstStyle/>
        <a:p>
          <a:endParaRPr lang="ru-RU"/>
        </a:p>
      </dgm:t>
    </dgm:pt>
    <dgm:pt modelId="{6B5CE095-3B60-433A-9178-0E8B33385FAC}" type="parTrans" cxnId="{4CF1D8CC-F747-44B9-9C2D-72BDD7AD0644}">
      <dgm:prSet/>
      <dgm:spPr/>
      <dgm:t>
        <a:bodyPr/>
        <a:lstStyle/>
        <a:p>
          <a:endParaRPr lang="ru-RU"/>
        </a:p>
      </dgm:t>
    </dgm:pt>
    <dgm:pt modelId="{2E329B42-B3D2-4905-9B12-902076A7EBAC}" type="sibTrans" cxnId="{98FFB91A-79F7-4EB9-A073-0E785B4DF189}">
      <dgm:prSet/>
      <dgm:spPr/>
      <dgm:t>
        <a:bodyPr/>
        <a:lstStyle/>
        <a:p>
          <a:endParaRPr lang="ru-RU"/>
        </a:p>
      </dgm:t>
    </dgm:pt>
    <dgm:pt modelId="{55E3C885-FE74-4B99-98AB-DDFBC1C9224A}" type="parTrans" cxnId="{98FFB91A-79F7-4EB9-A073-0E785B4DF189}">
      <dgm:prSet/>
      <dgm:spPr/>
      <dgm:t>
        <a:bodyPr/>
        <a:lstStyle/>
        <a:p>
          <a:endParaRPr lang="ru-RU"/>
        </a:p>
      </dgm:t>
    </dgm:pt>
    <dgm:pt modelId="{03B955A2-2726-4932-9EB3-EFE87CE6C831}">
      <dgm:prSet phldrT="[Текст]" phldr="1"/>
      <dgm:spPr/>
      <dgm:t>
        <a:bodyPr/>
        <a:lstStyle/>
        <a:p>
          <a:endParaRPr lang="ru-RU"/>
        </a:p>
      </dgm:t>
    </dgm:pt>
    <dgm:pt modelId="{0F5C4296-4DA6-4A60-9EC4-3AF80A25894C}">
      <dgm:prSet phldrT="[Текст]" phldr="1"/>
      <dgm:spPr/>
      <dgm:t>
        <a:bodyPr/>
        <a:lstStyle/>
        <a:p>
          <a:endParaRPr lang="ru-RU"/>
        </a:p>
      </dgm:t>
    </dgm:pt>
    <dgm:pt modelId="{9CDAB44E-21BE-4CDA-ADEA-F9F893BAB2C1}">
      <dgm:prSet phldrT="[Текст]"/>
      <dgm:spPr/>
      <dgm:t>
        <a:bodyPr/>
        <a:lstStyle/>
        <a:p>
          <a:r>
            <a:rPr lang="ru-RU" dirty="0" smtClean="0"/>
            <a:t>Количество членов, представители</a:t>
          </a:r>
          <a:endParaRPr lang="ru-RU" dirty="0"/>
        </a:p>
      </dgm:t>
    </dgm:pt>
    <dgm:pt modelId="{54BA95F7-7F69-46B5-B4BA-84DA7D54AD32}" type="sibTrans" cxnId="{93A16DA0-5588-4032-A9E4-879EAECEBF34}">
      <dgm:prSet/>
      <dgm:spPr/>
      <dgm:t>
        <a:bodyPr/>
        <a:lstStyle/>
        <a:p>
          <a:endParaRPr lang="ru-RU"/>
        </a:p>
      </dgm:t>
    </dgm:pt>
    <dgm:pt modelId="{EFB37FFB-8E10-46E0-BD4D-6BEAE5FDB22A}" type="parTrans" cxnId="{93A16DA0-5588-4032-A9E4-879EAECEBF34}">
      <dgm:prSet/>
      <dgm:spPr/>
      <dgm:t>
        <a:bodyPr/>
        <a:lstStyle/>
        <a:p>
          <a:endParaRPr lang="ru-RU"/>
        </a:p>
      </dgm:t>
    </dgm:pt>
    <dgm:pt modelId="{28561B9E-9B12-4F59-9C3D-BE9B4129D58C}" type="sibTrans" cxnId="{BADA5516-1578-492A-B374-68FFAAA13D08}">
      <dgm:prSet/>
      <dgm:spPr/>
      <dgm:t>
        <a:bodyPr/>
        <a:lstStyle/>
        <a:p>
          <a:endParaRPr lang="ru-RU"/>
        </a:p>
      </dgm:t>
    </dgm:pt>
    <dgm:pt modelId="{FEC4BF97-C576-4236-AA10-485E9CB00FEA}" type="parTrans" cxnId="{BADA5516-1578-492A-B374-68FFAAA13D08}">
      <dgm:prSet/>
      <dgm:spPr/>
      <dgm:t>
        <a:bodyPr/>
        <a:lstStyle/>
        <a:p>
          <a:endParaRPr lang="ru-RU"/>
        </a:p>
      </dgm:t>
    </dgm:pt>
    <dgm:pt modelId="{99F71638-AD1E-42E3-9498-1FAF8CCFBBD5}" type="sibTrans" cxnId="{65127C11-0B52-481A-BF80-F8A6881FFB84}">
      <dgm:prSet/>
      <dgm:spPr/>
      <dgm:t>
        <a:bodyPr/>
        <a:lstStyle/>
        <a:p>
          <a:endParaRPr lang="ru-RU"/>
        </a:p>
      </dgm:t>
    </dgm:pt>
    <dgm:pt modelId="{839ADBA8-C200-4526-BEED-126BD95709D3}" type="parTrans" cxnId="{65127C11-0B52-481A-BF80-F8A6881FFB84}">
      <dgm:prSet/>
      <dgm:spPr/>
      <dgm:t>
        <a:bodyPr/>
        <a:lstStyle/>
        <a:p>
          <a:endParaRPr lang="ru-RU"/>
        </a:p>
      </dgm:t>
    </dgm:pt>
    <dgm:pt modelId="{C1867815-C37E-47B9-925D-8EB35011C9C0}">
      <dgm:prSet phldrT="[Текст]" phldr="1"/>
      <dgm:spPr/>
      <dgm:t>
        <a:bodyPr/>
        <a:lstStyle/>
        <a:p>
          <a:endParaRPr lang="ru-RU"/>
        </a:p>
      </dgm:t>
    </dgm:pt>
    <dgm:pt modelId="{EAD1CC43-7B73-455A-820D-859AC605EDCF}">
      <dgm:prSet phldrT="[Текст]" phldr="1"/>
      <dgm:spPr/>
      <dgm:t>
        <a:bodyPr/>
        <a:lstStyle/>
        <a:p>
          <a:endParaRPr lang="ru-RU"/>
        </a:p>
      </dgm:t>
    </dgm:pt>
    <dgm:pt modelId="{0168585C-2A84-4D2C-9EE7-C258393E260D}">
      <dgm:prSet phldrT="[Текст]"/>
      <dgm:spPr/>
      <dgm:t>
        <a:bodyPr/>
        <a:lstStyle/>
        <a:p>
          <a:r>
            <a:rPr lang="ru-RU" dirty="0" smtClean="0"/>
            <a:t>Название</a:t>
          </a:r>
        </a:p>
        <a:p>
          <a:r>
            <a:rPr lang="ru-RU" dirty="0" smtClean="0"/>
            <a:t>Годы</a:t>
          </a:r>
        </a:p>
        <a:p>
          <a:r>
            <a:rPr lang="ru-RU" dirty="0" smtClean="0"/>
            <a:t>Место</a:t>
          </a:r>
          <a:endParaRPr lang="ru-RU" dirty="0"/>
        </a:p>
      </dgm:t>
    </dgm:pt>
    <dgm:pt modelId="{FAD0089A-9001-4B26-8E43-FBA28FB77883}" type="sibTrans" cxnId="{596AF41E-AFAE-4CA0-AE21-C8E7DD01FDB5}">
      <dgm:prSet/>
      <dgm:spPr/>
      <dgm:t>
        <a:bodyPr/>
        <a:lstStyle/>
        <a:p>
          <a:endParaRPr lang="ru-RU"/>
        </a:p>
      </dgm:t>
    </dgm:pt>
    <dgm:pt modelId="{E919B7AF-748C-44D3-85B2-9B9C2A176108}" type="parTrans" cxnId="{596AF41E-AFAE-4CA0-AE21-C8E7DD01FDB5}">
      <dgm:prSet/>
      <dgm:spPr/>
      <dgm:t>
        <a:bodyPr/>
        <a:lstStyle/>
        <a:p>
          <a:endParaRPr lang="ru-RU"/>
        </a:p>
      </dgm:t>
    </dgm:pt>
    <dgm:pt modelId="{D0CDD2F8-8623-4D85-B255-495FF11B9AB9}" type="sibTrans" cxnId="{B04D2B83-4ADB-4171-8A16-A9CB1ED255EE}">
      <dgm:prSet/>
      <dgm:spPr/>
      <dgm:t>
        <a:bodyPr/>
        <a:lstStyle/>
        <a:p>
          <a:endParaRPr lang="ru-RU"/>
        </a:p>
      </dgm:t>
    </dgm:pt>
    <dgm:pt modelId="{D9594882-9768-4B25-9C8F-802473CF7408}" type="parTrans" cxnId="{B04D2B83-4ADB-4171-8A16-A9CB1ED255EE}">
      <dgm:prSet/>
      <dgm:spPr/>
      <dgm:t>
        <a:bodyPr/>
        <a:lstStyle/>
        <a:p>
          <a:endParaRPr lang="ru-RU"/>
        </a:p>
      </dgm:t>
    </dgm:pt>
    <dgm:pt modelId="{DEDE35AF-3A54-4818-B9CD-0676E8661998}" type="sibTrans" cxnId="{E0B8A7C9-FDD7-4CA9-8B4C-03713C646E61}">
      <dgm:prSet/>
      <dgm:spPr/>
      <dgm:t>
        <a:bodyPr/>
        <a:lstStyle/>
        <a:p>
          <a:endParaRPr lang="ru-RU"/>
        </a:p>
      </dgm:t>
    </dgm:pt>
    <dgm:pt modelId="{87FA12E6-92C7-4AC4-864F-5E3A45E6FB7D}" type="parTrans" cxnId="{E0B8A7C9-FDD7-4CA9-8B4C-03713C646E61}">
      <dgm:prSet/>
      <dgm:spPr/>
      <dgm:t>
        <a:bodyPr/>
        <a:lstStyle/>
        <a:p>
          <a:endParaRPr lang="ru-RU"/>
        </a:p>
      </dgm:t>
    </dgm:pt>
    <dgm:pt modelId="{EC5FC454-A454-4D74-87B1-6E795D501BD3}" type="pres">
      <dgm:prSet presAssocID="{CC3A84C4-4AFA-47C4-A7B7-AB7F876565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2120-DF54-4386-9129-E106808F861A}" type="pres">
      <dgm:prSet presAssocID="{0168585C-2A84-4D2C-9EE7-C258393E260D}" presName="linNode" presStyleCnt="0"/>
      <dgm:spPr/>
    </dgm:pt>
    <dgm:pt modelId="{E6545B63-C588-4611-B830-E15C1F9A340F}" type="pres">
      <dgm:prSet presAssocID="{0168585C-2A84-4D2C-9EE7-C258393E260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662E0-D7C5-4A90-8090-B16F1C63743C}" type="pres">
      <dgm:prSet presAssocID="{0168585C-2A84-4D2C-9EE7-C258393E260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B7EC-5A72-4AF1-9A2F-68031FC59F3B}" type="pres">
      <dgm:prSet presAssocID="{FAD0089A-9001-4B26-8E43-FBA28FB77883}" presName="sp" presStyleCnt="0"/>
      <dgm:spPr/>
    </dgm:pt>
    <dgm:pt modelId="{0807B0F7-2DE2-4200-97B3-D80D39E50DE1}" type="pres">
      <dgm:prSet presAssocID="{9CDAB44E-21BE-4CDA-ADEA-F9F893BAB2C1}" presName="linNode" presStyleCnt="0"/>
      <dgm:spPr/>
    </dgm:pt>
    <dgm:pt modelId="{3ECD9B05-2A82-454E-B956-302014AD8DE3}" type="pres">
      <dgm:prSet presAssocID="{9CDAB44E-21BE-4CDA-ADEA-F9F893BAB2C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4E480-9E84-4F60-AD4C-8B623D598173}" type="pres">
      <dgm:prSet presAssocID="{9CDAB44E-21BE-4CDA-ADEA-F9F893BAB2C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8149C-F0D0-484E-9AA6-6F22C9975A2C}" type="pres">
      <dgm:prSet presAssocID="{54BA95F7-7F69-46B5-B4BA-84DA7D54AD32}" presName="sp" presStyleCnt="0"/>
      <dgm:spPr/>
    </dgm:pt>
    <dgm:pt modelId="{32385155-F17E-4AD7-8F18-7015DA0E7599}" type="pres">
      <dgm:prSet presAssocID="{4255CA81-C75D-4710-8441-A26B711FC299}" presName="linNode" presStyleCnt="0"/>
      <dgm:spPr/>
    </dgm:pt>
    <dgm:pt modelId="{E5DEA473-5877-4FE4-8801-E168A2C531F0}" type="pres">
      <dgm:prSet presAssocID="{4255CA81-C75D-4710-8441-A26B711FC29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15E03-23C4-45D8-B847-188D6E026C08}" type="pres">
      <dgm:prSet presAssocID="{4255CA81-C75D-4710-8441-A26B711FC29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28BAFA-6570-4642-A0BC-C2900DA7940B}" type="presOf" srcId="{205AF485-78F3-4008-9CA8-0BB959AFF33F}" destId="{74D15E03-23C4-45D8-B847-188D6E026C08}" srcOrd="0" destOrd="0" presId="urn:microsoft.com/office/officeart/2005/8/layout/vList5"/>
    <dgm:cxn modelId="{BADA5516-1578-492A-B374-68FFAAA13D08}" srcId="{9CDAB44E-21BE-4CDA-ADEA-F9F893BAB2C1}" destId="{03B955A2-2726-4932-9EB3-EFE87CE6C831}" srcOrd="1" destOrd="0" parTransId="{FEC4BF97-C576-4236-AA10-485E9CB00FEA}" sibTransId="{28561B9E-9B12-4F59-9C3D-BE9B4129D58C}"/>
    <dgm:cxn modelId="{93A16DA0-5588-4032-A9E4-879EAECEBF34}" srcId="{CC3A84C4-4AFA-47C4-A7B7-AB7F876565C7}" destId="{9CDAB44E-21BE-4CDA-ADEA-F9F893BAB2C1}" srcOrd="1" destOrd="0" parTransId="{EFB37FFB-8E10-46E0-BD4D-6BEAE5FDB22A}" sibTransId="{54BA95F7-7F69-46B5-B4BA-84DA7D54AD32}"/>
    <dgm:cxn modelId="{9A20AF06-C8AE-4B15-AE08-FA3F234DA13B}" type="presOf" srcId="{4255CA81-C75D-4710-8441-A26B711FC299}" destId="{E5DEA473-5877-4FE4-8801-E168A2C531F0}" srcOrd="0" destOrd="0" presId="urn:microsoft.com/office/officeart/2005/8/layout/vList5"/>
    <dgm:cxn modelId="{E0B8A7C9-FDD7-4CA9-8B4C-03713C646E61}" srcId="{0168585C-2A84-4D2C-9EE7-C258393E260D}" destId="{EAD1CC43-7B73-455A-820D-859AC605EDCF}" srcOrd="0" destOrd="0" parTransId="{87FA12E6-92C7-4AC4-864F-5E3A45E6FB7D}" sibTransId="{DEDE35AF-3A54-4818-B9CD-0676E8661998}"/>
    <dgm:cxn modelId="{7A009227-D375-499A-8593-DE9759A2EB4D}" type="presOf" srcId="{0168585C-2A84-4D2C-9EE7-C258393E260D}" destId="{E6545B63-C588-4611-B830-E15C1F9A340F}" srcOrd="0" destOrd="0" presId="urn:microsoft.com/office/officeart/2005/8/layout/vList5"/>
    <dgm:cxn modelId="{98FFB91A-79F7-4EB9-A073-0E785B4DF189}" srcId="{4255CA81-C75D-4710-8441-A26B711FC299}" destId="{205AF485-78F3-4008-9CA8-0BB959AFF33F}" srcOrd="0" destOrd="0" parTransId="{55E3C885-FE74-4B99-98AB-DDFBC1C9224A}" sibTransId="{2E329B42-B3D2-4905-9B12-902076A7EBAC}"/>
    <dgm:cxn modelId="{DED686DB-7DDE-47E7-B81B-A8C4647EEB6E}" type="presOf" srcId="{CC3A84C4-4AFA-47C4-A7B7-AB7F876565C7}" destId="{EC5FC454-A454-4D74-87B1-6E795D501BD3}" srcOrd="0" destOrd="0" presId="urn:microsoft.com/office/officeart/2005/8/layout/vList5"/>
    <dgm:cxn modelId="{B04D2B83-4ADB-4171-8A16-A9CB1ED255EE}" srcId="{0168585C-2A84-4D2C-9EE7-C258393E260D}" destId="{C1867815-C37E-47B9-925D-8EB35011C9C0}" srcOrd="1" destOrd="0" parTransId="{D9594882-9768-4B25-9C8F-802473CF7408}" sibTransId="{D0CDD2F8-8623-4D85-B255-495FF11B9AB9}"/>
    <dgm:cxn modelId="{E30DF7D6-D89C-4B96-B671-C9DA0ABAC0EC}" type="presOf" srcId="{0EC1B97E-6874-4C87-B94F-0F577033E0C1}" destId="{74D15E03-23C4-45D8-B847-188D6E026C08}" srcOrd="0" destOrd="1" presId="urn:microsoft.com/office/officeart/2005/8/layout/vList5"/>
    <dgm:cxn modelId="{65127C11-0B52-481A-BF80-F8A6881FFB84}" srcId="{9CDAB44E-21BE-4CDA-ADEA-F9F893BAB2C1}" destId="{0F5C4296-4DA6-4A60-9EC4-3AF80A25894C}" srcOrd="0" destOrd="0" parTransId="{839ADBA8-C200-4526-BEED-126BD95709D3}" sibTransId="{99F71638-AD1E-42E3-9498-1FAF8CCFBBD5}"/>
    <dgm:cxn modelId="{E589BA58-2D59-442C-9B57-43E9F1003ACE}" type="presOf" srcId="{03B955A2-2726-4932-9EB3-EFE87CE6C831}" destId="{9F24E480-9E84-4F60-AD4C-8B623D598173}" srcOrd="0" destOrd="1" presId="urn:microsoft.com/office/officeart/2005/8/layout/vList5"/>
    <dgm:cxn modelId="{BD37BFC0-EA4C-432B-AAA3-F297D2A23A6A}" srcId="{CC3A84C4-4AFA-47C4-A7B7-AB7F876565C7}" destId="{4255CA81-C75D-4710-8441-A26B711FC299}" srcOrd="2" destOrd="0" parTransId="{A3D9152B-A389-439F-940B-57522E78F4DA}" sibTransId="{685A13C9-81AB-41AD-A9F9-F624BDAACBD0}"/>
    <dgm:cxn modelId="{596AF41E-AFAE-4CA0-AE21-C8E7DD01FDB5}" srcId="{CC3A84C4-4AFA-47C4-A7B7-AB7F876565C7}" destId="{0168585C-2A84-4D2C-9EE7-C258393E260D}" srcOrd="0" destOrd="0" parTransId="{E919B7AF-748C-44D3-85B2-9B9C2A176108}" sibTransId="{FAD0089A-9001-4B26-8E43-FBA28FB77883}"/>
    <dgm:cxn modelId="{66CD8E64-2D00-48F5-A6CC-261BD8327D57}" type="presOf" srcId="{EAD1CC43-7B73-455A-820D-859AC605EDCF}" destId="{373662E0-D7C5-4A90-8090-B16F1C63743C}" srcOrd="0" destOrd="0" presId="urn:microsoft.com/office/officeart/2005/8/layout/vList5"/>
    <dgm:cxn modelId="{F23B874A-AE27-4C93-A0C1-15806F00CE03}" type="presOf" srcId="{9CDAB44E-21BE-4CDA-ADEA-F9F893BAB2C1}" destId="{3ECD9B05-2A82-454E-B956-302014AD8DE3}" srcOrd="0" destOrd="0" presId="urn:microsoft.com/office/officeart/2005/8/layout/vList5"/>
    <dgm:cxn modelId="{DA632B61-B341-499A-829E-D80B399F9AAC}" type="presOf" srcId="{C1867815-C37E-47B9-925D-8EB35011C9C0}" destId="{373662E0-D7C5-4A90-8090-B16F1C63743C}" srcOrd="0" destOrd="1" presId="urn:microsoft.com/office/officeart/2005/8/layout/vList5"/>
    <dgm:cxn modelId="{FD915E52-2B4E-4CA7-AABA-EB0C1BC09176}" type="presOf" srcId="{0F5C4296-4DA6-4A60-9EC4-3AF80A25894C}" destId="{9F24E480-9E84-4F60-AD4C-8B623D598173}" srcOrd="0" destOrd="0" presId="urn:microsoft.com/office/officeart/2005/8/layout/vList5"/>
    <dgm:cxn modelId="{4CF1D8CC-F747-44B9-9C2D-72BDD7AD0644}" srcId="{4255CA81-C75D-4710-8441-A26B711FC299}" destId="{0EC1B97E-6874-4C87-B94F-0F577033E0C1}" srcOrd="1" destOrd="0" parTransId="{6B5CE095-3B60-433A-9178-0E8B33385FAC}" sibTransId="{399CDE01-97C4-416C-AD52-2F0E7FDD95F3}"/>
    <dgm:cxn modelId="{362F4F67-5AC3-4D65-B08C-69F37019C9C6}" type="presParOf" srcId="{EC5FC454-A454-4D74-87B1-6E795D501BD3}" destId="{5B0D2120-DF54-4386-9129-E106808F861A}" srcOrd="0" destOrd="0" presId="urn:microsoft.com/office/officeart/2005/8/layout/vList5"/>
    <dgm:cxn modelId="{93C28071-9C27-4840-95C2-7FBA1C5ACF09}" type="presParOf" srcId="{5B0D2120-DF54-4386-9129-E106808F861A}" destId="{E6545B63-C588-4611-B830-E15C1F9A340F}" srcOrd="0" destOrd="0" presId="urn:microsoft.com/office/officeart/2005/8/layout/vList5"/>
    <dgm:cxn modelId="{3CA7164A-BE27-48CE-977F-AB16DEF47D2E}" type="presParOf" srcId="{5B0D2120-DF54-4386-9129-E106808F861A}" destId="{373662E0-D7C5-4A90-8090-B16F1C63743C}" srcOrd="1" destOrd="0" presId="urn:microsoft.com/office/officeart/2005/8/layout/vList5"/>
    <dgm:cxn modelId="{E1110DE2-2B13-4B53-8247-18635001E95B}" type="presParOf" srcId="{EC5FC454-A454-4D74-87B1-6E795D501BD3}" destId="{05EBB7EC-5A72-4AF1-9A2F-68031FC59F3B}" srcOrd="1" destOrd="0" presId="urn:microsoft.com/office/officeart/2005/8/layout/vList5"/>
    <dgm:cxn modelId="{A65A7BDF-95D3-4640-9395-254CE17967EE}" type="presParOf" srcId="{EC5FC454-A454-4D74-87B1-6E795D501BD3}" destId="{0807B0F7-2DE2-4200-97B3-D80D39E50DE1}" srcOrd="2" destOrd="0" presId="urn:microsoft.com/office/officeart/2005/8/layout/vList5"/>
    <dgm:cxn modelId="{A2DA78D9-411B-4476-851B-ADA1351BEF14}" type="presParOf" srcId="{0807B0F7-2DE2-4200-97B3-D80D39E50DE1}" destId="{3ECD9B05-2A82-454E-B956-302014AD8DE3}" srcOrd="0" destOrd="0" presId="urn:microsoft.com/office/officeart/2005/8/layout/vList5"/>
    <dgm:cxn modelId="{AC00B6BA-BE0B-4B39-B27A-B9E1F478D51D}" type="presParOf" srcId="{0807B0F7-2DE2-4200-97B3-D80D39E50DE1}" destId="{9F24E480-9E84-4F60-AD4C-8B623D598173}" srcOrd="1" destOrd="0" presId="urn:microsoft.com/office/officeart/2005/8/layout/vList5"/>
    <dgm:cxn modelId="{586E5B25-DB44-4DC9-8FBF-86E29AC1BDC1}" type="presParOf" srcId="{EC5FC454-A454-4D74-87B1-6E795D501BD3}" destId="{1018149C-F0D0-484E-9AA6-6F22C9975A2C}" srcOrd="3" destOrd="0" presId="urn:microsoft.com/office/officeart/2005/8/layout/vList5"/>
    <dgm:cxn modelId="{4C86CD62-416E-42FE-9F96-768DE3D6137E}" type="presParOf" srcId="{EC5FC454-A454-4D74-87B1-6E795D501BD3}" destId="{32385155-F17E-4AD7-8F18-7015DA0E7599}" srcOrd="4" destOrd="0" presId="urn:microsoft.com/office/officeart/2005/8/layout/vList5"/>
    <dgm:cxn modelId="{6AFEED3C-C991-4631-B4D0-B70C384CDF0A}" type="presParOf" srcId="{32385155-F17E-4AD7-8F18-7015DA0E7599}" destId="{E5DEA473-5877-4FE4-8801-E168A2C531F0}" srcOrd="0" destOrd="0" presId="urn:microsoft.com/office/officeart/2005/8/layout/vList5"/>
    <dgm:cxn modelId="{2A5650A8-6F53-4A5A-BA0D-4B5C6EEBAC5F}" type="presParOf" srcId="{32385155-F17E-4AD7-8F18-7015DA0E7599}" destId="{74D15E03-23C4-45D8-B847-188D6E026C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E1951-75D4-4374-9AB4-7E2919492EF7}">
      <dsp:nvSpPr>
        <dsp:cNvPr id="0" name=""/>
        <dsp:cNvSpPr/>
      </dsp:nvSpPr>
      <dsp:spPr>
        <a:xfrm>
          <a:off x="0" y="0"/>
          <a:ext cx="9146719" cy="205740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Предпосылки возникновения и идейные основы движения декабристов </a:t>
          </a:r>
          <a:endParaRPr lang="ru-RU" sz="4100" kern="1200" dirty="0"/>
        </a:p>
      </dsp:txBody>
      <dsp:txXfrm>
        <a:off x="0" y="0"/>
        <a:ext cx="9146719" cy="2057400"/>
      </dsp:txXfrm>
    </dsp:sp>
    <dsp:sp modelId="{2435F43F-4A52-49E4-A7A3-BCE32D0225EC}">
      <dsp:nvSpPr>
        <dsp:cNvPr id="0" name=""/>
        <dsp:cNvSpPr/>
      </dsp:nvSpPr>
      <dsp:spPr>
        <a:xfrm>
          <a:off x="0" y="2057400"/>
          <a:ext cx="2286679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Российская действительность с бесправием основной массы населения и господством крепостного права</a:t>
          </a:r>
          <a:endParaRPr lang="ru-RU" sz="2100" kern="1200" dirty="0"/>
        </a:p>
      </dsp:txBody>
      <dsp:txXfrm>
        <a:off x="0" y="2057400"/>
        <a:ext cx="2286679" cy="4320540"/>
      </dsp:txXfrm>
    </dsp:sp>
    <dsp:sp modelId="{39CDBC25-20F4-4196-957D-B110F6D813C0}">
      <dsp:nvSpPr>
        <dsp:cNvPr id="0" name=""/>
        <dsp:cNvSpPr/>
      </dsp:nvSpPr>
      <dsp:spPr>
        <a:xfrm>
          <a:off x="2286679" y="2057400"/>
          <a:ext cx="2286679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Патриотический подъём и рост национального самосознания</a:t>
          </a:r>
          <a:endParaRPr lang="ru-RU" sz="2100" kern="1200" dirty="0"/>
        </a:p>
      </dsp:txBody>
      <dsp:txXfrm>
        <a:off x="2286679" y="2057400"/>
        <a:ext cx="2286679" cy="4320540"/>
      </dsp:txXfrm>
    </dsp:sp>
    <dsp:sp modelId="{6DE734D9-2D8B-477F-865E-20FC5D5C350A}">
      <dsp:nvSpPr>
        <dsp:cNvPr id="0" name=""/>
        <dsp:cNvSpPr/>
      </dsp:nvSpPr>
      <dsp:spPr>
        <a:xfrm>
          <a:off x="4573359" y="2057400"/>
          <a:ext cx="2286679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Влияние гуманистических идей французских просветителей</a:t>
          </a:r>
          <a:endParaRPr lang="ru-RU" sz="2100" kern="1200" dirty="0"/>
        </a:p>
      </dsp:txBody>
      <dsp:txXfrm>
        <a:off x="4573359" y="2057400"/>
        <a:ext cx="2286679" cy="4320540"/>
      </dsp:txXfrm>
    </dsp:sp>
    <dsp:sp modelId="{2F3AB4F9-51DD-4BB2-992C-0FC400E3B413}">
      <dsp:nvSpPr>
        <dsp:cNvPr id="0" name=""/>
        <dsp:cNvSpPr/>
      </dsp:nvSpPr>
      <dsp:spPr>
        <a:xfrm>
          <a:off x="6860039" y="2057400"/>
          <a:ext cx="2286679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Нерешительность Александра</a:t>
          </a:r>
          <a:r>
            <a:rPr lang="en-US" sz="2100" kern="1200" dirty="0" smtClean="0"/>
            <a:t> I </a:t>
          </a:r>
          <a:r>
            <a:rPr lang="ru-RU" sz="2100" kern="1200" dirty="0" smtClean="0"/>
            <a:t>в проведении реформ</a:t>
          </a:r>
          <a:r>
            <a:rPr lang="en-US" sz="2100" kern="1200" dirty="0" smtClean="0"/>
            <a:t> </a:t>
          </a:r>
          <a:endParaRPr lang="ru-RU" sz="2100" kern="1200" dirty="0"/>
        </a:p>
      </dsp:txBody>
      <dsp:txXfrm>
        <a:off x="6860039" y="2057400"/>
        <a:ext cx="2286679" cy="4320540"/>
      </dsp:txXfrm>
    </dsp:sp>
    <dsp:sp modelId="{E77E5529-8718-439A-8C33-C9D2D939900F}">
      <dsp:nvSpPr>
        <dsp:cNvPr id="0" name=""/>
        <dsp:cNvSpPr/>
      </dsp:nvSpPr>
      <dsp:spPr>
        <a:xfrm>
          <a:off x="0" y="6377940"/>
          <a:ext cx="9146719" cy="48006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E01E8-B247-437F-81A9-762F69E71A5F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u="sng" kern="1200" dirty="0" smtClean="0"/>
            <a:t>ДВИЖЕНИЕ ДЕКАБРИСРОВ </a:t>
          </a:r>
          <a:r>
            <a:rPr lang="ru-RU" sz="4100" kern="1200" dirty="0" smtClean="0"/>
            <a:t>– </a:t>
          </a:r>
          <a:r>
            <a:rPr lang="ru-RU" sz="4100" b="1" i="1" kern="1200" dirty="0" smtClean="0"/>
            <a:t>сложное социокультурное и политическое явление, в котором сочетались:</a:t>
          </a:r>
          <a:endParaRPr lang="ru-RU" sz="4100" b="1" i="1" kern="1200" dirty="0"/>
        </a:p>
      </dsp:txBody>
      <dsp:txXfrm>
        <a:off x="0" y="0"/>
        <a:ext cx="9144000" cy="2057400"/>
      </dsp:txXfrm>
    </dsp:sp>
    <dsp:sp modelId="{C9912379-E421-4D1E-9213-31717EF541FF}">
      <dsp:nvSpPr>
        <dsp:cNvPr id="0" name=""/>
        <dsp:cNvSpPr/>
      </dsp:nvSpPr>
      <dsp:spPr>
        <a:xfrm>
          <a:off x="0" y="2057400"/>
          <a:ext cx="2286000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Реформаторские и революционные тенденции</a:t>
          </a:r>
          <a:endParaRPr lang="ru-RU" sz="1800" b="1" i="1" kern="1200" dirty="0"/>
        </a:p>
      </dsp:txBody>
      <dsp:txXfrm>
        <a:off x="0" y="2057400"/>
        <a:ext cx="2286000" cy="4320540"/>
      </dsp:txXfrm>
    </dsp:sp>
    <dsp:sp modelId="{66F22FB5-3290-49E4-85D8-525F48FC1ADE}">
      <dsp:nvSpPr>
        <dsp:cNvPr id="0" name=""/>
        <dsp:cNvSpPr/>
      </dsp:nvSpPr>
      <dsp:spPr>
        <a:xfrm>
          <a:off x="2286000" y="2057400"/>
          <a:ext cx="2286000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Национальные, патриотические и интернациональные тенденции</a:t>
          </a:r>
          <a:endParaRPr lang="ru-RU" sz="1800" b="1" i="1" kern="1200" dirty="0"/>
        </a:p>
      </dsp:txBody>
      <dsp:txXfrm>
        <a:off x="2286000" y="2057400"/>
        <a:ext cx="2286000" cy="4320540"/>
      </dsp:txXfrm>
    </dsp:sp>
    <dsp:sp modelId="{CA1549EF-880B-4E57-AFA3-7E44218F48E0}">
      <dsp:nvSpPr>
        <dsp:cNvPr id="0" name=""/>
        <dsp:cNvSpPr/>
      </dsp:nvSpPr>
      <dsp:spPr>
        <a:xfrm>
          <a:off x="4572000" y="2057400"/>
          <a:ext cx="2286000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Догматы православия и религиозная индифферентность </a:t>
          </a:r>
          <a:endParaRPr lang="ru-RU" sz="1800" b="1" i="1" kern="1200" dirty="0"/>
        </a:p>
      </dsp:txBody>
      <dsp:txXfrm>
        <a:off x="4572000" y="2057400"/>
        <a:ext cx="2286000" cy="4320540"/>
      </dsp:txXfrm>
    </dsp:sp>
    <dsp:sp modelId="{077CF464-4923-47B5-963F-8B31CA8A341E}">
      <dsp:nvSpPr>
        <dsp:cNvPr id="0" name=""/>
        <dsp:cNvSpPr/>
      </dsp:nvSpPr>
      <dsp:spPr>
        <a:xfrm>
          <a:off x="6858000" y="2057400"/>
          <a:ext cx="2286000" cy="43205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Зародыши будущего западничества и славянофильства</a:t>
          </a:r>
          <a:endParaRPr lang="ru-RU" sz="1800" b="1" i="1" kern="1200" dirty="0"/>
        </a:p>
      </dsp:txBody>
      <dsp:txXfrm>
        <a:off x="6858000" y="2057400"/>
        <a:ext cx="2286000" cy="4320540"/>
      </dsp:txXfrm>
    </dsp:sp>
    <dsp:sp modelId="{53866A86-3A6A-434E-974B-635AD92EB67A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62E0-D7C5-4A90-8090-B16F1C63743C}">
      <dsp:nvSpPr>
        <dsp:cNvPr id="0" name=""/>
        <dsp:cNvSpPr/>
      </dsp:nvSpPr>
      <dsp:spPr>
        <a:xfrm rot="5400000">
          <a:off x="5324170" y="-1897545"/>
          <a:ext cx="1552467" cy="574155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«СОЮЗ СПАСЕНИЯ»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1816 – 1817 ГГ.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САНКТ - ПЕТЕРБУРГ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b="1" kern="1200" dirty="0"/>
        </a:p>
      </dsp:txBody>
      <dsp:txXfrm rot="-5400000">
        <a:off x="3229626" y="272784"/>
        <a:ext cx="5665771" cy="1400897"/>
      </dsp:txXfrm>
    </dsp:sp>
    <dsp:sp modelId="{E6545B63-C588-4611-B830-E15C1F9A340F}">
      <dsp:nvSpPr>
        <dsp:cNvPr id="0" name=""/>
        <dsp:cNvSpPr/>
      </dsp:nvSpPr>
      <dsp:spPr>
        <a:xfrm>
          <a:off x="0" y="2940"/>
          <a:ext cx="3229625" cy="19405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Название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Годы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Место</a:t>
          </a:r>
          <a:endParaRPr lang="ru-RU" sz="3000" b="1" kern="1200" dirty="0"/>
        </a:p>
      </dsp:txBody>
      <dsp:txXfrm>
        <a:off x="94732" y="97672"/>
        <a:ext cx="3040161" cy="1751120"/>
      </dsp:txXfrm>
    </dsp:sp>
    <dsp:sp modelId="{9F24E480-9E84-4F60-AD4C-8B623D598173}">
      <dsp:nvSpPr>
        <dsp:cNvPr id="0" name=""/>
        <dsp:cNvSpPr/>
      </dsp:nvSpPr>
      <dsp:spPr>
        <a:xfrm rot="5400000">
          <a:off x="5324170" y="140067"/>
          <a:ext cx="1552467" cy="574155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30 чел. 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/>
            <a:t>А.Н. Муравьёв, Н.М. Муравьёв, М.И. Муравьёв-Апостол, С.И. Муравьёв-Апостол, С.П. Трубецкой, И.Д. Якушкин</a:t>
          </a:r>
          <a:endParaRPr lang="ru-RU" sz="2100" b="1" i="1" kern="1200" dirty="0"/>
        </a:p>
      </dsp:txBody>
      <dsp:txXfrm rot="-5400000">
        <a:off x="3229626" y="2310397"/>
        <a:ext cx="5665771" cy="1400897"/>
      </dsp:txXfrm>
    </dsp:sp>
    <dsp:sp modelId="{3ECD9B05-2A82-454E-B956-302014AD8DE3}">
      <dsp:nvSpPr>
        <dsp:cNvPr id="0" name=""/>
        <dsp:cNvSpPr/>
      </dsp:nvSpPr>
      <dsp:spPr>
        <a:xfrm>
          <a:off x="0" y="2040553"/>
          <a:ext cx="3229625" cy="19405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Количество членов, представители</a:t>
          </a:r>
          <a:endParaRPr lang="ru-RU" sz="3000" b="1" kern="1200" dirty="0"/>
        </a:p>
      </dsp:txBody>
      <dsp:txXfrm>
        <a:off x="94732" y="2135285"/>
        <a:ext cx="3040161" cy="1751120"/>
      </dsp:txXfrm>
    </dsp:sp>
    <dsp:sp modelId="{74D15E03-23C4-45D8-B847-188D6E026C08}">
      <dsp:nvSpPr>
        <dsp:cNvPr id="0" name=""/>
        <dsp:cNvSpPr/>
      </dsp:nvSpPr>
      <dsp:spPr>
        <a:xfrm rot="5400000">
          <a:off x="5324170" y="2177680"/>
          <a:ext cx="1552467" cy="574155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Ликвидация крепостничества и самодержавия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Введение конституции и представительного правления</a:t>
          </a:r>
          <a:endParaRPr lang="ru-RU" sz="2100" b="1" kern="1200" dirty="0"/>
        </a:p>
      </dsp:txBody>
      <dsp:txXfrm rot="-5400000">
        <a:off x="3229626" y="4348010"/>
        <a:ext cx="5665771" cy="1400897"/>
      </dsp:txXfrm>
    </dsp:sp>
    <dsp:sp modelId="{E5DEA473-5877-4FE4-8801-E168A2C531F0}">
      <dsp:nvSpPr>
        <dsp:cNvPr id="0" name=""/>
        <dsp:cNvSpPr/>
      </dsp:nvSpPr>
      <dsp:spPr>
        <a:xfrm>
          <a:off x="0" y="4078166"/>
          <a:ext cx="3229625" cy="19405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Программа</a:t>
          </a:r>
          <a:endParaRPr lang="ru-RU" sz="3000" b="1" kern="1200" dirty="0"/>
        </a:p>
      </dsp:txBody>
      <dsp:txXfrm>
        <a:off x="94732" y="4172898"/>
        <a:ext cx="3040161" cy="1751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62E0-D7C5-4A90-8090-B16F1C63743C}">
      <dsp:nvSpPr>
        <dsp:cNvPr id="0" name=""/>
        <dsp:cNvSpPr/>
      </dsp:nvSpPr>
      <dsp:spPr>
        <a:xfrm rot="5400000">
          <a:off x="5260778" y="-1783281"/>
          <a:ext cx="1768078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«СОЮЗ БЛАГОДЕНСТВИЯ»</a:t>
          </a:r>
          <a:endParaRPr lang="ru-RU" sz="3100" b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1818 – 1821 ГГ..</a:t>
          </a:r>
          <a:endParaRPr lang="ru-RU" sz="3100" b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МОСКВА, САНКТ - ПЕТЕРБУРГ</a:t>
          </a:r>
          <a:endParaRPr lang="ru-RU" sz="3100" b="1" kern="1200" dirty="0"/>
        </a:p>
      </dsp:txBody>
      <dsp:txXfrm rot="-5400000">
        <a:off x="3253139" y="310668"/>
        <a:ext cx="5697047" cy="1595458"/>
      </dsp:txXfrm>
    </dsp:sp>
    <dsp:sp modelId="{E6545B63-C588-4611-B830-E15C1F9A340F}">
      <dsp:nvSpPr>
        <dsp:cNvPr id="0" name=""/>
        <dsp:cNvSpPr/>
      </dsp:nvSpPr>
      <dsp:spPr>
        <a:xfrm>
          <a:off x="0" y="3348"/>
          <a:ext cx="3253138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Название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Годы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Место</a:t>
          </a:r>
          <a:endParaRPr lang="ru-RU" sz="3200" b="1" kern="1200" dirty="0"/>
        </a:p>
      </dsp:txBody>
      <dsp:txXfrm>
        <a:off x="107888" y="111236"/>
        <a:ext cx="3037362" cy="1994321"/>
      </dsp:txXfrm>
    </dsp:sp>
    <dsp:sp modelId="{9F24E480-9E84-4F60-AD4C-8B623D598173}">
      <dsp:nvSpPr>
        <dsp:cNvPr id="0" name=""/>
        <dsp:cNvSpPr/>
      </dsp:nvSpPr>
      <dsp:spPr>
        <a:xfrm rot="5400000">
          <a:off x="5352727" y="537321"/>
          <a:ext cx="1584180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200 человек</a:t>
          </a:r>
          <a:endParaRPr lang="ru-RU" sz="3100" b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i="1" kern="1200" dirty="0" smtClean="0"/>
            <a:t>Все члены «Союза спасения»</a:t>
          </a:r>
          <a:endParaRPr lang="ru-RU" sz="3100" b="1" i="1" kern="1200" dirty="0"/>
        </a:p>
      </dsp:txBody>
      <dsp:txXfrm rot="-5400000">
        <a:off x="3253139" y="2714243"/>
        <a:ext cx="5706024" cy="1429514"/>
      </dsp:txXfrm>
    </dsp:sp>
    <dsp:sp modelId="{3ECD9B05-2A82-454E-B956-302014AD8DE3}">
      <dsp:nvSpPr>
        <dsp:cNvPr id="0" name=""/>
        <dsp:cNvSpPr/>
      </dsp:nvSpPr>
      <dsp:spPr>
        <a:xfrm>
          <a:off x="0" y="2323951"/>
          <a:ext cx="3253138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Количество членов, представители</a:t>
          </a:r>
          <a:endParaRPr lang="ru-RU" sz="3200" b="1" kern="1200" dirty="0"/>
        </a:p>
      </dsp:txBody>
      <dsp:txXfrm>
        <a:off x="107888" y="2431839"/>
        <a:ext cx="3037362" cy="1994321"/>
      </dsp:txXfrm>
    </dsp:sp>
    <dsp:sp modelId="{74D15E03-23C4-45D8-B847-188D6E026C08}">
      <dsp:nvSpPr>
        <dsp:cNvPr id="0" name=""/>
        <dsp:cNvSpPr/>
      </dsp:nvSpPr>
      <dsp:spPr>
        <a:xfrm rot="5400000">
          <a:off x="5120357" y="2857923"/>
          <a:ext cx="2048919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Ликвидация крепостничества и самодержавия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Необходимость формирования общественного мнения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Создание тайных и легальных организаций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Разногласия по вопросам будущего устройства России</a:t>
          </a:r>
          <a:endParaRPr lang="ru-RU" sz="2000" b="1" i="1" kern="1200" dirty="0"/>
        </a:p>
      </dsp:txBody>
      <dsp:txXfrm rot="-5400000">
        <a:off x="3253138" y="4825162"/>
        <a:ext cx="5683337" cy="1848879"/>
      </dsp:txXfrm>
    </dsp:sp>
    <dsp:sp modelId="{E5DEA473-5877-4FE4-8801-E168A2C531F0}">
      <dsp:nvSpPr>
        <dsp:cNvPr id="0" name=""/>
        <dsp:cNvSpPr/>
      </dsp:nvSpPr>
      <dsp:spPr>
        <a:xfrm>
          <a:off x="0" y="4644553"/>
          <a:ext cx="3253138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Программа</a:t>
          </a:r>
          <a:endParaRPr lang="ru-RU" sz="3200" b="1" kern="1200" dirty="0"/>
        </a:p>
      </dsp:txBody>
      <dsp:txXfrm>
        <a:off x="107888" y="4752441"/>
        <a:ext cx="3037362" cy="19943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62E0-D7C5-4A90-8090-B16F1C63743C}">
      <dsp:nvSpPr>
        <dsp:cNvPr id="0" name=""/>
        <dsp:cNvSpPr/>
      </dsp:nvSpPr>
      <dsp:spPr>
        <a:xfrm rot="5400000">
          <a:off x="5704899" y="-2335121"/>
          <a:ext cx="879836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ЮЖНОЕ ОБЩЕСТВО     1821 – 1825 ГГ..</a:t>
          </a:r>
          <a:endParaRPr lang="ru-RU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ТУЛЬЧИН, УКРАИНА</a:t>
          </a:r>
          <a:endParaRPr lang="ru-RU" sz="2200" b="1" kern="1200" dirty="0"/>
        </a:p>
      </dsp:txBody>
      <dsp:txXfrm rot="-5400000">
        <a:off x="3253139" y="159589"/>
        <a:ext cx="5740407" cy="793936"/>
      </dsp:txXfrm>
    </dsp:sp>
    <dsp:sp modelId="{E6545B63-C588-4611-B830-E15C1F9A340F}">
      <dsp:nvSpPr>
        <dsp:cNvPr id="0" name=""/>
        <dsp:cNvSpPr/>
      </dsp:nvSpPr>
      <dsp:spPr>
        <a:xfrm>
          <a:off x="0" y="116632"/>
          <a:ext cx="3253138" cy="8909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Название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Годы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Место</a:t>
          </a:r>
          <a:endParaRPr lang="ru-RU" sz="1400" b="1" kern="1200" dirty="0"/>
        </a:p>
      </dsp:txBody>
      <dsp:txXfrm>
        <a:off x="43492" y="160124"/>
        <a:ext cx="3166154" cy="803950"/>
      </dsp:txXfrm>
    </dsp:sp>
    <dsp:sp modelId="{9F24E480-9E84-4F60-AD4C-8B623D598173}">
      <dsp:nvSpPr>
        <dsp:cNvPr id="0" name=""/>
        <dsp:cNvSpPr/>
      </dsp:nvSpPr>
      <dsp:spPr>
        <a:xfrm rot="5400000">
          <a:off x="5669625" y="-1291740"/>
          <a:ext cx="950383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П.И. Пестель, А.П. </a:t>
          </a:r>
          <a:r>
            <a:rPr lang="ru-RU" sz="2200" b="1" i="1" kern="1200" dirty="0" err="1" smtClean="0"/>
            <a:t>Юшневский</a:t>
          </a:r>
          <a:r>
            <a:rPr lang="ru-RU" sz="2200" b="1" i="1" kern="1200" dirty="0" smtClean="0"/>
            <a:t>, </a:t>
          </a:r>
          <a:endParaRPr lang="ru-RU" sz="2200" i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И.Г. Бурцев и др</a:t>
          </a:r>
          <a:r>
            <a:rPr lang="ru-RU" sz="2200" i="1" kern="1200" dirty="0" smtClean="0"/>
            <a:t>.</a:t>
          </a:r>
          <a:endParaRPr lang="ru-RU" sz="2200" i="1" kern="1200" dirty="0"/>
        </a:p>
      </dsp:txBody>
      <dsp:txXfrm rot="-5400000">
        <a:off x="3253138" y="1171141"/>
        <a:ext cx="5736963" cy="857595"/>
      </dsp:txXfrm>
    </dsp:sp>
    <dsp:sp modelId="{3ECD9B05-2A82-454E-B956-302014AD8DE3}">
      <dsp:nvSpPr>
        <dsp:cNvPr id="0" name=""/>
        <dsp:cNvSpPr/>
      </dsp:nvSpPr>
      <dsp:spPr>
        <a:xfrm>
          <a:off x="0" y="1052743"/>
          <a:ext cx="3253138" cy="10808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Количество членов, представители</a:t>
          </a:r>
          <a:endParaRPr lang="ru-RU" sz="1400" b="1" kern="1200" dirty="0"/>
        </a:p>
      </dsp:txBody>
      <dsp:txXfrm>
        <a:off x="52764" y="1105507"/>
        <a:ext cx="3147610" cy="975342"/>
      </dsp:txXfrm>
    </dsp:sp>
    <dsp:sp modelId="{74D15E03-23C4-45D8-B847-188D6E026C08}">
      <dsp:nvSpPr>
        <dsp:cNvPr id="0" name=""/>
        <dsp:cNvSpPr/>
      </dsp:nvSpPr>
      <dsp:spPr>
        <a:xfrm rot="5400000">
          <a:off x="3890114" y="1636719"/>
          <a:ext cx="4497404" cy="577770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u="sng" kern="1200" dirty="0" smtClean="0"/>
            <a:t>«Русская правда» Пестеля:</a:t>
          </a:r>
          <a:endParaRPr lang="ru-RU" sz="2400" b="1" i="1" u="sng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Установление республики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Законодательная власть – однопалатный парламент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Исполнительная – Державная дума из 5 человек, </a:t>
          </a:r>
          <a:r>
            <a:rPr lang="ru-RU" sz="2100" b="1" kern="1200" dirty="0" err="1" smtClean="0"/>
            <a:t>избирающихся</a:t>
          </a:r>
          <a:r>
            <a:rPr lang="ru-RU" sz="2100" b="1" kern="1200" dirty="0" smtClean="0"/>
            <a:t> на 5 лет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Полное уничтожение крепостного права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Неограниченное избирательное право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Равенство всех граждан перед законом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Земля делится на две части – общественную и частную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Крестьяне получают наделы из общественной земли</a:t>
          </a:r>
          <a:endParaRPr lang="ru-RU" sz="2100" b="1" kern="1200" dirty="0"/>
        </a:p>
      </dsp:txBody>
      <dsp:txXfrm rot="-5400000">
        <a:off x="3249962" y="2496417"/>
        <a:ext cx="5558164" cy="4058314"/>
      </dsp:txXfrm>
    </dsp:sp>
    <dsp:sp modelId="{E5DEA473-5877-4FE4-8801-E168A2C531F0}">
      <dsp:nvSpPr>
        <dsp:cNvPr id="0" name=""/>
        <dsp:cNvSpPr/>
      </dsp:nvSpPr>
      <dsp:spPr>
        <a:xfrm>
          <a:off x="0" y="2194594"/>
          <a:ext cx="3249961" cy="4661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Программа</a:t>
          </a:r>
          <a:endParaRPr lang="ru-RU" sz="3200" b="1" kern="1200" dirty="0"/>
        </a:p>
      </dsp:txBody>
      <dsp:txXfrm>
        <a:off x="158650" y="2353244"/>
        <a:ext cx="2932661" cy="43446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62E0-D7C5-4A90-8090-B16F1C63743C}">
      <dsp:nvSpPr>
        <dsp:cNvPr id="0" name=""/>
        <dsp:cNvSpPr/>
      </dsp:nvSpPr>
      <dsp:spPr>
        <a:xfrm rot="5400000">
          <a:off x="5463946" y="-2204077"/>
          <a:ext cx="1217679" cy="59274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СЕВЕРНОЕ ОБЩЕСТВО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1822 – 1825 ГГ..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Санкт - Петербург</a:t>
          </a:r>
          <a:endParaRPr lang="ru-RU" sz="1800" b="1" kern="1200" dirty="0"/>
        </a:p>
      </dsp:txBody>
      <dsp:txXfrm rot="-5400000">
        <a:off x="3109076" y="210235"/>
        <a:ext cx="5867978" cy="1098795"/>
      </dsp:txXfrm>
    </dsp:sp>
    <dsp:sp modelId="{E6545B63-C588-4611-B830-E15C1F9A340F}">
      <dsp:nvSpPr>
        <dsp:cNvPr id="0" name=""/>
        <dsp:cNvSpPr/>
      </dsp:nvSpPr>
      <dsp:spPr>
        <a:xfrm>
          <a:off x="179508" y="137770"/>
          <a:ext cx="2866503" cy="12506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Название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Годы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Место</a:t>
          </a:r>
          <a:endParaRPr lang="ru-RU" sz="2000" b="1" kern="1200" dirty="0"/>
        </a:p>
      </dsp:txBody>
      <dsp:txXfrm>
        <a:off x="240562" y="198824"/>
        <a:ext cx="2744395" cy="1128585"/>
      </dsp:txXfrm>
    </dsp:sp>
    <dsp:sp modelId="{9F24E480-9E84-4F60-AD4C-8B623D598173}">
      <dsp:nvSpPr>
        <dsp:cNvPr id="0" name=""/>
        <dsp:cNvSpPr/>
      </dsp:nvSpPr>
      <dsp:spPr>
        <a:xfrm rot="5400000">
          <a:off x="5474755" y="-895631"/>
          <a:ext cx="1196117" cy="592736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/>
            <a:t>Н.М. Муравьёв, С.П. Трубецкой, Н.И. Тургенев, Е.П. Оболенский, М.С. Лунин, И.И. </a:t>
          </a:r>
          <a:r>
            <a:rPr lang="ru-RU" sz="1800" b="1" i="1" kern="1200" dirty="0" err="1" smtClean="0"/>
            <a:t>Пущин</a:t>
          </a:r>
          <a:r>
            <a:rPr lang="ru-RU" sz="1800" b="1" i="1" kern="1200" dirty="0" smtClean="0"/>
            <a:t>, К.Ф. Рылеев и др.</a:t>
          </a:r>
          <a:endParaRPr lang="ru-RU" sz="1800" b="1" i="1" kern="1200" dirty="0"/>
        </a:p>
      </dsp:txBody>
      <dsp:txXfrm rot="-5400000">
        <a:off x="3109132" y="1528382"/>
        <a:ext cx="5868973" cy="1079337"/>
      </dsp:txXfrm>
    </dsp:sp>
    <dsp:sp modelId="{3ECD9B05-2A82-454E-B956-302014AD8DE3}">
      <dsp:nvSpPr>
        <dsp:cNvPr id="0" name=""/>
        <dsp:cNvSpPr/>
      </dsp:nvSpPr>
      <dsp:spPr>
        <a:xfrm>
          <a:off x="179508" y="1478601"/>
          <a:ext cx="2894122" cy="118180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Количество членов, представители</a:t>
          </a:r>
          <a:endParaRPr lang="ru-RU" sz="2000" b="1" kern="1200" dirty="0"/>
        </a:p>
      </dsp:txBody>
      <dsp:txXfrm>
        <a:off x="237199" y="1536292"/>
        <a:ext cx="2778740" cy="1066422"/>
      </dsp:txXfrm>
    </dsp:sp>
    <dsp:sp modelId="{74D15E03-23C4-45D8-B847-188D6E026C08}">
      <dsp:nvSpPr>
        <dsp:cNvPr id="0" name=""/>
        <dsp:cNvSpPr/>
      </dsp:nvSpPr>
      <dsp:spPr>
        <a:xfrm rot="5400000">
          <a:off x="4094198" y="1863630"/>
          <a:ext cx="3958108" cy="592648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1" kern="1200" dirty="0" smtClean="0"/>
            <a:t>Конституция Н.М. </a:t>
          </a:r>
          <a:r>
            <a:rPr lang="ru-RU" sz="1900" b="1" i="1" kern="1200" dirty="0" err="1" smtClean="0"/>
            <a:t>Муравьёва</a:t>
          </a:r>
          <a:r>
            <a:rPr lang="ru-RU" sz="1900" b="1" i="1" kern="1200" dirty="0" smtClean="0"/>
            <a:t>:</a:t>
          </a:r>
          <a:endParaRPr lang="ru-RU" sz="1900" b="1" i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Ликвидация самодержавия и сословий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Равенство граждан перед законом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Гражданские свободы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Ликвидация крепостного права 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Установление конституционной монархии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Законодательная власть – двухпалатный парламент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Исполнительная – император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Избирательное право ограничено имущественным цензом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err="1" smtClean="0"/>
            <a:t>Сохрпнение</a:t>
          </a:r>
          <a:r>
            <a:rPr lang="ru-RU" sz="1900" b="1" kern="1200" dirty="0" smtClean="0"/>
            <a:t> помещичьей собственности на землю</a:t>
          </a:r>
          <a:endParaRPr lang="ru-RU" sz="19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110010" y="3041038"/>
        <a:ext cx="5733266" cy="3571670"/>
      </dsp:txXfrm>
    </dsp:sp>
    <dsp:sp modelId="{E5DEA473-5877-4FE4-8801-E168A2C531F0}">
      <dsp:nvSpPr>
        <dsp:cNvPr id="0" name=""/>
        <dsp:cNvSpPr/>
      </dsp:nvSpPr>
      <dsp:spPr>
        <a:xfrm>
          <a:off x="19977" y="2799435"/>
          <a:ext cx="3004882" cy="40585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Программа</a:t>
          </a:r>
          <a:endParaRPr lang="ru-RU" sz="2400" b="1" kern="1200" dirty="0"/>
        </a:p>
      </dsp:txBody>
      <dsp:txXfrm>
        <a:off x="166663" y="2946121"/>
        <a:ext cx="2711510" cy="37651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62E0-D7C5-4A90-8090-B16F1C63743C}">
      <dsp:nvSpPr>
        <dsp:cNvPr id="0" name=""/>
        <dsp:cNvSpPr/>
      </dsp:nvSpPr>
      <dsp:spPr>
        <a:xfrm rot="5400000">
          <a:off x="5260778" y="-1783281"/>
          <a:ext cx="1768078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600" kern="120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600" kern="1200"/>
        </a:p>
      </dsp:txBody>
      <dsp:txXfrm rot="-5400000">
        <a:off x="3253139" y="310668"/>
        <a:ext cx="5697047" cy="1595458"/>
      </dsp:txXfrm>
    </dsp:sp>
    <dsp:sp modelId="{E6545B63-C588-4611-B830-E15C1F9A340F}">
      <dsp:nvSpPr>
        <dsp:cNvPr id="0" name=""/>
        <dsp:cNvSpPr/>
      </dsp:nvSpPr>
      <dsp:spPr>
        <a:xfrm>
          <a:off x="0" y="3348"/>
          <a:ext cx="3253138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Название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Годы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Место</a:t>
          </a:r>
          <a:endParaRPr lang="ru-RU" sz="3300" kern="1200" dirty="0"/>
        </a:p>
      </dsp:txBody>
      <dsp:txXfrm>
        <a:off x="107888" y="111236"/>
        <a:ext cx="3037362" cy="1994321"/>
      </dsp:txXfrm>
    </dsp:sp>
    <dsp:sp modelId="{9F24E480-9E84-4F60-AD4C-8B623D598173}">
      <dsp:nvSpPr>
        <dsp:cNvPr id="0" name=""/>
        <dsp:cNvSpPr/>
      </dsp:nvSpPr>
      <dsp:spPr>
        <a:xfrm rot="5400000">
          <a:off x="5260778" y="537321"/>
          <a:ext cx="1768078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600" kern="120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600" kern="1200"/>
        </a:p>
      </dsp:txBody>
      <dsp:txXfrm rot="-5400000">
        <a:off x="3253139" y="2631270"/>
        <a:ext cx="5697047" cy="1595458"/>
      </dsp:txXfrm>
    </dsp:sp>
    <dsp:sp modelId="{3ECD9B05-2A82-454E-B956-302014AD8DE3}">
      <dsp:nvSpPr>
        <dsp:cNvPr id="0" name=""/>
        <dsp:cNvSpPr/>
      </dsp:nvSpPr>
      <dsp:spPr>
        <a:xfrm>
          <a:off x="0" y="2323951"/>
          <a:ext cx="3253138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Количество членов, представители</a:t>
          </a:r>
          <a:endParaRPr lang="ru-RU" sz="3300" kern="1200" dirty="0"/>
        </a:p>
      </dsp:txBody>
      <dsp:txXfrm>
        <a:off x="107888" y="2431839"/>
        <a:ext cx="3037362" cy="1994321"/>
      </dsp:txXfrm>
    </dsp:sp>
    <dsp:sp modelId="{74D15E03-23C4-45D8-B847-188D6E026C08}">
      <dsp:nvSpPr>
        <dsp:cNvPr id="0" name=""/>
        <dsp:cNvSpPr/>
      </dsp:nvSpPr>
      <dsp:spPr>
        <a:xfrm rot="5400000">
          <a:off x="5260778" y="2857923"/>
          <a:ext cx="1768078" cy="57833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600" kern="120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600" kern="1200"/>
        </a:p>
      </dsp:txBody>
      <dsp:txXfrm rot="-5400000">
        <a:off x="3253139" y="4951872"/>
        <a:ext cx="5697047" cy="1595458"/>
      </dsp:txXfrm>
    </dsp:sp>
    <dsp:sp modelId="{E5DEA473-5877-4FE4-8801-E168A2C531F0}">
      <dsp:nvSpPr>
        <dsp:cNvPr id="0" name=""/>
        <dsp:cNvSpPr/>
      </dsp:nvSpPr>
      <dsp:spPr>
        <a:xfrm>
          <a:off x="0" y="4644553"/>
          <a:ext cx="3253138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Программа</a:t>
          </a:r>
          <a:endParaRPr lang="ru-RU" sz="3300" kern="1200" dirty="0"/>
        </a:p>
      </dsp:txBody>
      <dsp:txXfrm>
        <a:off x="107888" y="4752441"/>
        <a:ext cx="3037362" cy="199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797" y="476672"/>
            <a:ext cx="882840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Движение декабристов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21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59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678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437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81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94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228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211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03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782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28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03101162"/>
              </p:ext>
            </p:extLst>
          </p:nvPr>
        </p:nvGraphicFramePr>
        <p:xfrm>
          <a:off x="0" y="0"/>
          <a:ext cx="914671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945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935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85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59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201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711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225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63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4596660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7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prstClr val="black"/>
                </a:solidFill>
              </a:rPr>
              <a:t>Тайные организации будущих декабристов</a:t>
            </a:r>
            <a:endParaRPr lang="ru-RU" sz="36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35720322"/>
              </p:ext>
            </p:extLst>
          </p:nvPr>
        </p:nvGraphicFramePr>
        <p:xfrm>
          <a:off x="0" y="836308"/>
          <a:ext cx="8971182" cy="6021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90020675"/>
              </p:ext>
            </p:extLst>
          </p:nvPr>
        </p:nvGraphicFramePr>
        <p:xfrm>
          <a:off x="0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4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7558259"/>
              </p:ext>
            </p:extLst>
          </p:nvPr>
        </p:nvGraphicFramePr>
        <p:xfrm>
          <a:off x="0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74331621"/>
              </p:ext>
            </p:extLst>
          </p:nvPr>
        </p:nvGraphicFramePr>
        <p:xfrm>
          <a:off x="0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5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65670939"/>
              </p:ext>
            </p:extLst>
          </p:nvPr>
        </p:nvGraphicFramePr>
        <p:xfrm>
          <a:off x="0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5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0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357</Words>
  <Application>Microsoft Office PowerPoint</Application>
  <PresentationFormat>Экран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20</cp:revision>
  <dcterms:created xsi:type="dcterms:W3CDTF">2013-07-24T16:57:46Z</dcterms:created>
  <dcterms:modified xsi:type="dcterms:W3CDTF">2013-07-24T20:11:32Z</dcterms:modified>
</cp:coreProperties>
</file>