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3" autoAdjust="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871B5-C656-47E0-8CD1-E598C54C18BA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C5B883FD-5B61-4751-883F-7465211ED03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Бессословный характер судебной деятельности (формальное равенство всех сословий перед законом)</a:t>
          </a:r>
          <a:endParaRPr lang="ru-RU" b="1" dirty="0">
            <a:solidFill>
              <a:schemeClr val="tx1"/>
            </a:solidFill>
          </a:endParaRPr>
        </a:p>
      </dgm:t>
    </dgm:pt>
    <dgm:pt modelId="{7DB08B73-93FF-4A17-A478-35924D0B07CA}" type="parTrans" cxnId="{5C478865-32AD-4406-9331-20A88BF227F0}">
      <dgm:prSet/>
      <dgm:spPr/>
      <dgm:t>
        <a:bodyPr/>
        <a:lstStyle/>
        <a:p>
          <a:endParaRPr lang="ru-RU"/>
        </a:p>
      </dgm:t>
    </dgm:pt>
    <dgm:pt modelId="{D638C360-E38B-46A6-8C9E-599FD048DB16}" type="sibTrans" cxnId="{5C478865-32AD-4406-9331-20A88BF227F0}">
      <dgm:prSet/>
      <dgm:spPr/>
      <dgm:t>
        <a:bodyPr/>
        <a:lstStyle/>
        <a:p>
          <a:endParaRPr lang="ru-RU"/>
        </a:p>
      </dgm:t>
    </dgm:pt>
    <dgm:pt modelId="{C0029CA7-B0E2-42FA-824C-0BB14980341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Гласность и состязательность судопроизводства</a:t>
          </a:r>
          <a:endParaRPr lang="ru-RU" b="1" dirty="0">
            <a:solidFill>
              <a:schemeClr val="tx1"/>
            </a:solidFill>
          </a:endParaRPr>
        </a:p>
      </dgm:t>
    </dgm:pt>
    <dgm:pt modelId="{DD1FDADF-4EC3-4A66-97F0-43EF1DC81050}" type="parTrans" cxnId="{9FE6D846-F35A-40AC-9A81-3DD039413B6B}">
      <dgm:prSet/>
      <dgm:spPr/>
      <dgm:t>
        <a:bodyPr/>
        <a:lstStyle/>
        <a:p>
          <a:endParaRPr lang="ru-RU"/>
        </a:p>
      </dgm:t>
    </dgm:pt>
    <dgm:pt modelId="{F8F6D8A5-7E37-4C52-86F8-1B178006EFA5}" type="sibTrans" cxnId="{9FE6D846-F35A-40AC-9A81-3DD039413B6B}">
      <dgm:prSet/>
      <dgm:spPr/>
      <dgm:t>
        <a:bodyPr/>
        <a:lstStyle/>
        <a:p>
          <a:endParaRPr lang="ru-RU"/>
        </a:p>
      </dgm:t>
    </dgm:pt>
    <dgm:pt modelId="{CBEEBDFB-0C02-497B-9301-395879A6BA6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Несменяемость судей и независимость их от административных властей</a:t>
          </a:r>
          <a:endParaRPr lang="ru-RU" b="1" dirty="0">
            <a:solidFill>
              <a:schemeClr val="tx1"/>
            </a:solidFill>
          </a:endParaRPr>
        </a:p>
      </dgm:t>
    </dgm:pt>
    <dgm:pt modelId="{7D681298-F8AC-40AE-8DE4-2A6B609B4B04}" type="sibTrans" cxnId="{F946131D-DE1F-4AD1-85C1-611614F26F0A}">
      <dgm:prSet/>
      <dgm:spPr/>
      <dgm:t>
        <a:bodyPr/>
        <a:lstStyle/>
        <a:p>
          <a:endParaRPr lang="ru-RU"/>
        </a:p>
      </dgm:t>
    </dgm:pt>
    <dgm:pt modelId="{CA00B8BB-BA89-4E09-A3AA-FE0CB0241234}" type="parTrans" cxnId="{F946131D-DE1F-4AD1-85C1-611614F26F0A}">
      <dgm:prSet/>
      <dgm:spPr/>
      <dgm:t>
        <a:bodyPr/>
        <a:lstStyle/>
        <a:p>
          <a:endParaRPr lang="ru-RU"/>
        </a:p>
      </dgm:t>
    </dgm:pt>
    <dgm:pt modelId="{056EB135-0AB6-427E-BA4A-D89A42AD792F}" type="pres">
      <dgm:prSet presAssocID="{C3E871B5-C656-47E0-8CD1-E598C54C18BA}" presName="linearFlow" presStyleCnt="0">
        <dgm:presLayoutVars>
          <dgm:dir/>
          <dgm:resizeHandles val="exact"/>
        </dgm:presLayoutVars>
      </dgm:prSet>
      <dgm:spPr/>
    </dgm:pt>
    <dgm:pt modelId="{278E5DED-8E0F-4C1A-AD26-244010D4B292}" type="pres">
      <dgm:prSet presAssocID="{C5B883FD-5B61-4751-883F-7465211ED031}" presName="composite" presStyleCnt="0"/>
      <dgm:spPr/>
    </dgm:pt>
    <dgm:pt modelId="{5DCEA9EA-E70F-452D-81E7-72BEFA58785A}" type="pres">
      <dgm:prSet presAssocID="{C5B883FD-5B61-4751-883F-7465211ED031}" presName="imgShp" presStyleLbl="fgImgPlace1" presStyleIdx="0" presStyleCnt="3"/>
      <dgm:spPr/>
    </dgm:pt>
    <dgm:pt modelId="{BE1507B2-2E8F-406B-ACFF-FDFF3117669B}" type="pres">
      <dgm:prSet presAssocID="{C5B883FD-5B61-4751-883F-7465211ED03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ADDAA-C9B4-4C96-8D90-F8922E9F0FC9}" type="pres">
      <dgm:prSet presAssocID="{D638C360-E38B-46A6-8C9E-599FD048DB16}" presName="spacing" presStyleCnt="0"/>
      <dgm:spPr/>
    </dgm:pt>
    <dgm:pt modelId="{BB30135D-8BA5-4F92-A46C-4F209DB390FC}" type="pres">
      <dgm:prSet presAssocID="{CBEEBDFB-0C02-497B-9301-395879A6BA6D}" presName="composite" presStyleCnt="0"/>
      <dgm:spPr/>
    </dgm:pt>
    <dgm:pt modelId="{4C7A6A8C-CD0D-4A6D-AA83-206E7BEB9E65}" type="pres">
      <dgm:prSet presAssocID="{CBEEBDFB-0C02-497B-9301-395879A6BA6D}" presName="imgShp" presStyleLbl="fgImgPlace1" presStyleIdx="1" presStyleCnt="3"/>
      <dgm:spPr/>
    </dgm:pt>
    <dgm:pt modelId="{44B96D2F-E809-45A0-B385-180821532B6F}" type="pres">
      <dgm:prSet presAssocID="{CBEEBDFB-0C02-497B-9301-395879A6BA6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D0659-0966-4B3D-B999-C5C15B9A02B8}" type="pres">
      <dgm:prSet presAssocID="{7D681298-F8AC-40AE-8DE4-2A6B609B4B04}" presName="spacing" presStyleCnt="0"/>
      <dgm:spPr/>
    </dgm:pt>
    <dgm:pt modelId="{7109D2CC-18E5-4FE9-8BB2-D08B6D1CCC9F}" type="pres">
      <dgm:prSet presAssocID="{C0029CA7-B0E2-42FA-824C-0BB14980341C}" presName="composite" presStyleCnt="0"/>
      <dgm:spPr/>
    </dgm:pt>
    <dgm:pt modelId="{2F6FC30F-3C21-4487-9CD0-44DCE4111B7D}" type="pres">
      <dgm:prSet presAssocID="{C0029CA7-B0E2-42FA-824C-0BB14980341C}" presName="imgShp" presStyleLbl="fgImgPlace1" presStyleIdx="2" presStyleCnt="3"/>
      <dgm:spPr/>
    </dgm:pt>
    <dgm:pt modelId="{C7EEBB42-A692-443F-A6CA-31F7B2CBEE2C}" type="pres">
      <dgm:prSet presAssocID="{C0029CA7-B0E2-42FA-824C-0BB14980341C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D6DDAC-9872-450A-8D94-C83337913FED}" type="presOf" srcId="{CBEEBDFB-0C02-497B-9301-395879A6BA6D}" destId="{44B96D2F-E809-45A0-B385-180821532B6F}" srcOrd="0" destOrd="0" presId="urn:microsoft.com/office/officeart/2005/8/layout/vList3"/>
    <dgm:cxn modelId="{9FE6D846-F35A-40AC-9A81-3DD039413B6B}" srcId="{C3E871B5-C656-47E0-8CD1-E598C54C18BA}" destId="{C0029CA7-B0E2-42FA-824C-0BB14980341C}" srcOrd="2" destOrd="0" parTransId="{DD1FDADF-4EC3-4A66-97F0-43EF1DC81050}" sibTransId="{F8F6D8A5-7E37-4C52-86F8-1B178006EFA5}"/>
    <dgm:cxn modelId="{5C478865-32AD-4406-9331-20A88BF227F0}" srcId="{C3E871B5-C656-47E0-8CD1-E598C54C18BA}" destId="{C5B883FD-5B61-4751-883F-7465211ED031}" srcOrd="0" destOrd="0" parTransId="{7DB08B73-93FF-4A17-A478-35924D0B07CA}" sibTransId="{D638C360-E38B-46A6-8C9E-599FD048DB16}"/>
    <dgm:cxn modelId="{C5D0B5E9-C01E-4CE1-899B-5A0127465BDD}" type="presOf" srcId="{C0029CA7-B0E2-42FA-824C-0BB14980341C}" destId="{C7EEBB42-A692-443F-A6CA-31F7B2CBEE2C}" srcOrd="0" destOrd="0" presId="urn:microsoft.com/office/officeart/2005/8/layout/vList3"/>
    <dgm:cxn modelId="{809F50ED-4178-4AA3-A057-EE4C0F712340}" type="presOf" srcId="{C5B883FD-5B61-4751-883F-7465211ED031}" destId="{BE1507B2-2E8F-406B-ACFF-FDFF3117669B}" srcOrd="0" destOrd="0" presId="urn:microsoft.com/office/officeart/2005/8/layout/vList3"/>
    <dgm:cxn modelId="{DA43EE0C-3A39-433F-96E2-F55A5C5E2E1B}" type="presOf" srcId="{C3E871B5-C656-47E0-8CD1-E598C54C18BA}" destId="{056EB135-0AB6-427E-BA4A-D89A42AD792F}" srcOrd="0" destOrd="0" presId="urn:microsoft.com/office/officeart/2005/8/layout/vList3"/>
    <dgm:cxn modelId="{F946131D-DE1F-4AD1-85C1-611614F26F0A}" srcId="{C3E871B5-C656-47E0-8CD1-E598C54C18BA}" destId="{CBEEBDFB-0C02-497B-9301-395879A6BA6D}" srcOrd="1" destOrd="0" parTransId="{CA00B8BB-BA89-4E09-A3AA-FE0CB0241234}" sibTransId="{7D681298-F8AC-40AE-8DE4-2A6B609B4B04}"/>
    <dgm:cxn modelId="{A6DD00C0-657B-40D5-88C0-79B4D4C512D1}" type="presParOf" srcId="{056EB135-0AB6-427E-BA4A-D89A42AD792F}" destId="{278E5DED-8E0F-4C1A-AD26-244010D4B292}" srcOrd="0" destOrd="0" presId="urn:microsoft.com/office/officeart/2005/8/layout/vList3"/>
    <dgm:cxn modelId="{55677461-D74C-4B43-9B98-283A619DEC82}" type="presParOf" srcId="{278E5DED-8E0F-4C1A-AD26-244010D4B292}" destId="{5DCEA9EA-E70F-452D-81E7-72BEFA58785A}" srcOrd="0" destOrd="0" presId="urn:microsoft.com/office/officeart/2005/8/layout/vList3"/>
    <dgm:cxn modelId="{6BA72E83-B32D-4F51-971F-94BBA8E99ED3}" type="presParOf" srcId="{278E5DED-8E0F-4C1A-AD26-244010D4B292}" destId="{BE1507B2-2E8F-406B-ACFF-FDFF3117669B}" srcOrd="1" destOrd="0" presId="urn:microsoft.com/office/officeart/2005/8/layout/vList3"/>
    <dgm:cxn modelId="{ACABCF8F-F11E-49C8-80E4-58199A54DDD5}" type="presParOf" srcId="{056EB135-0AB6-427E-BA4A-D89A42AD792F}" destId="{F54ADDAA-C9B4-4C96-8D90-F8922E9F0FC9}" srcOrd="1" destOrd="0" presId="urn:microsoft.com/office/officeart/2005/8/layout/vList3"/>
    <dgm:cxn modelId="{A1CFE5D3-AEA3-4B86-B69C-E496D3DD3A2D}" type="presParOf" srcId="{056EB135-0AB6-427E-BA4A-D89A42AD792F}" destId="{BB30135D-8BA5-4F92-A46C-4F209DB390FC}" srcOrd="2" destOrd="0" presId="urn:microsoft.com/office/officeart/2005/8/layout/vList3"/>
    <dgm:cxn modelId="{A4E7B115-2C6E-4F5A-9DF4-073DD861CB4C}" type="presParOf" srcId="{BB30135D-8BA5-4F92-A46C-4F209DB390FC}" destId="{4C7A6A8C-CD0D-4A6D-AA83-206E7BEB9E65}" srcOrd="0" destOrd="0" presId="urn:microsoft.com/office/officeart/2005/8/layout/vList3"/>
    <dgm:cxn modelId="{92E67C0E-92FC-46BB-B4C4-486C35F710AB}" type="presParOf" srcId="{BB30135D-8BA5-4F92-A46C-4F209DB390FC}" destId="{44B96D2F-E809-45A0-B385-180821532B6F}" srcOrd="1" destOrd="0" presId="urn:microsoft.com/office/officeart/2005/8/layout/vList3"/>
    <dgm:cxn modelId="{8922C8B5-7166-48E0-A3D1-27518D04DEEC}" type="presParOf" srcId="{056EB135-0AB6-427E-BA4A-D89A42AD792F}" destId="{E6AD0659-0966-4B3D-B999-C5C15B9A02B8}" srcOrd="3" destOrd="0" presId="urn:microsoft.com/office/officeart/2005/8/layout/vList3"/>
    <dgm:cxn modelId="{D46ECA56-68A6-46CF-B9B7-35879574957C}" type="presParOf" srcId="{056EB135-0AB6-427E-BA4A-D89A42AD792F}" destId="{7109D2CC-18E5-4FE9-8BB2-D08B6D1CCC9F}" srcOrd="4" destOrd="0" presId="urn:microsoft.com/office/officeart/2005/8/layout/vList3"/>
    <dgm:cxn modelId="{08E3DDDA-811A-4DFC-A826-8A67306BB00E}" type="presParOf" srcId="{7109D2CC-18E5-4FE9-8BB2-D08B6D1CCC9F}" destId="{2F6FC30F-3C21-4487-9CD0-44DCE4111B7D}" srcOrd="0" destOrd="0" presId="urn:microsoft.com/office/officeart/2005/8/layout/vList3"/>
    <dgm:cxn modelId="{449930ED-9133-4C77-B0F1-6F38068ED11C}" type="presParOf" srcId="{7109D2CC-18E5-4FE9-8BB2-D08B6D1CCC9F}" destId="{C7EEBB42-A692-443F-A6CA-31F7B2CBEE2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871B5-C656-47E0-8CD1-E598C54C18BA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C5B883FD-5B61-4751-883F-7465211ED031}">
      <dgm:prSet phldrT="[Текст]" custT="1"/>
      <dgm:spPr/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Учреждение адвокатуры (присяжные или частные поверенные)</a:t>
          </a:r>
        </a:p>
      </dgm:t>
    </dgm:pt>
    <dgm:pt modelId="{7DB08B73-93FF-4A17-A478-35924D0B07CA}" type="parTrans" cxnId="{5C478865-32AD-4406-9331-20A88BF227F0}">
      <dgm:prSet/>
      <dgm:spPr/>
      <dgm:t>
        <a:bodyPr/>
        <a:lstStyle/>
        <a:p>
          <a:endParaRPr lang="ru-RU"/>
        </a:p>
      </dgm:t>
    </dgm:pt>
    <dgm:pt modelId="{D638C360-E38B-46A6-8C9E-599FD048DB16}" type="sibTrans" cxnId="{5C478865-32AD-4406-9331-20A88BF227F0}">
      <dgm:prSet/>
      <dgm:spPr/>
      <dgm:t>
        <a:bodyPr/>
        <a:lstStyle/>
        <a:p>
          <a:endParaRPr lang="ru-RU"/>
        </a:p>
      </dgm:t>
    </dgm:pt>
    <dgm:pt modelId="{CBEEBDFB-0C02-497B-9301-395879A6BA6D}">
      <dgm:prSet phldrT="[Текст]" custT="1"/>
      <dgm:spPr/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Создание института присяжных заседателей для рассмотрения сложных уголовных дел</a:t>
          </a:r>
          <a:endParaRPr lang="ru-RU" sz="2500" b="1" dirty="0">
            <a:solidFill>
              <a:schemeClr val="tx1"/>
            </a:solidFill>
          </a:endParaRPr>
        </a:p>
      </dgm:t>
    </dgm:pt>
    <dgm:pt modelId="{CA00B8BB-BA89-4E09-A3AA-FE0CB0241234}" type="parTrans" cxnId="{F946131D-DE1F-4AD1-85C1-611614F26F0A}">
      <dgm:prSet/>
      <dgm:spPr/>
      <dgm:t>
        <a:bodyPr/>
        <a:lstStyle/>
        <a:p>
          <a:endParaRPr lang="ru-RU"/>
        </a:p>
      </dgm:t>
    </dgm:pt>
    <dgm:pt modelId="{7D681298-F8AC-40AE-8DE4-2A6B609B4B04}" type="sibTrans" cxnId="{F946131D-DE1F-4AD1-85C1-611614F26F0A}">
      <dgm:prSet/>
      <dgm:spPr/>
      <dgm:t>
        <a:bodyPr/>
        <a:lstStyle/>
        <a:p>
          <a:endParaRPr lang="ru-RU"/>
        </a:p>
      </dgm:t>
    </dgm:pt>
    <dgm:pt modelId="{056EB135-0AB6-427E-BA4A-D89A42AD792F}" type="pres">
      <dgm:prSet presAssocID="{C3E871B5-C656-47E0-8CD1-E598C54C18BA}" presName="linearFlow" presStyleCnt="0">
        <dgm:presLayoutVars>
          <dgm:dir/>
          <dgm:resizeHandles val="exact"/>
        </dgm:presLayoutVars>
      </dgm:prSet>
      <dgm:spPr/>
    </dgm:pt>
    <dgm:pt modelId="{278E5DED-8E0F-4C1A-AD26-244010D4B292}" type="pres">
      <dgm:prSet presAssocID="{C5B883FD-5B61-4751-883F-7465211ED031}" presName="composite" presStyleCnt="0"/>
      <dgm:spPr/>
    </dgm:pt>
    <dgm:pt modelId="{5DCEA9EA-E70F-452D-81E7-72BEFA58785A}" type="pres">
      <dgm:prSet presAssocID="{C5B883FD-5B61-4751-883F-7465211ED031}" presName="imgShp" presStyleLbl="fgImgPlace1" presStyleIdx="0" presStyleCnt="2" custScaleX="65667" custScaleY="65781"/>
      <dgm:spPr/>
    </dgm:pt>
    <dgm:pt modelId="{BE1507B2-2E8F-406B-ACFF-FDFF3117669B}" type="pres">
      <dgm:prSet presAssocID="{C5B883FD-5B61-4751-883F-7465211ED031}" presName="txShp" presStyleLbl="node1" presStyleIdx="0" presStyleCnt="2" custScaleX="102196" custScaleY="78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ADDAA-C9B4-4C96-8D90-F8922E9F0FC9}" type="pres">
      <dgm:prSet presAssocID="{D638C360-E38B-46A6-8C9E-599FD048DB16}" presName="spacing" presStyleCnt="0"/>
      <dgm:spPr/>
    </dgm:pt>
    <dgm:pt modelId="{BB30135D-8BA5-4F92-A46C-4F209DB390FC}" type="pres">
      <dgm:prSet presAssocID="{CBEEBDFB-0C02-497B-9301-395879A6BA6D}" presName="composite" presStyleCnt="0"/>
      <dgm:spPr/>
    </dgm:pt>
    <dgm:pt modelId="{4C7A6A8C-CD0D-4A6D-AA83-206E7BEB9E65}" type="pres">
      <dgm:prSet presAssocID="{CBEEBDFB-0C02-497B-9301-395879A6BA6D}" presName="imgShp" presStyleLbl="fgImgPlace1" presStyleIdx="1" presStyleCnt="2" custScaleX="67413" custScaleY="63354" custLinFactNeighborX="-3993" custLinFactNeighborY="-16273"/>
      <dgm:spPr/>
    </dgm:pt>
    <dgm:pt modelId="{44B96D2F-E809-45A0-B385-180821532B6F}" type="pres">
      <dgm:prSet presAssocID="{CBEEBDFB-0C02-497B-9301-395879A6BA6D}" presName="txShp" presStyleLbl="node1" presStyleIdx="1" presStyleCnt="2" custScaleX="101447" custScaleY="75875" custLinFactNeighborX="89" custLinFactNeighborY="-20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3B2B9-F2EC-41E2-A9B7-D1CCC597885E}" type="presOf" srcId="{CBEEBDFB-0C02-497B-9301-395879A6BA6D}" destId="{44B96D2F-E809-45A0-B385-180821532B6F}" srcOrd="0" destOrd="0" presId="urn:microsoft.com/office/officeart/2005/8/layout/vList3"/>
    <dgm:cxn modelId="{5C478865-32AD-4406-9331-20A88BF227F0}" srcId="{C3E871B5-C656-47E0-8CD1-E598C54C18BA}" destId="{C5B883FD-5B61-4751-883F-7465211ED031}" srcOrd="0" destOrd="0" parTransId="{7DB08B73-93FF-4A17-A478-35924D0B07CA}" sibTransId="{D638C360-E38B-46A6-8C9E-599FD048DB16}"/>
    <dgm:cxn modelId="{F946131D-DE1F-4AD1-85C1-611614F26F0A}" srcId="{C3E871B5-C656-47E0-8CD1-E598C54C18BA}" destId="{CBEEBDFB-0C02-497B-9301-395879A6BA6D}" srcOrd="1" destOrd="0" parTransId="{CA00B8BB-BA89-4E09-A3AA-FE0CB0241234}" sibTransId="{7D681298-F8AC-40AE-8DE4-2A6B609B4B04}"/>
    <dgm:cxn modelId="{62B4CD71-D108-437A-8B0D-BDBA686E2DE0}" type="presOf" srcId="{C3E871B5-C656-47E0-8CD1-E598C54C18BA}" destId="{056EB135-0AB6-427E-BA4A-D89A42AD792F}" srcOrd="0" destOrd="0" presId="urn:microsoft.com/office/officeart/2005/8/layout/vList3"/>
    <dgm:cxn modelId="{D6A95F91-7260-4E93-BECE-9BF46D6C0FDD}" type="presOf" srcId="{C5B883FD-5B61-4751-883F-7465211ED031}" destId="{BE1507B2-2E8F-406B-ACFF-FDFF3117669B}" srcOrd="0" destOrd="0" presId="urn:microsoft.com/office/officeart/2005/8/layout/vList3"/>
    <dgm:cxn modelId="{9BAE84C1-74F8-420F-8BDA-D85145FBAC37}" type="presParOf" srcId="{056EB135-0AB6-427E-BA4A-D89A42AD792F}" destId="{278E5DED-8E0F-4C1A-AD26-244010D4B292}" srcOrd="0" destOrd="0" presId="urn:microsoft.com/office/officeart/2005/8/layout/vList3"/>
    <dgm:cxn modelId="{D93942DD-6E06-4437-B957-6395CF54918E}" type="presParOf" srcId="{278E5DED-8E0F-4C1A-AD26-244010D4B292}" destId="{5DCEA9EA-E70F-452D-81E7-72BEFA58785A}" srcOrd="0" destOrd="0" presId="urn:microsoft.com/office/officeart/2005/8/layout/vList3"/>
    <dgm:cxn modelId="{3F28A05F-F383-4172-AEEA-7219C0EDD3C5}" type="presParOf" srcId="{278E5DED-8E0F-4C1A-AD26-244010D4B292}" destId="{BE1507B2-2E8F-406B-ACFF-FDFF3117669B}" srcOrd="1" destOrd="0" presId="urn:microsoft.com/office/officeart/2005/8/layout/vList3"/>
    <dgm:cxn modelId="{DD5823BA-9E48-4E7B-B967-0CE9FAE3071E}" type="presParOf" srcId="{056EB135-0AB6-427E-BA4A-D89A42AD792F}" destId="{F54ADDAA-C9B4-4C96-8D90-F8922E9F0FC9}" srcOrd="1" destOrd="0" presId="urn:microsoft.com/office/officeart/2005/8/layout/vList3"/>
    <dgm:cxn modelId="{AAC69A33-4955-4526-9F47-D41FBF25A660}" type="presParOf" srcId="{056EB135-0AB6-427E-BA4A-D89A42AD792F}" destId="{BB30135D-8BA5-4F92-A46C-4F209DB390FC}" srcOrd="2" destOrd="0" presId="urn:microsoft.com/office/officeart/2005/8/layout/vList3"/>
    <dgm:cxn modelId="{13406708-FCA9-4DB5-B085-127EAD1E9D3B}" type="presParOf" srcId="{BB30135D-8BA5-4F92-A46C-4F209DB390FC}" destId="{4C7A6A8C-CD0D-4A6D-AA83-206E7BEB9E65}" srcOrd="0" destOrd="0" presId="urn:microsoft.com/office/officeart/2005/8/layout/vList3"/>
    <dgm:cxn modelId="{2FEE0DAA-7B47-4AFF-AB78-11AC17F0870D}" type="presParOf" srcId="{BB30135D-8BA5-4F92-A46C-4F209DB390FC}" destId="{44B96D2F-E809-45A0-B385-180821532B6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E871B5-C656-47E0-8CD1-E598C54C18BA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</dgm:pt>
    <dgm:pt modelId="{C5B883FD-5B61-4751-883F-7465211ED031}">
      <dgm:prSet phldrT="[Текст]" custT="1"/>
      <dgm:spPr/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Выборность некоторых судебных органов (мировые судьи) </a:t>
          </a:r>
          <a:endParaRPr lang="ru-RU" sz="2500" b="1" dirty="0">
            <a:solidFill>
              <a:schemeClr val="tx1"/>
            </a:solidFill>
          </a:endParaRPr>
        </a:p>
      </dgm:t>
    </dgm:pt>
    <dgm:pt modelId="{7DB08B73-93FF-4A17-A478-35924D0B07CA}" type="parTrans" cxnId="{5C478865-32AD-4406-9331-20A88BF227F0}">
      <dgm:prSet/>
      <dgm:spPr/>
      <dgm:t>
        <a:bodyPr/>
        <a:lstStyle/>
        <a:p>
          <a:endParaRPr lang="ru-RU"/>
        </a:p>
      </dgm:t>
    </dgm:pt>
    <dgm:pt modelId="{D638C360-E38B-46A6-8C9E-599FD048DB16}" type="sibTrans" cxnId="{5C478865-32AD-4406-9331-20A88BF227F0}">
      <dgm:prSet/>
      <dgm:spPr/>
      <dgm:t>
        <a:bodyPr/>
        <a:lstStyle/>
        <a:p>
          <a:endParaRPr lang="ru-RU"/>
        </a:p>
      </dgm:t>
    </dgm:pt>
    <dgm:pt modelId="{CBEEBDFB-0C02-497B-9301-395879A6BA6D}">
      <dgm:prSet phldrT="[Текст]" custT="1"/>
      <dgm:spPr>
        <a:solidFill>
          <a:schemeClr val="accent6">
            <a:lumMod val="75000"/>
            <a:alpha val="78000"/>
          </a:schemeClr>
        </a:solidFill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Упрощена система судопроизводства и сокращено число судебных инстанций </a:t>
          </a:r>
          <a:endParaRPr lang="ru-RU" sz="2500" b="1" dirty="0">
            <a:solidFill>
              <a:schemeClr val="tx1"/>
            </a:solidFill>
          </a:endParaRPr>
        </a:p>
      </dgm:t>
    </dgm:pt>
    <dgm:pt modelId="{CA00B8BB-BA89-4E09-A3AA-FE0CB0241234}" type="parTrans" cxnId="{F946131D-DE1F-4AD1-85C1-611614F26F0A}">
      <dgm:prSet/>
      <dgm:spPr/>
      <dgm:t>
        <a:bodyPr/>
        <a:lstStyle/>
        <a:p>
          <a:endParaRPr lang="ru-RU"/>
        </a:p>
      </dgm:t>
    </dgm:pt>
    <dgm:pt modelId="{7D681298-F8AC-40AE-8DE4-2A6B609B4B04}" type="sibTrans" cxnId="{F946131D-DE1F-4AD1-85C1-611614F26F0A}">
      <dgm:prSet/>
      <dgm:spPr/>
      <dgm:t>
        <a:bodyPr/>
        <a:lstStyle/>
        <a:p>
          <a:endParaRPr lang="ru-RU"/>
        </a:p>
      </dgm:t>
    </dgm:pt>
    <dgm:pt modelId="{C0029CA7-B0E2-42FA-824C-0BB14980341C}">
      <dgm:prSet phldrT="[Текст]" custT="1"/>
      <dgm:spPr/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Изменена система предварительного следствия (теперь  оно осуществлялось не полицией, а судебными следователями, входившими в состав окружных судов </a:t>
          </a:r>
          <a:endParaRPr lang="ru-RU" sz="2500" b="1" dirty="0">
            <a:solidFill>
              <a:schemeClr val="tx1"/>
            </a:solidFill>
          </a:endParaRPr>
        </a:p>
      </dgm:t>
    </dgm:pt>
    <dgm:pt modelId="{DD1FDADF-4EC3-4A66-97F0-43EF1DC81050}" type="parTrans" cxnId="{9FE6D846-F35A-40AC-9A81-3DD039413B6B}">
      <dgm:prSet/>
      <dgm:spPr/>
      <dgm:t>
        <a:bodyPr/>
        <a:lstStyle/>
        <a:p>
          <a:endParaRPr lang="ru-RU"/>
        </a:p>
      </dgm:t>
    </dgm:pt>
    <dgm:pt modelId="{F8F6D8A5-7E37-4C52-86F8-1B178006EFA5}" type="sibTrans" cxnId="{9FE6D846-F35A-40AC-9A81-3DD039413B6B}">
      <dgm:prSet/>
      <dgm:spPr/>
      <dgm:t>
        <a:bodyPr/>
        <a:lstStyle/>
        <a:p>
          <a:endParaRPr lang="ru-RU"/>
        </a:p>
      </dgm:t>
    </dgm:pt>
    <dgm:pt modelId="{056EB135-0AB6-427E-BA4A-D89A42AD792F}" type="pres">
      <dgm:prSet presAssocID="{C3E871B5-C656-47E0-8CD1-E598C54C18BA}" presName="linearFlow" presStyleCnt="0">
        <dgm:presLayoutVars>
          <dgm:dir/>
          <dgm:resizeHandles val="exact"/>
        </dgm:presLayoutVars>
      </dgm:prSet>
      <dgm:spPr/>
    </dgm:pt>
    <dgm:pt modelId="{278E5DED-8E0F-4C1A-AD26-244010D4B292}" type="pres">
      <dgm:prSet presAssocID="{C5B883FD-5B61-4751-883F-7465211ED031}" presName="composite" presStyleCnt="0"/>
      <dgm:spPr/>
    </dgm:pt>
    <dgm:pt modelId="{5DCEA9EA-E70F-452D-81E7-72BEFA58785A}" type="pres">
      <dgm:prSet presAssocID="{C5B883FD-5B61-4751-883F-7465211ED031}" presName="imgShp" presStyleLbl="fgImgPlace1" presStyleIdx="0" presStyleCnt="3"/>
      <dgm:spPr/>
    </dgm:pt>
    <dgm:pt modelId="{BE1507B2-2E8F-406B-ACFF-FDFF3117669B}" type="pres">
      <dgm:prSet presAssocID="{C5B883FD-5B61-4751-883F-7465211ED03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ADDAA-C9B4-4C96-8D90-F8922E9F0FC9}" type="pres">
      <dgm:prSet presAssocID="{D638C360-E38B-46A6-8C9E-599FD048DB16}" presName="spacing" presStyleCnt="0"/>
      <dgm:spPr/>
    </dgm:pt>
    <dgm:pt modelId="{BB30135D-8BA5-4F92-A46C-4F209DB390FC}" type="pres">
      <dgm:prSet presAssocID="{CBEEBDFB-0C02-497B-9301-395879A6BA6D}" presName="composite" presStyleCnt="0"/>
      <dgm:spPr/>
    </dgm:pt>
    <dgm:pt modelId="{4C7A6A8C-CD0D-4A6D-AA83-206E7BEB9E65}" type="pres">
      <dgm:prSet presAssocID="{CBEEBDFB-0C02-497B-9301-395879A6BA6D}" presName="imgShp" presStyleLbl="fgImgPlace1" presStyleIdx="1" presStyleCnt="3"/>
      <dgm:spPr/>
    </dgm:pt>
    <dgm:pt modelId="{44B96D2F-E809-45A0-B385-180821532B6F}" type="pres">
      <dgm:prSet presAssocID="{CBEEBDFB-0C02-497B-9301-395879A6BA6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D0659-0966-4B3D-B999-C5C15B9A02B8}" type="pres">
      <dgm:prSet presAssocID="{7D681298-F8AC-40AE-8DE4-2A6B609B4B04}" presName="spacing" presStyleCnt="0"/>
      <dgm:spPr/>
    </dgm:pt>
    <dgm:pt modelId="{7109D2CC-18E5-4FE9-8BB2-D08B6D1CCC9F}" type="pres">
      <dgm:prSet presAssocID="{C0029CA7-B0E2-42FA-824C-0BB14980341C}" presName="composite" presStyleCnt="0"/>
      <dgm:spPr/>
    </dgm:pt>
    <dgm:pt modelId="{2F6FC30F-3C21-4487-9CD0-44DCE4111B7D}" type="pres">
      <dgm:prSet presAssocID="{C0029CA7-B0E2-42FA-824C-0BB14980341C}" presName="imgShp" presStyleLbl="fgImgPlace1" presStyleIdx="2" presStyleCnt="3"/>
      <dgm:spPr/>
    </dgm:pt>
    <dgm:pt modelId="{C7EEBB42-A692-443F-A6CA-31F7B2CBEE2C}" type="pres">
      <dgm:prSet presAssocID="{C0029CA7-B0E2-42FA-824C-0BB14980341C}" presName="txShp" presStyleLbl="node1" presStyleIdx="2" presStyleCnt="3" custScaleY="16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E6D846-F35A-40AC-9A81-3DD039413B6B}" srcId="{C3E871B5-C656-47E0-8CD1-E598C54C18BA}" destId="{C0029CA7-B0E2-42FA-824C-0BB14980341C}" srcOrd="2" destOrd="0" parTransId="{DD1FDADF-4EC3-4A66-97F0-43EF1DC81050}" sibTransId="{F8F6D8A5-7E37-4C52-86F8-1B178006EFA5}"/>
    <dgm:cxn modelId="{5C478865-32AD-4406-9331-20A88BF227F0}" srcId="{C3E871B5-C656-47E0-8CD1-E598C54C18BA}" destId="{C5B883FD-5B61-4751-883F-7465211ED031}" srcOrd="0" destOrd="0" parTransId="{7DB08B73-93FF-4A17-A478-35924D0B07CA}" sibTransId="{D638C360-E38B-46A6-8C9E-599FD048DB16}"/>
    <dgm:cxn modelId="{F52B6803-1240-4127-A564-03F4E279628D}" type="presOf" srcId="{C3E871B5-C656-47E0-8CD1-E598C54C18BA}" destId="{056EB135-0AB6-427E-BA4A-D89A42AD792F}" srcOrd="0" destOrd="0" presId="urn:microsoft.com/office/officeart/2005/8/layout/vList3"/>
    <dgm:cxn modelId="{A78460FF-BA14-45ED-B732-D479B13E9EDA}" type="presOf" srcId="{CBEEBDFB-0C02-497B-9301-395879A6BA6D}" destId="{44B96D2F-E809-45A0-B385-180821532B6F}" srcOrd="0" destOrd="0" presId="urn:microsoft.com/office/officeart/2005/8/layout/vList3"/>
    <dgm:cxn modelId="{0DAE9F14-F464-4B5D-8B31-9D65602E8D5B}" type="presOf" srcId="{C5B883FD-5B61-4751-883F-7465211ED031}" destId="{BE1507B2-2E8F-406B-ACFF-FDFF3117669B}" srcOrd="0" destOrd="0" presId="urn:microsoft.com/office/officeart/2005/8/layout/vList3"/>
    <dgm:cxn modelId="{F5DE92EF-3B9F-45CD-B558-7B7079085E84}" type="presOf" srcId="{C0029CA7-B0E2-42FA-824C-0BB14980341C}" destId="{C7EEBB42-A692-443F-A6CA-31F7B2CBEE2C}" srcOrd="0" destOrd="0" presId="urn:microsoft.com/office/officeart/2005/8/layout/vList3"/>
    <dgm:cxn modelId="{F946131D-DE1F-4AD1-85C1-611614F26F0A}" srcId="{C3E871B5-C656-47E0-8CD1-E598C54C18BA}" destId="{CBEEBDFB-0C02-497B-9301-395879A6BA6D}" srcOrd="1" destOrd="0" parTransId="{CA00B8BB-BA89-4E09-A3AA-FE0CB0241234}" sibTransId="{7D681298-F8AC-40AE-8DE4-2A6B609B4B04}"/>
    <dgm:cxn modelId="{C6BA2999-C508-4AF5-A25E-4BA2462631C0}" type="presParOf" srcId="{056EB135-0AB6-427E-BA4A-D89A42AD792F}" destId="{278E5DED-8E0F-4C1A-AD26-244010D4B292}" srcOrd="0" destOrd="0" presId="urn:microsoft.com/office/officeart/2005/8/layout/vList3"/>
    <dgm:cxn modelId="{5CAB51E3-1D4C-43EC-B6F7-5527C5E8A1CF}" type="presParOf" srcId="{278E5DED-8E0F-4C1A-AD26-244010D4B292}" destId="{5DCEA9EA-E70F-452D-81E7-72BEFA58785A}" srcOrd="0" destOrd="0" presId="urn:microsoft.com/office/officeart/2005/8/layout/vList3"/>
    <dgm:cxn modelId="{4BCD6F16-8BB4-4B2D-A0B6-3FF2B1F8F64F}" type="presParOf" srcId="{278E5DED-8E0F-4C1A-AD26-244010D4B292}" destId="{BE1507B2-2E8F-406B-ACFF-FDFF3117669B}" srcOrd="1" destOrd="0" presId="urn:microsoft.com/office/officeart/2005/8/layout/vList3"/>
    <dgm:cxn modelId="{6451E5A9-744B-4003-B016-15877B0E594D}" type="presParOf" srcId="{056EB135-0AB6-427E-BA4A-D89A42AD792F}" destId="{F54ADDAA-C9B4-4C96-8D90-F8922E9F0FC9}" srcOrd="1" destOrd="0" presId="urn:microsoft.com/office/officeart/2005/8/layout/vList3"/>
    <dgm:cxn modelId="{4588FF88-58C8-476E-96D5-0D5EFF257AC2}" type="presParOf" srcId="{056EB135-0AB6-427E-BA4A-D89A42AD792F}" destId="{BB30135D-8BA5-4F92-A46C-4F209DB390FC}" srcOrd="2" destOrd="0" presId="urn:microsoft.com/office/officeart/2005/8/layout/vList3"/>
    <dgm:cxn modelId="{EFBE45C7-4111-409A-9E70-1CFAFFCD8170}" type="presParOf" srcId="{BB30135D-8BA5-4F92-A46C-4F209DB390FC}" destId="{4C7A6A8C-CD0D-4A6D-AA83-206E7BEB9E65}" srcOrd="0" destOrd="0" presId="urn:microsoft.com/office/officeart/2005/8/layout/vList3"/>
    <dgm:cxn modelId="{E9C0E677-53A8-4F52-8864-CF9167050295}" type="presParOf" srcId="{BB30135D-8BA5-4F92-A46C-4F209DB390FC}" destId="{44B96D2F-E809-45A0-B385-180821532B6F}" srcOrd="1" destOrd="0" presId="urn:microsoft.com/office/officeart/2005/8/layout/vList3"/>
    <dgm:cxn modelId="{B413D547-2CAC-4643-A649-202E585185DA}" type="presParOf" srcId="{056EB135-0AB6-427E-BA4A-D89A42AD792F}" destId="{E6AD0659-0966-4B3D-B999-C5C15B9A02B8}" srcOrd="3" destOrd="0" presId="urn:microsoft.com/office/officeart/2005/8/layout/vList3"/>
    <dgm:cxn modelId="{04082E87-0809-40E2-81A3-BFDC51E9BA80}" type="presParOf" srcId="{056EB135-0AB6-427E-BA4A-D89A42AD792F}" destId="{7109D2CC-18E5-4FE9-8BB2-D08B6D1CCC9F}" srcOrd="4" destOrd="0" presId="urn:microsoft.com/office/officeart/2005/8/layout/vList3"/>
    <dgm:cxn modelId="{5242E90B-9864-443B-81D9-FD24E107B1B7}" type="presParOf" srcId="{7109D2CC-18E5-4FE9-8BB2-D08B6D1CCC9F}" destId="{2F6FC30F-3C21-4487-9CD0-44DCE4111B7D}" srcOrd="0" destOrd="0" presId="urn:microsoft.com/office/officeart/2005/8/layout/vList3"/>
    <dgm:cxn modelId="{8A7228A4-891C-4615-8E96-560229CB6C5C}" type="presParOf" srcId="{7109D2CC-18E5-4FE9-8BB2-D08B6D1CCC9F}" destId="{C7EEBB42-A692-443F-A6CA-31F7B2CBEE2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507B2-2E8F-406B-ACFF-FDFF3117669B}">
      <dsp:nvSpPr>
        <dsp:cNvPr id="0" name=""/>
        <dsp:cNvSpPr/>
      </dsp:nvSpPr>
      <dsp:spPr>
        <a:xfrm rot="10800000">
          <a:off x="2366503" y="395"/>
          <a:ext cx="8475701" cy="92658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599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Бессословный характер судебной деятельности (формальное равенство всех сословий перед законом)</a:t>
          </a:r>
          <a:endParaRPr lang="ru-RU" sz="2500" b="1" kern="1200" dirty="0">
            <a:solidFill>
              <a:schemeClr val="tx1"/>
            </a:solidFill>
          </a:endParaRPr>
        </a:p>
      </dsp:txBody>
      <dsp:txXfrm rot="10800000">
        <a:off x="2598149" y="395"/>
        <a:ext cx="8244055" cy="926586"/>
      </dsp:txXfrm>
    </dsp:sp>
    <dsp:sp modelId="{5DCEA9EA-E70F-452D-81E7-72BEFA58785A}">
      <dsp:nvSpPr>
        <dsp:cNvPr id="0" name=""/>
        <dsp:cNvSpPr/>
      </dsp:nvSpPr>
      <dsp:spPr>
        <a:xfrm>
          <a:off x="1903210" y="395"/>
          <a:ext cx="926586" cy="926586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96D2F-E809-45A0-B385-180821532B6F}">
      <dsp:nvSpPr>
        <dsp:cNvPr id="0" name=""/>
        <dsp:cNvSpPr/>
      </dsp:nvSpPr>
      <dsp:spPr>
        <a:xfrm rot="10800000">
          <a:off x="2366503" y="1158629"/>
          <a:ext cx="8475701" cy="92658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599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Несменяемость судей и независимость их от административных властей</a:t>
          </a:r>
          <a:endParaRPr lang="ru-RU" sz="2500" b="1" kern="1200" dirty="0">
            <a:solidFill>
              <a:schemeClr val="tx1"/>
            </a:solidFill>
          </a:endParaRPr>
        </a:p>
      </dsp:txBody>
      <dsp:txXfrm rot="10800000">
        <a:off x="2598149" y="1158629"/>
        <a:ext cx="8244055" cy="926586"/>
      </dsp:txXfrm>
    </dsp:sp>
    <dsp:sp modelId="{4C7A6A8C-CD0D-4A6D-AA83-206E7BEB9E65}">
      <dsp:nvSpPr>
        <dsp:cNvPr id="0" name=""/>
        <dsp:cNvSpPr/>
      </dsp:nvSpPr>
      <dsp:spPr>
        <a:xfrm>
          <a:off x="1903210" y="1158629"/>
          <a:ext cx="926586" cy="926586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EBB42-A692-443F-A6CA-31F7B2CBEE2C}">
      <dsp:nvSpPr>
        <dsp:cNvPr id="0" name=""/>
        <dsp:cNvSpPr/>
      </dsp:nvSpPr>
      <dsp:spPr>
        <a:xfrm rot="10800000">
          <a:off x="2366503" y="2316862"/>
          <a:ext cx="8475701" cy="92658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599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Гласность и состязательность судопроизводства</a:t>
          </a:r>
          <a:endParaRPr lang="ru-RU" sz="2500" b="1" kern="1200" dirty="0">
            <a:solidFill>
              <a:schemeClr val="tx1"/>
            </a:solidFill>
          </a:endParaRPr>
        </a:p>
      </dsp:txBody>
      <dsp:txXfrm rot="10800000">
        <a:off x="2598149" y="2316862"/>
        <a:ext cx="8244055" cy="926586"/>
      </dsp:txXfrm>
    </dsp:sp>
    <dsp:sp modelId="{2F6FC30F-3C21-4487-9CD0-44DCE4111B7D}">
      <dsp:nvSpPr>
        <dsp:cNvPr id="0" name=""/>
        <dsp:cNvSpPr/>
      </dsp:nvSpPr>
      <dsp:spPr>
        <a:xfrm>
          <a:off x="1903210" y="2316862"/>
          <a:ext cx="926586" cy="926586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507B2-2E8F-406B-ACFF-FDFF3117669B}">
      <dsp:nvSpPr>
        <dsp:cNvPr id="0" name=""/>
        <dsp:cNvSpPr/>
      </dsp:nvSpPr>
      <dsp:spPr>
        <a:xfrm rot="10800000">
          <a:off x="2180480" y="106"/>
          <a:ext cx="8466080" cy="1104902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863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Учреждение адвокатуры (присяжные или частные поверенные)</a:t>
          </a:r>
        </a:p>
      </dsp:txBody>
      <dsp:txXfrm rot="10800000">
        <a:off x="2456705" y="106"/>
        <a:ext cx="8189855" cy="1104902"/>
      </dsp:txXfrm>
    </dsp:sp>
    <dsp:sp modelId="{5DCEA9EA-E70F-452D-81E7-72BEFA58785A}">
      <dsp:nvSpPr>
        <dsp:cNvPr id="0" name=""/>
        <dsp:cNvSpPr/>
      </dsp:nvSpPr>
      <dsp:spPr>
        <a:xfrm>
          <a:off x="1810822" y="91139"/>
          <a:ext cx="921235" cy="922835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96D2F-E809-45A0-B385-180821532B6F}">
      <dsp:nvSpPr>
        <dsp:cNvPr id="0" name=""/>
        <dsp:cNvSpPr/>
      </dsp:nvSpPr>
      <dsp:spPr>
        <a:xfrm rot="10800000">
          <a:off x="2240513" y="1169330"/>
          <a:ext cx="8404032" cy="1064442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863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Создание института присяжных заседателей для рассмотрения сложных уголовных дел</a:t>
          </a:r>
          <a:endParaRPr lang="ru-RU" sz="2500" b="1" kern="1200" dirty="0">
            <a:solidFill>
              <a:schemeClr val="tx1"/>
            </a:solidFill>
          </a:endParaRPr>
        </a:p>
      </dsp:txBody>
      <dsp:txXfrm rot="10800000">
        <a:off x="2506623" y="1169330"/>
        <a:ext cx="8137922" cy="1064442"/>
      </dsp:txXfrm>
    </dsp:sp>
    <dsp:sp modelId="{4C7A6A8C-CD0D-4A6D-AA83-206E7BEB9E65}">
      <dsp:nvSpPr>
        <dsp:cNvPr id="0" name=""/>
        <dsp:cNvSpPr/>
      </dsp:nvSpPr>
      <dsp:spPr>
        <a:xfrm>
          <a:off x="1764193" y="1315266"/>
          <a:ext cx="945730" cy="888787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507B2-2E8F-406B-ACFF-FDFF3117669B}">
      <dsp:nvSpPr>
        <dsp:cNvPr id="0" name=""/>
        <dsp:cNvSpPr/>
      </dsp:nvSpPr>
      <dsp:spPr>
        <a:xfrm rot="10800000">
          <a:off x="2362104" y="188"/>
          <a:ext cx="8427816" cy="957235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114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Выборность некоторых судебных органов (мировые судьи) </a:t>
          </a:r>
          <a:endParaRPr lang="ru-RU" sz="2500" b="1" kern="1200" dirty="0">
            <a:solidFill>
              <a:schemeClr val="tx1"/>
            </a:solidFill>
          </a:endParaRPr>
        </a:p>
      </dsp:txBody>
      <dsp:txXfrm rot="10800000">
        <a:off x="2601413" y="188"/>
        <a:ext cx="8188507" cy="957235"/>
      </dsp:txXfrm>
    </dsp:sp>
    <dsp:sp modelId="{5DCEA9EA-E70F-452D-81E7-72BEFA58785A}">
      <dsp:nvSpPr>
        <dsp:cNvPr id="0" name=""/>
        <dsp:cNvSpPr/>
      </dsp:nvSpPr>
      <dsp:spPr>
        <a:xfrm>
          <a:off x="1883487" y="188"/>
          <a:ext cx="957235" cy="957235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96D2F-E809-45A0-B385-180821532B6F}">
      <dsp:nvSpPr>
        <dsp:cNvPr id="0" name=""/>
        <dsp:cNvSpPr/>
      </dsp:nvSpPr>
      <dsp:spPr>
        <a:xfrm rot="10800000">
          <a:off x="2362104" y="1196732"/>
          <a:ext cx="8427816" cy="957235"/>
        </a:xfrm>
        <a:prstGeom prst="homePlate">
          <a:avLst/>
        </a:prstGeom>
        <a:solidFill>
          <a:schemeClr val="accent6">
            <a:lumMod val="75000"/>
            <a:alpha val="7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114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Упрощена система судопроизводства и сокращено число судебных инстанций </a:t>
          </a:r>
          <a:endParaRPr lang="ru-RU" sz="2500" b="1" kern="1200" dirty="0">
            <a:solidFill>
              <a:schemeClr val="tx1"/>
            </a:solidFill>
          </a:endParaRPr>
        </a:p>
      </dsp:txBody>
      <dsp:txXfrm rot="10800000">
        <a:off x="2601413" y="1196732"/>
        <a:ext cx="8188507" cy="957235"/>
      </dsp:txXfrm>
    </dsp:sp>
    <dsp:sp modelId="{4C7A6A8C-CD0D-4A6D-AA83-206E7BEB9E65}">
      <dsp:nvSpPr>
        <dsp:cNvPr id="0" name=""/>
        <dsp:cNvSpPr/>
      </dsp:nvSpPr>
      <dsp:spPr>
        <a:xfrm>
          <a:off x="1883487" y="1196732"/>
          <a:ext cx="957235" cy="957235"/>
        </a:xfrm>
        <a:prstGeom prst="ellipse">
          <a:avLst/>
        </a:prstGeom>
        <a:solidFill>
          <a:schemeClr val="accent4">
            <a:tint val="50000"/>
            <a:hueOff val="-1990639"/>
            <a:satOff val="11305"/>
            <a:lumOff val="8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EBB42-A692-443F-A6CA-31F7B2CBEE2C}">
      <dsp:nvSpPr>
        <dsp:cNvPr id="0" name=""/>
        <dsp:cNvSpPr/>
      </dsp:nvSpPr>
      <dsp:spPr>
        <a:xfrm rot="10800000">
          <a:off x="2362104" y="2393276"/>
          <a:ext cx="8427816" cy="1566974"/>
        </a:xfrm>
        <a:prstGeom prst="homePlat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114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Изменена система предварительного следствия (теперь  оно осуществлялось не полицией, а судебными следователями, входившими в состав окружных судов </a:t>
          </a:r>
          <a:endParaRPr lang="ru-RU" sz="2500" b="1" kern="1200" dirty="0">
            <a:solidFill>
              <a:schemeClr val="tx1"/>
            </a:solidFill>
          </a:endParaRPr>
        </a:p>
      </dsp:txBody>
      <dsp:txXfrm rot="10800000">
        <a:off x="2753847" y="2393276"/>
        <a:ext cx="8036073" cy="1566974"/>
      </dsp:txXfrm>
    </dsp:sp>
    <dsp:sp modelId="{2F6FC30F-3C21-4487-9CD0-44DCE4111B7D}">
      <dsp:nvSpPr>
        <dsp:cNvPr id="0" name=""/>
        <dsp:cNvSpPr/>
      </dsp:nvSpPr>
      <dsp:spPr>
        <a:xfrm>
          <a:off x="1883487" y="2698146"/>
          <a:ext cx="957235" cy="957235"/>
        </a:xfrm>
        <a:prstGeom prst="ellipse">
          <a:avLst/>
        </a:prstGeom>
        <a:solidFill>
          <a:schemeClr val="accent4">
            <a:tint val="50000"/>
            <a:hueOff val="-3981279"/>
            <a:satOff val="22610"/>
            <a:lumOff val="17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4103" y="188636"/>
            <a:ext cx="5944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u="sng" dirty="0"/>
              <a:t>Судебная реформа 1864 </a:t>
            </a:r>
            <a:r>
              <a:rPr lang="ru-RU" sz="3600" b="1" u="sng" dirty="0" smtClean="0"/>
              <a:t>год </a:t>
            </a:r>
            <a:endParaRPr lang="ru-RU" sz="3600" b="1" u="sng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29305693"/>
              </p:ext>
            </p:extLst>
          </p:nvPr>
        </p:nvGraphicFramePr>
        <p:xfrm>
          <a:off x="-1800708" y="980728"/>
          <a:ext cx="12745416" cy="3243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3350164"/>
              </p:ext>
            </p:extLst>
          </p:nvPr>
        </p:nvGraphicFramePr>
        <p:xfrm>
          <a:off x="-1656692" y="4345977"/>
          <a:ext cx="1245738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288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57609911"/>
              </p:ext>
            </p:extLst>
          </p:nvPr>
        </p:nvGraphicFramePr>
        <p:xfrm>
          <a:off x="-1764704" y="908720"/>
          <a:ext cx="1267340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7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81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12</cp:revision>
  <dcterms:created xsi:type="dcterms:W3CDTF">2013-07-22T19:48:46Z</dcterms:created>
  <dcterms:modified xsi:type="dcterms:W3CDTF">2014-01-01T20:20:16Z</dcterms:modified>
</cp:coreProperties>
</file>