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4" r:id="rId3"/>
    <p:sldId id="283" r:id="rId4"/>
    <p:sldId id="257" r:id="rId5"/>
    <p:sldId id="265" r:id="rId6"/>
    <p:sldId id="272" r:id="rId7"/>
    <p:sldId id="27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2" autoAdjust="0"/>
    <p:restoredTop sz="94660"/>
  </p:normalViewPr>
  <p:slideViewPr>
    <p:cSldViewPr>
      <p:cViewPr varScale="1">
        <p:scale>
          <a:sx n="73" d="100"/>
          <a:sy n="7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FB8254-5355-4544-9535-307AC9197D2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D1AD36-2D9F-46C1-9A9B-42884D7FC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0C80-76E9-4249-B499-C050BBA4C5B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B2BF-3A11-491F-B186-EEF4A02A0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19F4-517B-438F-B44A-5140F0EBF5B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8C7E-01AE-4DD8-A944-E24A5FCA2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D7B5-FE7A-42E8-AEF7-DB576D545E74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607D-EF04-4AC1-B16F-2542382C3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1F6C18-5740-44FA-AD11-41D984F3B92C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012BEE-BFBD-4283-AEC7-3228CAE3B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8E7E9A-5918-423C-8AAA-1367C4B1A204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47ECC6-F46B-4311-AAFA-0DC699DC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EB6DB8-760F-42B5-978C-655756F7C8C4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9E829F-3C38-4720-A9B0-53420BDEA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D6FB-F30F-421D-B6BB-FCF7376C8E2A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D042-1161-4C65-932D-E9C7A9B31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982241-E6B3-49B0-92DD-6194613B5C5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2BB495-6543-4F1F-A48C-9F6572F49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32B4-59EE-4AF7-866D-59B65DC6842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1A44-9FC3-44AA-A435-AEA5D6CC0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6D9107-6D31-4B5F-8CD5-3202B662779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14D16D-5339-46A5-B641-525D016D0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6E04BC-1B30-495C-80AE-7D2684A05DC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447519-F2A9-4982-A4FE-5393750CB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9" r:id="rId3"/>
    <p:sldLayoutId id="2147483830" r:id="rId4"/>
    <p:sldLayoutId id="2147483831" r:id="rId5"/>
    <p:sldLayoutId id="2147483826" r:id="rId6"/>
    <p:sldLayoutId id="2147483832" r:id="rId7"/>
    <p:sldLayoutId id="2147483825" r:id="rId8"/>
    <p:sldLayoutId id="2147483833" r:id="rId9"/>
    <p:sldLayoutId id="2147483824" r:id="rId10"/>
    <p:sldLayoutId id="2147483823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91E1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91E1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91E1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91E1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91E1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1E1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1E1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1E1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1E1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A7EA52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A7EA5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sskayagazeta.com/images/uploads/dobrov_16_thumb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1925" y="495411"/>
            <a:ext cx="8020149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Геннадий Добров</a:t>
            </a:r>
            <a:endParaRPr lang="ru-RU" sz="1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-328613"/>
            <a:ext cx="8736013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>
                <a:hlinkClick r:id="rId2"/>
              </a:rPr>
              <a:t>  </a:t>
            </a:r>
            <a:endParaRPr lang="ru-RU" sz="2200"/>
          </a:p>
          <a:p>
            <a:pPr algn="ctr" eaLnBrk="0" hangingPunct="0"/>
            <a:r>
              <a:rPr lang="ru-RU" sz="2200" b="1" i="1"/>
              <a:t>Чем ночь темней –</a:t>
            </a:r>
            <a:br>
              <a:rPr lang="ru-RU" sz="2200" b="1" i="1"/>
            </a:br>
            <a:r>
              <a:rPr lang="ru-RU" sz="2200" b="1" i="1"/>
              <a:t>тем ярче звёзды,</a:t>
            </a:r>
            <a:br>
              <a:rPr lang="ru-RU" sz="2200" b="1" i="1"/>
            </a:br>
            <a:r>
              <a:rPr lang="ru-RU" sz="2200" b="1" i="1"/>
              <a:t>чем глубже скорбь – </a:t>
            </a:r>
            <a:br>
              <a:rPr lang="ru-RU" sz="2200" b="1" i="1"/>
            </a:br>
            <a:r>
              <a:rPr lang="ru-RU" sz="2200" b="1" i="1"/>
              <a:t>тем ближе Бог…</a:t>
            </a:r>
          </a:p>
          <a:p>
            <a:pPr eaLnBrk="0" hangingPunct="0"/>
            <a:endParaRPr lang="ru-RU" sz="2200" b="1"/>
          </a:p>
          <a:p>
            <a:pPr eaLnBrk="0" hangingPunct="0"/>
            <a:endParaRPr lang="ru-RU" sz="2200" b="1"/>
          </a:p>
          <a:p>
            <a:pPr eaLnBrk="0" hangingPunct="0"/>
            <a:r>
              <a:rPr lang="ru-RU" sz="2200" b="1"/>
              <a:t>«…Он брал вещи, которых другие даже боялись касаться, вещи, которые не только находились вне сферы искусства, но противолежали искусству; он брал страшное, увечное, почти безобразное, - и делал это бесстрашно, как хирург бесстрашно входит в палату с тяжелоранеными. Своим материалом он избрал человеческое страдание: судьбы инвалидов войны, жертв геноцида, нищету, обездоленность, безумие.</a:t>
            </a:r>
          </a:p>
          <a:p>
            <a:pPr eaLnBrk="0" hangingPunct="0"/>
            <a:r>
              <a:rPr lang="ru-RU" sz="2200" b="1"/>
              <a:t>Он заглядывал в глаза немых, юродивых, безымянных, потерявших всё, даже прошлое, в глаза стариков и детей, изувеченных войнами, - и видел в них величие и красоту, истинный масштаб человека, его суть, открывающуюся именно в громадности страдания.»</a:t>
            </a:r>
          </a:p>
          <a:p>
            <a:pPr eaLnBrk="0" hangingPunct="0"/>
            <a:r>
              <a:rPr lang="ru-RU" sz="2000" b="1"/>
              <a:t>                                                                                  Т. Никитина</a:t>
            </a:r>
          </a:p>
        </p:txBody>
      </p:sp>
      <p:pic>
        <p:nvPicPr>
          <p:cNvPr id="14338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10869413"/>
            <a:ext cx="23717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8" y="-242888"/>
            <a:ext cx="6918325" cy="865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025" y="0"/>
            <a:ext cx="442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100013"/>
            <a:ext cx="45624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95250"/>
            <a:ext cx="43338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3" y="4763"/>
            <a:ext cx="4840287" cy="694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</TotalTime>
  <Words>100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8</cp:revision>
  <dcterms:created xsi:type="dcterms:W3CDTF">2013-01-14T18:59:33Z</dcterms:created>
  <dcterms:modified xsi:type="dcterms:W3CDTF">2014-03-22T15:54:21Z</dcterms:modified>
</cp:coreProperties>
</file>