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9" r:id="rId11"/>
    <p:sldId id="271" r:id="rId12"/>
    <p:sldId id="272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03E5-0C0D-42E2-9495-EB43EF9882CB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D709-1E6F-46C6-B894-68796A1B5E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03E5-0C0D-42E2-9495-EB43EF9882CB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D709-1E6F-46C6-B894-68796A1B5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03E5-0C0D-42E2-9495-EB43EF9882CB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D709-1E6F-46C6-B894-68796A1B5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03E5-0C0D-42E2-9495-EB43EF9882CB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D709-1E6F-46C6-B894-68796A1B5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03E5-0C0D-42E2-9495-EB43EF9882CB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4EBD709-1E6F-46C6-B894-68796A1B5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03E5-0C0D-42E2-9495-EB43EF9882CB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D709-1E6F-46C6-B894-68796A1B5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03E5-0C0D-42E2-9495-EB43EF9882CB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D709-1E6F-46C6-B894-68796A1B5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03E5-0C0D-42E2-9495-EB43EF9882CB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D709-1E6F-46C6-B894-68796A1B5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03E5-0C0D-42E2-9495-EB43EF9882CB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D709-1E6F-46C6-B894-68796A1B5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03E5-0C0D-42E2-9495-EB43EF9882CB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D709-1E6F-46C6-B894-68796A1B5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03E5-0C0D-42E2-9495-EB43EF9882CB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D709-1E6F-46C6-B894-68796A1B5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7403E5-0C0D-42E2-9495-EB43EF9882CB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EBD709-1E6F-46C6-B894-68796A1B5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921496"/>
          </a:xfrm>
        </p:spPr>
        <p:txBody>
          <a:bodyPr>
            <a:normAutofit/>
          </a:bodyPr>
          <a:lstStyle/>
          <a:p>
            <a:r>
              <a:rPr lang="ru-RU" dirty="0" smtClean="0"/>
              <a:t>«черный ящик».</a:t>
            </a:r>
            <a:br>
              <a:rPr lang="ru-RU" dirty="0" smtClean="0"/>
            </a:br>
            <a:r>
              <a:rPr lang="ru-RU" dirty="0" smtClean="0"/>
              <a:t>Как </a:t>
            </a:r>
            <a:r>
              <a:rPr lang="en-US" smtClean="0"/>
              <a:t> </a:t>
            </a:r>
            <a:r>
              <a:rPr lang="ru-RU" smtClean="0"/>
              <a:t>узнать</a:t>
            </a:r>
            <a:r>
              <a:rPr lang="ru-RU" dirty="0" smtClean="0"/>
              <a:t>, что делает «черный ящик»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86409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</a:t>
            </a:r>
            <a:r>
              <a:rPr lang="en-US" dirty="0" err="1" smtClean="0"/>
              <a:t>пределите</a:t>
            </a:r>
            <a:r>
              <a:rPr lang="en-US" dirty="0" smtClean="0"/>
              <a:t>, </a:t>
            </a:r>
            <a:r>
              <a:rPr lang="en-US" dirty="0" err="1" smtClean="0"/>
              <a:t>какое</a:t>
            </a:r>
            <a:r>
              <a:rPr lang="en-US" dirty="0" smtClean="0"/>
              <a:t> </a:t>
            </a:r>
            <a:r>
              <a:rPr lang="en-US" dirty="0" err="1" smtClean="0"/>
              <a:t>правило</a:t>
            </a:r>
            <a:r>
              <a:rPr lang="en-US" dirty="0" smtClean="0"/>
              <a:t> </a:t>
            </a:r>
            <a:r>
              <a:rPr lang="en-US" dirty="0" err="1" smtClean="0"/>
              <a:t>использовано</a:t>
            </a:r>
            <a:r>
              <a:rPr lang="en-US" dirty="0" smtClean="0"/>
              <a:t> </a:t>
            </a:r>
            <a:r>
              <a:rPr lang="en-US" dirty="0" err="1" smtClean="0"/>
              <a:t>при</a:t>
            </a:r>
            <a:r>
              <a:rPr lang="en-US" dirty="0" smtClean="0"/>
              <a:t> </a:t>
            </a:r>
            <a:r>
              <a:rPr lang="en-US" dirty="0" err="1" smtClean="0"/>
              <a:t>кодировании</a:t>
            </a:r>
            <a:r>
              <a:rPr lang="en-US" dirty="0" smtClean="0"/>
              <a:t> </a:t>
            </a:r>
            <a:r>
              <a:rPr lang="en-US" dirty="0" err="1" smtClean="0"/>
              <a:t>информации</a:t>
            </a:r>
            <a:r>
              <a:rPr lang="en-US" dirty="0" smtClean="0"/>
              <a:t>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428866"/>
          <a:ext cx="8229600" cy="292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715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ВХОД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ВЫХОД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ПРАВИЛО КОДИРОВАНИЯ</a:t>
                      </a:r>
                      <a:endParaRPr lang="ru-RU" dirty="0"/>
                    </a:p>
                  </a:txBody>
                  <a:tcPr/>
                </a:tc>
              </a:tr>
              <a:tr h="5715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15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15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НЕ МОГУ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15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</a:t>
            </a:r>
            <a:r>
              <a:rPr lang="en-US" dirty="0" err="1" smtClean="0"/>
              <a:t>пределите</a:t>
            </a:r>
            <a:r>
              <a:rPr lang="en-US" dirty="0" smtClean="0"/>
              <a:t>, </a:t>
            </a:r>
            <a:r>
              <a:rPr lang="en-US" dirty="0" err="1" smtClean="0"/>
              <a:t>какое</a:t>
            </a:r>
            <a:r>
              <a:rPr lang="en-US" dirty="0" smtClean="0"/>
              <a:t> </a:t>
            </a:r>
            <a:r>
              <a:rPr lang="en-US" dirty="0" err="1" smtClean="0"/>
              <a:t>правило</a:t>
            </a:r>
            <a:r>
              <a:rPr lang="en-US" dirty="0" smtClean="0"/>
              <a:t> </a:t>
            </a:r>
            <a:r>
              <a:rPr lang="en-US" dirty="0" err="1" smtClean="0"/>
              <a:t>использовано</a:t>
            </a:r>
            <a:r>
              <a:rPr lang="en-US" dirty="0" smtClean="0"/>
              <a:t> </a:t>
            </a:r>
            <a:r>
              <a:rPr lang="en-US" dirty="0" err="1" smtClean="0"/>
              <a:t>при</a:t>
            </a:r>
            <a:r>
              <a:rPr lang="en-US" dirty="0" smtClean="0"/>
              <a:t> </a:t>
            </a:r>
            <a:r>
              <a:rPr lang="en-US" dirty="0" err="1" smtClean="0"/>
              <a:t>кодировании</a:t>
            </a:r>
            <a:r>
              <a:rPr lang="en-US" dirty="0" smtClean="0"/>
              <a:t> </a:t>
            </a:r>
            <a:r>
              <a:rPr lang="en-US" dirty="0" err="1" smtClean="0"/>
              <a:t>информации</a:t>
            </a:r>
            <a:r>
              <a:rPr lang="en-US" dirty="0" smtClean="0"/>
              <a:t>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428866"/>
          <a:ext cx="8229600" cy="292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715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ВХОД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ВЫХОД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ПРАВИЛО КОДИРОВАНИЯ</a:t>
                      </a:r>
                      <a:endParaRPr lang="ru-RU" dirty="0"/>
                    </a:p>
                  </a:txBody>
                  <a:tcPr/>
                </a:tc>
              </a:tr>
              <a:tr h="5715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15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15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15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НЕ МОГУ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ПОДУМАЙТЕ!</a:t>
            </a:r>
            <a:endParaRPr lang="ru-RU" sz="6000" dirty="0"/>
          </a:p>
        </p:txBody>
      </p:sp>
      <p:pic>
        <p:nvPicPr>
          <p:cNvPr id="2050" name="Picture 2" descr="G:\12345\картинки\i4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857364"/>
            <a:ext cx="6000792" cy="24288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§</a:t>
            </a:r>
            <a:r>
              <a:rPr lang="en-US" sz="4400" dirty="0" smtClean="0"/>
              <a:t> 22, </a:t>
            </a:r>
            <a:r>
              <a:rPr lang="ru-RU" sz="4400" dirty="0" smtClean="0"/>
              <a:t>§</a:t>
            </a:r>
            <a:r>
              <a:rPr lang="en-US" sz="4400" dirty="0" smtClean="0"/>
              <a:t> 23 – </a:t>
            </a:r>
            <a:r>
              <a:rPr lang="en-US" sz="4400" dirty="0" err="1" smtClean="0"/>
              <a:t>читать</a:t>
            </a:r>
            <a:r>
              <a:rPr lang="en-US" sz="4400" dirty="0" smtClean="0"/>
              <a:t>, </a:t>
            </a:r>
            <a:r>
              <a:rPr lang="en-US" sz="4400" dirty="0" err="1" smtClean="0"/>
              <a:t>отвечать</a:t>
            </a:r>
            <a:r>
              <a:rPr lang="en-US" sz="4400" dirty="0" smtClean="0"/>
              <a:t> </a:t>
            </a:r>
            <a:r>
              <a:rPr lang="en-US" sz="4400" dirty="0" err="1" smtClean="0"/>
              <a:t>на</a:t>
            </a:r>
            <a:r>
              <a:rPr lang="en-US" sz="4400" dirty="0" smtClean="0"/>
              <a:t> </a:t>
            </a:r>
            <a:r>
              <a:rPr lang="en-US" sz="4400" dirty="0" err="1" smtClean="0"/>
              <a:t>вопросы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Вспомним: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Book Antiqua" pitchFamily="18" charset="0"/>
              </a:rPr>
              <a:t>Что такое система?</a:t>
            </a:r>
          </a:p>
          <a:p>
            <a:r>
              <a:rPr lang="ru-RU" sz="4000" dirty="0" smtClean="0">
                <a:latin typeface="Book Antiqua" pitchFamily="18" charset="0"/>
              </a:rPr>
              <a:t>Что такое функции системы?</a:t>
            </a:r>
          </a:p>
          <a:p>
            <a:pPr>
              <a:buNone/>
            </a:pPr>
            <a:r>
              <a:rPr lang="ru-RU" sz="4000" dirty="0" smtClean="0"/>
              <a:t> </a:t>
            </a:r>
            <a:endParaRPr lang="ru-RU" sz="4000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2725" y="3286124"/>
            <a:ext cx="3290911" cy="27272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4800" dirty="0" smtClean="0">
                <a:latin typeface="Book Antiqua" pitchFamily="18" charset="0"/>
              </a:rPr>
              <a:t>Если система для нас неизвестна, а мы хотим получить информацию о её функциях, используем прием: представим её как «черный ящик».</a:t>
            </a:r>
            <a:endParaRPr lang="ru-RU" sz="4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«Черный ящик» -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   </a:t>
            </a:r>
            <a:r>
              <a:rPr lang="ru-RU" sz="3600" dirty="0" smtClean="0">
                <a:latin typeface="Book Antiqua" pitchFamily="18" charset="0"/>
              </a:rPr>
              <a:t>это система, про которую неизвестно, как она устроена, но известно, какие сигналы она воспринимает и как на них реагирует.</a:t>
            </a:r>
            <a:endParaRPr lang="ru-RU" sz="3600" dirty="0">
              <a:latin typeface="Book Antiqua" pitchFamily="18" charset="0"/>
            </a:endParaRPr>
          </a:p>
        </p:txBody>
      </p:sp>
      <p:pic>
        <p:nvPicPr>
          <p:cNvPr id="4" name="Picture 2" descr="http://f.mypage.ru/67b6e5a1de265684012544f3abeb6bd4_2d3862aceec426562d9e859b6072d3fa.jpg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 l="13963" t="6390" r="14212" b="4410"/>
          <a:stretch>
            <a:fillRect/>
          </a:stretch>
        </p:blipFill>
        <p:spPr bwMode="auto">
          <a:xfrm>
            <a:off x="4714876" y="4000504"/>
            <a:ext cx="3338507" cy="2546929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4000" dirty="0" smtClean="0">
                <a:latin typeface="Book Antiqua" pitchFamily="18" charset="0"/>
              </a:rPr>
              <a:t>Сигналы, на которые реагирует </a:t>
            </a:r>
            <a:r>
              <a:rPr lang="ru-RU" sz="4000" b="1" dirty="0" smtClean="0">
                <a:latin typeface="Book Antiqua" pitchFamily="18" charset="0"/>
              </a:rPr>
              <a:t>«черный ящик», </a:t>
            </a:r>
            <a:r>
              <a:rPr lang="ru-RU" sz="4000" dirty="0" smtClean="0">
                <a:latin typeface="Book Antiqua" pitchFamily="18" charset="0"/>
              </a:rPr>
              <a:t>называются </a:t>
            </a:r>
            <a:r>
              <a:rPr lang="ru-RU" sz="4000" b="1" dirty="0" smtClean="0">
                <a:latin typeface="Book Antiqua" pitchFamily="18" charset="0"/>
              </a:rPr>
              <a:t>входом</a:t>
            </a:r>
            <a:r>
              <a:rPr lang="ru-RU" sz="4000" dirty="0" smtClean="0">
                <a:latin typeface="Book Antiqua" pitchFamily="18" charset="0"/>
              </a:rPr>
              <a:t>, а результат его действий – </a:t>
            </a:r>
            <a:r>
              <a:rPr lang="ru-RU" sz="4000" b="1" dirty="0" smtClean="0">
                <a:latin typeface="Book Antiqua" pitchFamily="18" charset="0"/>
              </a:rPr>
              <a:t>выходом. </a:t>
            </a:r>
            <a:endParaRPr lang="ru-RU" sz="4000" b="1" dirty="0">
              <a:latin typeface="Book Antiqua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043608" y="4653136"/>
            <a:ext cx="1872208" cy="0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987824" y="3933056"/>
            <a:ext cx="324036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«Черный ящик»</a:t>
            </a:r>
            <a:endParaRPr lang="ru-RU" sz="3600" dirty="0"/>
          </a:p>
        </p:txBody>
      </p:sp>
      <p:cxnSp>
        <p:nvCxnSpPr>
          <p:cNvPr id="12" name="Прямая со стрелкой 11"/>
          <p:cNvCxnSpPr>
            <a:stCxn id="10" idx="3"/>
          </p:cNvCxnSpPr>
          <p:nvPr/>
        </p:nvCxnSpPr>
        <p:spPr>
          <a:xfrm>
            <a:off x="6228184" y="4581128"/>
            <a:ext cx="144016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300192" y="4653136"/>
            <a:ext cx="1872208" cy="0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43608" y="4005064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 вход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660232" y="400506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выход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Этапы исследования «черного ящика»: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1742"/>
          </a:xfrm>
        </p:spPr>
        <p:txBody>
          <a:bodyPr/>
          <a:lstStyle/>
          <a:p>
            <a:r>
              <a:rPr lang="ru-RU" dirty="0" smtClean="0">
                <a:latin typeface="Book Antiqua" pitchFamily="18" charset="0"/>
              </a:rPr>
              <a:t>Собрать факты </a:t>
            </a:r>
            <a:r>
              <a:rPr lang="ru-RU" dirty="0" smtClean="0"/>
              <a:t>(</a:t>
            </a:r>
            <a:r>
              <a:rPr lang="en-US" dirty="0" err="1" smtClean="0"/>
              <a:t>провести</a:t>
            </a:r>
            <a:r>
              <a:rPr lang="en-US" dirty="0" smtClean="0"/>
              <a:t> </a:t>
            </a:r>
            <a:r>
              <a:rPr lang="en-US" dirty="0" err="1" smtClean="0"/>
              <a:t>опыты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Сделать</a:t>
            </a:r>
            <a:r>
              <a:rPr lang="en-US" dirty="0" smtClean="0"/>
              <a:t> </a:t>
            </a:r>
            <a:r>
              <a:rPr lang="en-US" dirty="0" err="1" smtClean="0"/>
              <a:t>предположение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основе</a:t>
            </a:r>
            <a:r>
              <a:rPr lang="en-US" dirty="0" smtClean="0"/>
              <a:t> </a:t>
            </a:r>
            <a:r>
              <a:rPr lang="en-US" dirty="0" err="1" smtClean="0"/>
              <a:t>проведенных</a:t>
            </a:r>
            <a:r>
              <a:rPr lang="en-US" dirty="0" smtClean="0"/>
              <a:t> </a:t>
            </a:r>
            <a:r>
              <a:rPr lang="en-US" dirty="0" err="1" smtClean="0"/>
              <a:t>опытов</a:t>
            </a:r>
            <a:r>
              <a:rPr lang="en-US" dirty="0" smtClean="0"/>
              <a:t> (</a:t>
            </a:r>
            <a:r>
              <a:rPr lang="en-US" dirty="0" err="1" smtClean="0"/>
              <a:t>выдвинуть</a:t>
            </a:r>
            <a:r>
              <a:rPr lang="en-US" dirty="0" smtClean="0"/>
              <a:t> </a:t>
            </a:r>
            <a:r>
              <a:rPr lang="en-US" dirty="0" err="1" smtClean="0"/>
              <a:t>гипотезу</a:t>
            </a:r>
            <a:r>
              <a:rPr lang="en-US" dirty="0" smtClean="0"/>
              <a:t> )</a:t>
            </a:r>
          </a:p>
          <a:p>
            <a:r>
              <a:rPr lang="ru-RU" dirty="0" smtClean="0"/>
              <a:t>П</a:t>
            </a:r>
            <a:r>
              <a:rPr lang="en-US" dirty="0" err="1" smtClean="0"/>
              <a:t>роверить</a:t>
            </a:r>
            <a:r>
              <a:rPr lang="en-US" dirty="0" smtClean="0"/>
              <a:t> </a:t>
            </a:r>
            <a:r>
              <a:rPr lang="en-US" dirty="0" err="1" smtClean="0"/>
              <a:t>гипотезу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истинность</a:t>
            </a:r>
            <a:r>
              <a:rPr lang="en-US" dirty="0" smtClean="0"/>
              <a:t> (</a:t>
            </a:r>
            <a:r>
              <a:rPr lang="en-US" dirty="0" err="1" smtClean="0"/>
              <a:t>провести</a:t>
            </a:r>
            <a:r>
              <a:rPr lang="en-US" dirty="0" smtClean="0"/>
              <a:t> </a:t>
            </a:r>
            <a:r>
              <a:rPr lang="en-US" dirty="0" err="1" smtClean="0"/>
              <a:t>опыты</a:t>
            </a:r>
            <a:r>
              <a:rPr lang="en-US" dirty="0" smtClean="0"/>
              <a:t>, </a:t>
            </a:r>
            <a:r>
              <a:rPr lang="en-US" dirty="0" err="1" smtClean="0"/>
              <a:t>предсказав</a:t>
            </a:r>
            <a:r>
              <a:rPr lang="en-US" dirty="0" smtClean="0"/>
              <a:t> </a:t>
            </a:r>
            <a:r>
              <a:rPr lang="en-US" dirty="0" err="1" smtClean="0"/>
              <a:t>результаты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 descr="G:\12345\картинки\i1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357694"/>
            <a:ext cx="2286016" cy="17145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З</a:t>
            </a:r>
            <a:r>
              <a:rPr lang="en-US" sz="6000" dirty="0" err="1" smtClean="0"/>
              <a:t>апомни</a:t>
            </a:r>
            <a:r>
              <a:rPr lang="en-US" sz="6000" dirty="0" smtClean="0"/>
              <a:t>!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ЧЕРНЫЙ ЯЩИК</a:t>
            </a:r>
          </a:p>
          <a:p>
            <a:r>
              <a:rPr lang="en-US" dirty="0" smtClean="0"/>
              <a:t>ВХОД</a:t>
            </a:r>
          </a:p>
          <a:p>
            <a:r>
              <a:rPr lang="en-US" dirty="0" smtClean="0"/>
              <a:t>ВЫХОД</a:t>
            </a:r>
          </a:p>
          <a:p>
            <a:r>
              <a:rPr lang="en-US" dirty="0" smtClean="0"/>
              <a:t>ОПЫТ</a:t>
            </a:r>
          </a:p>
          <a:p>
            <a:r>
              <a:rPr lang="en-US" dirty="0" smtClean="0"/>
              <a:t>ГИПОТЕЗА</a:t>
            </a:r>
          </a:p>
          <a:p>
            <a:r>
              <a:rPr lang="en-US" dirty="0" smtClean="0"/>
              <a:t>ИССЛЕДОВАНИЕ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</a:t>
            </a:r>
            <a:r>
              <a:rPr lang="en-US" dirty="0" err="1" smtClean="0"/>
              <a:t>пределите</a:t>
            </a:r>
            <a:r>
              <a:rPr lang="en-US" dirty="0" smtClean="0"/>
              <a:t>, </a:t>
            </a:r>
            <a:r>
              <a:rPr lang="en-US" dirty="0" err="1" smtClean="0"/>
              <a:t>какое</a:t>
            </a:r>
            <a:r>
              <a:rPr lang="en-US" dirty="0" smtClean="0"/>
              <a:t> </a:t>
            </a:r>
            <a:r>
              <a:rPr lang="en-US" dirty="0" err="1" smtClean="0"/>
              <a:t>правило</a:t>
            </a:r>
            <a:r>
              <a:rPr lang="en-US" dirty="0" smtClean="0"/>
              <a:t> </a:t>
            </a:r>
            <a:r>
              <a:rPr lang="en-US" dirty="0" err="1" smtClean="0"/>
              <a:t>использовано</a:t>
            </a:r>
            <a:r>
              <a:rPr lang="en-US" dirty="0" smtClean="0"/>
              <a:t> </a:t>
            </a:r>
            <a:r>
              <a:rPr lang="en-US" dirty="0" err="1" smtClean="0"/>
              <a:t>при</a:t>
            </a:r>
            <a:r>
              <a:rPr lang="en-US" dirty="0" smtClean="0"/>
              <a:t> </a:t>
            </a:r>
            <a:r>
              <a:rPr lang="en-US" dirty="0" err="1" smtClean="0"/>
              <a:t>кодировании</a:t>
            </a:r>
            <a:r>
              <a:rPr lang="en-US" dirty="0" smtClean="0"/>
              <a:t> </a:t>
            </a:r>
            <a:r>
              <a:rPr lang="en-US" dirty="0" err="1" smtClean="0"/>
              <a:t>информации</a:t>
            </a:r>
            <a:r>
              <a:rPr lang="en-US" dirty="0" smtClean="0"/>
              <a:t>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428866"/>
          <a:ext cx="8229600" cy="2354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715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ВХОД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ВЫХОД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ПРАВИЛО КОДИРОВАНИЯ</a:t>
                      </a:r>
                      <a:endParaRPr lang="ru-RU" dirty="0"/>
                    </a:p>
                  </a:txBody>
                  <a:tcPr/>
                </a:tc>
              </a:tr>
              <a:tr h="5715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ВЕТЕР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15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ЯБЛОКО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15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ЧАЙ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</a:t>
            </a:r>
            <a:r>
              <a:rPr lang="en-US" dirty="0" err="1" smtClean="0"/>
              <a:t>пределите</a:t>
            </a:r>
            <a:r>
              <a:rPr lang="en-US" dirty="0" smtClean="0"/>
              <a:t>, </a:t>
            </a:r>
            <a:r>
              <a:rPr lang="en-US" dirty="0" err="1" smtClean="0"/>
              <a:t>какое</a:t>
            </a:r>
            <a:r>
              <a:rPr lang="en-US" dirty="0" smtClean="0"/>
              <a:t> </a:t>
            </a:r>
            <a:r>
              <a:rPr lang="en-US" dirty="0" err="1" smtClean="0"/>
              <a:t>правило</a:t>
            </a:r>
            <a:r>
              <a:rPr lang="en-US" dirty="0" smtClean="0"/>
              <a:t> </a:t>
            </a:r>
            <a:r>
              <a:rPr lang="en-US" dirty="0" err="1" smtClean="0"/>
              <a:t>использовано</a:t>
            </a:r>
            <a:r>
              <a:rPr lang="en-US" dirty="0" smtClean="0"/>
              <a:t> </a:t>
            </a:r>
            <a:r>
              <a:rPr lang="en-US" dirty="0" err="1" smtClean="0"/>
              <a:t>при</a:t>
            </a:r>
            <a:r>
              <a:rPr lang="en-US" dirty="0" smtClean="0"/>
              <a:t> </a:t>
            </a:r>
            <a:r>
              <a:rPr lang="en-US" dirty="0" err="1" smtClean="0"/>
              <a:t>кодировании</a:t>
            </a:r>
            <a:r>
              <a:rPr lang="en-US" dirty="0" smtClean="0"/>
              <a:t> </a:t>
            </a:r>
            <a:r>
              <a:rPr lang="en-US" dirty="0" err="1" smtClean="0"/>
              <a:t>информации</a:t>
            </a:r>
            <a:r>
              <a:rPr lang="en-US" dirty="0" smtClean="0"/>
              <a:t>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428866"/>
          <a:ext cx="8229600" cy="2354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715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ВХОД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ВЫХОД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ПРАВИЛО КОДИРОВАНИЯ</a:t>
                      </a:r>
                      <a:endParaRPr lang="ru-RU" dirty="0"/>
                    </a:p>
                  </a:txBody>
                  <a:tcPr/>
                </a:tc>
              </a:tr>
              <a:tr h="5715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КОРОВА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15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ОВЦА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15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СВИНЬЯ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</TotalTime>
  <Words>246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«черный ящик». Как  узнать, что делает «черный ящик»</vt:lpstr>
      <vt:lpstr>Вспомним:</vt:lpstr>
      <vt:lpstr>Слайд 3</vt:lpstr>
      <vt:lpstr>«Черный ящик» -</vt:lpstr>
      <vt:lpstr>Слайд 5</vt:lpstr>
      <vt:lpstr>Этапы исследования «черного ящика»:</vt:lpstr>
      <vt:lpstr>Запомни!</vt:lpstr>
      <vt:lpstr>Определите, какое правило использовано при кодировании информации:</vt:lpstr>
      <vt:lpstr>Определите, какое правило использовано при кодировании информации:</vt:lpstr>
      <vt:lpstr>Определите, какое правило использовано при кодировании информации:</vt:lpstr>
      <vt:lpstr>Определите, какое правило использовано при кодировании информации:</vt:lpstr>
      <vt:lpstr>ПОДУМАЙТЕ!</vt:lpstr>
      <vt:lpstr>ДОМАШНЕЕ ЗАДАНИЕ: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«черный ящик». Как узнать, что делает «черный ящик»</dc:title>
  <dc:creator>администратор</dc:creator>
  <cp:lastModifiedBy>Natasha</cp:lastModifiedBy>
  <cp:revision>12</cp:revision>
  <dcterms:created xsi:type="dcterms:W3CDTF">2013-02-20T04:57:49Z</dcterms:created>
  <dcterms:modified xsi:type="dcterms:W3CDTF">2013-02-20T17:31:29Z</dcterms:modified>
</cp:coreProperties>
</file>