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304" r:id="rId38"/>
    <p:sldId id="286" r:id="rId39"/>
    <p:sldId id="281" r:id="rId40"/>
    <p:sldId id="283" r:id="rId41"/>
    <p:sldId id="301" r:id="rId42"/>
    <p:sldId id="302" r:id="rId43"/>
    <p:sldId id="303" r:id="rId44"/>
    <p:sldId id="305" r:id="rId45"/>
    <p:sldId id="306" r:id="rId46"/>
    <p:sldId id="285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99"/>
    <a:srgbClr val="006600"/>
    <a:srgbClr val="660066"/>
    <a:srgbClr val="008000"/>
    <a:srgbClr val="339933"/>
    <a:srgbClr val="FFD84B"/>
    <a:srgbClr val="FFC319"/>
    <a:srgbClr val="E8E8E8"/>
    <a:srgbClr val="FDF5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68" d="100"/>
          <a:sy n="68" d="100"/>
        </p:scale>
        <p:origin x="-11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3.gif"/><Relationship Id="rId2" Type="http://schemas.openxmlformats.org/officeDocument/2006/relationships/image" Target="../media/image15.jpeg"/><Relationship Id="rId1" Type="http://schemas.openxmlformats.org/officeDocument/2006/relationships/image" Target="../media/image9.jpeg"/><Relationship Id="rId6" Type="http://schemas.openxmlformats.org/officeDocument/2006/relationships/image" Target="../media/image4.jpeg"/><Relationship Id="rId5" Type="http://schemas.openxmlformats.org/officeDocument/2006/relationships/image" Target="../media/image52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3.gif"/><Relationship Id="rId2" Type="http://schemas.openxmlformats.org/officeDocument/2006/relationships/image" Target="../media/image15.jpeg"/><Relationship Id="rId1" Type="http://schemas.openxmlformats.org/officeDocument/2006/relationships/image" Target="../media/image9.jpeg"/><Relationship Id="rId6" Type="http://schemas.openxmlformats.org/officeDocument/2006/relationships/image" Target="../media/image4.jpeg"/><Relationship Id="rId5" Type="http://schemas.openxmlformats.org/officeDocument/2006/relationships/image" Target="../media/image52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62562-51EF-448E-84F6-F239921E569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087FD-1358-4B1C-8A0B-ED85DC5206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r>
            <a:rPr lang="en-US" sz="2400" dirty="0" smtClean="0">
              <a:solidFill>
                <a:srgbClr val="003399"/>
              </a:solidFill>
            </a:rPr>
            <a:t>Yóulā</a:t>
          </a:r>
          <a:r>
            <a:rPr lang="en-US" sz="2400" dirty="0" smtClean="0">
              <a:solidFill>
                <a:srgbClr val="990099"/>
              </a:solidFill>
            </a:rPr>
            <a:t>       </a:t>
          </a:r>
          <a:r>
            <a:rPr lang="en-US" sz="2400" dirty="0" smtClean="0">
              <a:solidFill>
                <a:srgbClr val="008000"/>
              </a:solidFill>
            </a:rPr>
            <a:t>bàngqiú</a:t>
          </a:r>
          <a:endParaRPr lang="ru-RU" sz="2400" dirty="0">
            <a:solidFill>
              <a:srgbClr val="008000"/>
            </a:solidFill>
          </a:endParaRPr>
        </a:p>
      </dgm:t>
    </dgm:pt>
    <dgm:pt modelId="{C994E079-7DDD-4FE9-A8ED-78B75CF8D03E}" type="parTrans" cxnId="{73AF7442-347C-4034-BA10-CE8A8340B386}">
      <dgm:prSet/>
      <dgm:spPr/>
      <dgm:t>
        <a:bodyPr/>
        <a:lstStyle/>
        <a:p>
          <a:endParaRPr lang="ru-RU"/>
        </a:p>
      </dgm:t>
    </dgm:pt>
    <dgm:pt modelId="{D18B8F6D-4315-4119-B80B-668E60541865}" type="sibTrans" cxnId="{73AF7442-347C-4034-BA10-CE8A8340B386}">
      <dgm:prSet/>
      <dgm:spPr/>
      <dgm:t>
        <a:bodyPr/>
        <a:lstStyle/>
        <a:p>
          <a:endParaRPr lang="ru-RU"/>
        </a:p>
      </dgm:t>
    </dgm:pt>
    <dgm:pt modelId="{EA13BA26-B70E-4DDD-A547-7CCC8F7E191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2.</a:t>
          </a:r>
          <a:r>
            <a:rPr lang="ru-RU" sz="2000" dirty="0" smtClean="0">
              <a:solidFill>
                <a:srgbClr val="990099"/>
              </a:solidFill>
            </a:rPr>
            <a:t> </a:t>
          </a:r>
          <a:r>
            <a:rPr lang="en-US" sz="2400" dirty="0" smtClean="0">
              <a:solidFill>
                <a:srgbClr val="003399"/>
              </a:solidFill>
            </a:rPr>
            <a:t>Ānnà</a:t>
          </a:r>
          <a:r>
            <a:rPr lang="en-US" sz="2400" dirty="0" smtClean="0">
              <a:solidFill>
                <a:srgbClr val="990099"/>
              </a:solidFill>
            </a:rPr>
            <a:t>       </a:t>
          </a:r>
          <a:r>
            <a:rPr lang="en-US" sz="2400" dirty="0" smtClean="0">
              <a:solidFill>
                <a:srgbClr val="008000"/>
              </a:solidFill>
            </a:rPr>
            <a:t>yǔmáoqiú</a:t>
          </a:r>
          <a:endParaRPr lang="ru-RU" sz="2400" dirty="0">
            <a:solidFill>
              <a:srgbClr val="008000"/>
            </a:solidFill>
          </a:endParaRPr>
        </a:p>
      </dgm:t>
    </dgm:pt>
    <dgm:pt modelId="{137DB50E-E91A-4F87-8705-92DD065115A6}" type="parTrans" cxnId="{37F4260B-80E3-4BA5-8B8F-2F7CB69CD4D9}">
      <dgm:prSet/>
      <dgm:spPr/>
      <dgm:t>
        <a:bodyPr/>
        <a:lstStyle/>
        <a:p>
          <a:endParaRPr lang="ru-RU"/>
        </a:p>
      </dgm:t>
    </dgm:pt>
    <dgm:pt modelId="{30E56BE8-2A54-42CD-8D80-51A7A10DD765}" type="sibTrans" cxnId="{37F4260B-80E3-4BA5-8B8F-2F7CB69CD4D9}">
      <dgm:prSet/>
      <dgm:spPr/>
      <dgm:t>
        <a:bodyPr/>
        <a:lstStyle/>
        <a:p>
          <a:endParaRPr lang="ru-RU"/>
        </a:p>
      </dgm:t>
    </dgm:pt>
    <dgm:pt modelId="{2D1F3ABD-9F53-4E7C-808E-7623FF42929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3.</a:t>
          </a:r>
          <a:r>
            <a:rPr lang="ru-RU" sz="2000" dirty="0" smtClean="0">
              <a:solidFill>
                <a:srgbClr val="990099"/>
              </a:solidFill>
            </a:rPr>
            <a:t> </a:t>
          </a:r>
          <a:r>
            <a:rPr lang="en-US" sz="2400" dirty="0" smtClean="0">
              <a:solidFill>
                <a:srgbClr val="003399"/>
              </a:solidFill>
            </a:rPr>
            <a:t>Nàdáshā</a:t>
          </a:r>
          <a:r>
            <a:rPr lang="en-US" sz="2400" dirty="0" smtClean="0">
              <a:solidFill>
                <a:srgbClr val="990099"/>
              </a:solidFill>
            </a:rPr>
            <a:t>    </a:t>
          </a:r>
          <a:r>
            <a:rPr lang="en-US" sz="2400" dirty="0" smtClean="0">
              <a:solidFill>
                <a:srgbClr val="008000"/>
              </a:solidFill>
            </a:rPr>
            <a:t>páiqiú</a:t>
          </a:r>
          <a:endParaRPr lang="ru-RU" sz="2400" dirty="0">
            <a:solidFill>
              <a:srgbClr val="008000"/>
            </a:solidFill>
          </a:endParaRPr>
        </a:p>
      </dgm:t>
    </dgm:pt>
    <dgm:pt modelId="{A07528BF-CA05-4789-84DB-42B7B05072E3}" type="parTrans" cxnId="{41DF3981-B9FD-4E55-997E-0970F9DAA350}">
      <dgm:prSet/>
      <dgm:spPr/>
      <dgm:t>
        <a:bodyPr/>
        <a:lstStyle/>
        <a:p>
          <a:endParaRPr lang="ru-RU"/>
        </a:p>
      </dgm:t>
    </dgm:pt>
    <dgm:pt modelId="{E64F8C37-0E7A-44F6-9926-E3815D47F88C}" type="sibTrans" cxnId="{41DF3981-B9FD-4E55-997E-0970F9DAA350}">
      <dgm:prSet/>
      <dgm:spPr/>
      <dgm:t>
        <a:bodyPr/>
        <a:lstStyle/>
        <a:p>
          <a:endParaRPr lang="ru-RU"/>
        </a:p>
      </dgm:t>
    </dgm:pt>
    <dgm:pt modelId="{F7503952-2AB6-4ECF-8072-7BAD04296C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4.</a:t>
          </a:r>
          <a:r>
            <a:rPr lang="ru-RU" sz="2000" dirty="0" smtClean="0">
              <a:solidFill>
                <a:srgbClr val="990099"/>
              </a:solidFill>
            </a:rPr>
            <a:t> </a:t>
          </a:r>
          <a:r>
            <a:rPr lang="en-US" sz="2400" dirty="0" smtClean="0">
              <a:solidFill>
                <a:srgbClr val="003399"/>
              </a:solidFill>
            </a:rPr>
            <a:t>Āndōng</a:t>
          </a:r>
          <a:r>
            <a:rPr lang="en-US" sz="2400" dirty="0" smtClean="0">
              <a:solidFill>
                <a:srgbClr val="990099"/>
              </a:solidFill>
            </a:rPr>
            <a:t>    </a:t>
          </a:r>
          <a:r>
            <a:rPr lang="en-US" sz="2400" dirty="0" smtClean="0">
              <a:solidFill>
                <a:srgbClr val="008000"/>
              </a:solidFill>
            </a:rPr>
            <a:t> bīngqiú</a:t>
          </a:r>
          <a:endParaRPr lang="ru-RU" sz="2400" dirty="0">
            <a:solidFill>
              <a:srgbClr val="008000"/>
            </a:solidFill>
          </a:endParaRPr>
        </a:p>
      </dgm:t>
    </dgm:pt>
    <dgm:pt modelId="{F423DD39-465C-4385-BAAF-E5230909B093}" type="parTrans" cxnId="{F2407C88-45B3-4FAA-A682-FC19191CAB05}">
      <dgm:prSet/>
      <dgm:spPr/>
      <dgm:t>
        <a:bodyPr/>
        <a:lstStyle/>
        <a:p>
          <a:endParaRPr lang="ru-RU"/>
        </a:p>
      </dgm:t>
    </dgm:pt>
    <dgm:pt modelId="{B6DBB40F-D0CC-40F7-9684-C0E23F6BDAFA}" type="sibTrans" cxnId="{F2407C88-45B3-4FAA-A682-FC19191CAB05}">
      <dgm:prSet/>
      <dgm:spPr/>
      <dgm:t>
        <a:bodyPr/>
        <a:lstStyle/>
        <a:p>
          <a:endParaRPr lang="ru-RU"/>
        </a:p>
      </dgm:t>
    </dgm:pt>
    <dgm:pt modelId="{5C26FA57-40FA-49C2-AD0C-68137F60099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5.</a:t>
          </a:r>
          <a:r>
            <a:rPr lang="ru-RU" sz="2400" dirty="0" smtClean="0">
              <a:solidFill>
                <a:srgbClr val="339933"/>
              </a:solidFill>
            </a:rPr>
            <a:t> </a:t>
          </a:r>
          <a:r>
            <a:rPr lang="en-US" sz="2400" dirty="0" smtClean="0">
              <a:solidFill>
                <a:srgbClr val="003399"/>
              </a:solidFill>
            </a:rPr>
            <a:t>Sàshā</a:t>
          </a:r>
          <a:r>
            <a:rPr lang="en-US" sz="2400" dirty="0" smtClean="0">
              <a:solidFill>
                <a:srgbClr val="339933"/>
              </a:solidFill>
            </a:rPr>
            <a:t>       </a:t>
          </a:r>
          <a:r>
            <a:rPr lang="en-US" sz="2400" dirty="0" smtClean="0">
              <a:solidFill>
                <a:srgbClr val="008000"/>
              </a:solidFill>
            </a:rPr>
            <a:t>lánqiú</a:t>
          </a:r>
          <a:endParaRPr lang="ru-RU" sz="2400" dirty="0">
            <a:solidFill>
              <a:srgbClr val="008000"/>
            </a:solidFill>
          </a:endParaRPr>
        </a:p>
      </dgm:t>
    </dgm:pt>
    <dgm:pt modelId="{A7014234-CF97-49C7-8352-8DEE8662AFE6}" type="parTrans" cxnId="{7698C456-099F-41E4-830D-28263F3DAA76}">
      <dgm:prSet/>
      <dgm:spPr/>
      <dgm:t>
        <a:bodyPr/>
        <a:lstStyle/>
        <a:p>
          <a:endParaRPr lang="ru-RU"/>
        </a:p>
      </dgm:t>
    </dgm:pt>
    <dgm:pt modelId="{DFB1103C-426B-44B5-801F-03D45B3FA890}" type="sibTrans" cxnId="{7698C456-099F-41E4-830D-28263F3DAA76}">
      <dgm:prSet/>
      <dgm:spPr/>
      <dgm:t>
        <a:bodyPr/>
        <a:lstStyle/>
        <a:p>
          <a:endParaRPr lang="ru-RU"/>
        </a:p>
      </dgm:t>
    </dgm:pt>
    <dgm:pt modelId="{7B2D30DB-2300-43E0-987C-F9121DF1248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6.</a:t>
          </a:r>
          <a:r>
            <a:rPr lang="ru-RU" sz="2400" dirty="0" smtClean="0">
              <a:solidFill>
                <a:srgbClr val="339933"/>
              </a:solidFill>
            </a:rPr>
            <a:t> </a:t>
          </a:r>
          <a:r>
            <a:rPr lang="en-US" sz="2400" dirty="0" smtClean="0">
              <a:solidFill>
                <a:srgbClr val="003399"/>
              </a:solidFill>
            </a:rPr>
            <a:t>Yīwàn</a:t>
          </a:r>
          <a:r>
            <a:rPr lang="en-US" sz="2400" dirty="0" smtClean="0">
              <a:solidFill>
                <a:srgbClr val="339933"/>
              </a:solidFill>
            </a:rPr>
            <a:t>       </a:t>
          </a:r>
          <a:r>
            <a:rPr lang="en-US" sz="2400" dirty="0" smtClean="0">
              <a:solidFill>
                <a:srgbClr val="008000"/>
              </a:solidFill>
            </a:rPr>
            <a:t>w</a:t>
          </a:r>
          <a:r>
            <a:rPr lang="vi-VN" sz="2400" dirty="0" smtClean="0">
              <a:solidFill>
                <a:srgbClr val="008000"/>
              </a:solidFill>
            </a:rPr>
            <a:t>ă</a:t>
          </a:r>
          <a:r>
            <a:rPr lang="en-US" sz="2400" dirty="0" smtClean="0">
              <a:solidFill>
                <a:srgbClr val="008000"/>
              </a:solidFill>
            </a:rPr>
            <a:t>ngqiú</a:t>
          </a:r>
          <a:endParaRPr lang="ru-RU" sz="2400" dirty="0">
            <a:solidFill>
              <a:srgbClr val="008000"/>
            </a:solidFill>
          </a:endParaRPr>
        </a:p>
      </dgm:t>
    </dgm:pt>
    <dgm:pt modelId="{A629ED3E-020E-459A-B9A2-62CC59AAB4DE}" type="parTrans" cxnId="{968B8875-A5D8-4639-8CE3-0E8C90554D0D}">
      <dgm:prSet/>
      <dgm:spPr/>
      <dgm:t>
        <a:bodyPr/>
        <a:lstStyle/>
        <a:p>
          <a:endParaRPr lang="ru-RU"/>
        </a:p>
      </dgm:t>
    </dgm:pt>
    <dgm:pt modelId="{8D5CE79B-47EC-4B23-94E8-9D29FCCDFBE9}" type="sibTrans" cxnId="{968B8875-A5D8-4639-8CE3-0E8C90554D0D}">
      <dgm:prSet/>
      <dgm:spPr/>
      <dgm:t>
        <a:bodyPr/>
        <a:lstStyle/>
        <a:p>
          <a:endParaRPr lang="ru-RU"/>
        </a:p>
      </dgm:t>
    </dgm:pt>
    <dgm:pt modelId="{B9928EDD-EA0D-4667-BB04-8132E9DDC78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7. </a:t>
          </a:r>
          <a:r>
            <a:rPr lang="en-US" sz="2400" dirty="0" smtClean="0">
              <a:solidFill>
                <a:srgbClr val="003399"/>
              </a:solidFill>
            </a:rPr>
            <a:t>Liénā</a:t>
          </a:r>
          <a:r>
            <a:rPr lang="en-US" sz="2000" dirty="0" smtClean="0">
              <a:solidFill>
                <a:srgbClr val="003399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       </a:t>
          </a:r>
          <a:r>
            <a:rPr lang="en-US" sz="2400" dirty="0" smtClean="0">
              <a:solidFill>
                <a:srgbClr val="008000"/>
              </a:solidFill>
            </a:rPr>
            <a:t>g</a:t>
          </a:r>
          <a:r>
            <a:rPr lang="vi-VN" sz="2400" dirty="0" smtClean="0">
              <a:solidFill>
                <a:srgbClr val="008000"/>
              </a:solidFill>
            </a:rPr>
            <a:t>ă</a:t>
          </a:r>
          <a:r>
            <a:rPr lang="en-US" sz="2400" dirty="0" smtClean="0">
              <a:solidFill>
                <a:srgbClr val="008000"/>
              </a:solidFill>
            </a:rPr>
            <a:t>nl</a:t>
          </a:r>
          <a:r>
            <a:rPr lang="vi-VN" sz="2400" dirty="0" smtClean="0">
              <a:solidFill>
                <a:srgbClr val="008000"/>
              </a:solidFill>
            </a:rPr>
            <a:t>ă</a:t>
          </a:r>
          <a:r>
            <a:rPr lang="en-US" sz="2400" dirty="0" smtClean="0">
              <a:solidFill>
                <a:srgbClr val="008000"/>
              </a:solidFill>
            </a:rPr>
            <a:t>nqiú </a:t>
          </a:r>
          <a:endParaRPr lang="ru-RU" sz="2400" dirty="0">
            <a:solidFill>
              <a:srgbClr val="008000"/>
            </a:solidFill>
          </a:endParaRPr>
        </a:p>
      </dgm:t>
    </dgm:pt>
    <dgm:pt modelId="{E1ED1B7D-528E-4DB5-ADC9-DD34C15FE6C0}" type="parTrans" cxnId="{9748D2B5-A1B7-45BE-899D-A0D027E53ECB}">
      <dgm:prSet/>
      <dgm:spPr/>
      <dgm:t>
        <a:bodyPr/>
        <a:lstStyle/>
        <a:p>
          <a:endParaRPr lang="ru-RU"/>
        </a:p>
      </dgm:t>
    </dgm:pt>
    <dgm:pt modelId="{2CE5FFC1-3BF5-4AAD-9766-74E62654A735}" type="sibTrans" cxnId="{9748D2B5-A1B7-45BE-899D-A0D027E53ECB}">
      <dgm:prSet/>
      <dgm:spPr/>
      <dgm:t>
        <a:bodyPr/>
        <a:lstStyle/>
        <a:p>
          <a:endParaRPr lang="ru-RU"/>
        </a:p>
      </dgm:t>
    </dgm:pt>
    <dgm:pt modelId="{64A1A500-BD3D-4155-BFD5-CBA6303FAD2A}" type="pres">
      <dgm:prSet presAssocID="{DEF62562-51EF-448E-84F6-F239921E56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5B7D6-56FB-45B2-ADDE-3B30C0BBFBB5}" type="pres">
      <dgm:prSet presAssocID="{003087FD-1358-4B1C-8A0B-ED85DC520684}" presName="comp" presStyleCnt="0"/>
      <dgm:spPr/>
    </dgm:pt>
    <dgm:pt modelId="{467474DE-259F-489A-BC42-9D4E13174436}" type="pres">
      <dgm:prSet presAssocID="{003087FD-1358-4B1C-8A0B-ED85DC520684}" presName="box" presStyleLbl="node1" presStyleIdx="0" presStyleCnt="7"/>
      <dgm:spPr/>
      <dgm:t>
        <a:bodyPr/>
        <a:lstStyle/>
        <a:p>
          <a:endParaRPr lang="ru-RU"/>
        </a:p>
      </dgm:t>
    </dgm:pt>
    <dgm:pt modelId="{2738B140-426D-49FD-8B89-0E87BD64B5C7}" type="pres">
      <dgm:prSet presAssocID="{003087FD-1358-4B1C-8A0B-ED85DC520684}" presName="img" presStyleLbl="fgImgPlace1" presStyleIdx="0" presStyleCnt="7" custScaleX="86092" custScaleY="2028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F80B6C-D410-4D29-8595-14FA04668613}" type="pres">
      <dgm:prSet presAssocID="{003087FD-1358-4B1C-8A0B-ED85DC52068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5B181-7631-40EA-8DEF-01A3BF4F34CC}" type="pres">
      <dgm:prSet presAssocID="{D18B8F6D-4315-4119-B80B-668E60541865}" presName="spacer" presStyleCnt="0"/>
      <dgm:spPr/>
    </dgm:pt>
    <dgm:pt modelId="{1ABEFBD5-C751-490E-91DC-ABCD1BF61145}" type="pres">
      <dgm:prSet presAssocID="{EA13BA26-B70E-4DDD-A547-7CCC8F7E1919}" presName="comp" presStyleCnt="0"/>
      <dgm:spPr/>
    </dgm:pt>
    <dgm:pt modelId="{AA8AD80B-D73F-4ED2-92E0-8A013D1A8F8B}" type="pres">
      <dgm:prSet presAssocID="{EA13BA26-B70E-4DDD-A547-7CCC8F7E1919}" presName="box" presStyleLbl="node1" presStyleIdx="1" presStyleCnt="7"/>
      <dgm:spPr/>
      <dgm:t>
        <a:bodyPr/>
        <a:lstStyle/>
        <a:p>
          <a:endParaRPr lang="ru-RU"/>
        </a:p>
      </dgm:t>
    </dgm:pt>
    <dgm:pt modelId="{37102F11-249E-47A1-8A06-432AABC8F514}" type="pres">
      <dgm:prSet presAssocID="{EA13BA26-B70E-4DDD-A547-7CCC8F7E1919}" presName="img" presStyleLbl="fgImgPlace1" presStyleIdx="1" presStyleCnt="7" custScaleX="86092" custScaleY="2191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06DF9D-A018-44F3-B7E9-9BAA17B6EE01}" type="pres">
      <dgm:prSet presAssocID="{EA13BA26-B70E-4DDD-A547-7CCC8F7E1919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06CE2-6D61-479F-BD78-AD484AB39349}" type="pres">
      <dgm:prSet presAssocID="{30E56BE8-2A54-42CD-8D80-51A7A10DD765}" presName="spacer" presStyleCnt="0"/>
      <dgm:spPr/>
    </dgm:pt>
    <dgm:pt modelId="{C942880C-BC48-45F3-9B76-2854DCA6E1B7}" type="pres">
      <dgm:prSet presAssocID="{2D1F3ABD-9F53-4E7C-808E-7623FF42929F}" presName="comp" presStyleCnt="0"/>
      <dgm:spPr/>
    </dgm:pt>
    <dgm:pt modelId="{4882D021-C258-4318-BC1D-8BCB9DBB0451}" type="pres">
      <dgm:prSet presAssocID="{2D1F3ABD-9F53-4E7C-808E-7623FF42929F}" presName="box" presStyleLbl="node1" presStyleIdx="2" presStyleCnt="7"/>
      <dgm:spPr/>
      <dgm:t>
        <a:bodyPr/>
        <a:lstStyle/>
        <a:p>
          <a:endParaRPr lang="ru-RU"/>
        </a:p>
      </dgm:t>
    </dgm:pt>
    <dgm:pt modelId="{8576F23E-712B-4AC6-BCD6-2023011A3ACB}" type="pres">
      <dgm:prSet presAssocID="{2D1F3ABD-9F53-4E7C-808E-7623FF42929F}" presName="img" presStyleLbl="fgImgPlace1" presStyleIdx="2" presStyleCnt="7" custScaleX="86092" custScaleY="1897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78C97AF-10BD-4BAC-97EB-43EEFF81B216}" type="pres">
      <dgm:prSet presAssocID="{2D1F3ABD-9F53-4E7C-808E-7623FF42929F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424E-99D0-4A75-B552-6C735E56A232}" type="pres">
      <dgm:prSet presAssocID="{E64F8C37-0E7A-44F6-9926-E3815D47F88C}" presName="spacer" presStyleCnt="0"/>
      <dgm:spPr/>
    </dgm:pt>
    <dgm:pt modelId="{56DABA71-E918-40F2-A5ED-A86D2083D556}" type="pres">
      <dgm:prSet presAssocID="{F7503952-2AB6-4ECF-8072-7BAD04296C0C}" presName="comp" presStyleCnt="0"/>
      <dgm:spPr/>
    </dgm:pt>
    <dgm:pt modelId="{A825AE1B-86E6-41A5-A50A-E53D29707539}" type="pres">
      <dgm:prSet presAssocID="{F7503952-2AB6-4ECF-8072-7BAD04296C0C}" presName="box" presStyleLbl="node1" presStyleIdx="3" presStyleCnt="7"/>
      <dgm:spPr/>
      <dgm:t>
        <a:bodyPr/>
        <a:lstStyle/>
        <a:p>
          <a:endParaRPr lang="ru-RU"/>
        </a:p>
      </dgm:t>
    </dgm:pt>
    <dgm:pt modelId="{012B9F01-F704-4BDF-B545-1506A85B490A}" type="pres">
      <dgm:prSet presAssocID="{F7503952-2AB6-4ECF-8072-7BAD04296C0C}" presName="img" presStyleLbl="fgImgPlace1" presStyleIdx="3" presStyleCnt="7" custScaleX="85591" custScaleY="20748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6527AFB-D8AA-4688-8167-CB7113EEECF3}" type="pres">
      <dgm:prSet presAssocID="{F7503952-2AB6-4ECF-8072-7BAD04296C0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5B40-0D14-46C6-AE96-FDDB235943BD}" type="pres">
      <dgm:prSet presAssocID="{B6DBB40F-D0CC-40F7-9684-C0E23F6BDAFA}" presName="spacer" presStyleCnt="0"/>
      <dgm:spPr/>
    </dgm:pt>
    <dgm:pt modelId="{56327EB1-5E09-474B-9293-13490FC02971}" type="pres">
      <dgm:prSet presAssocID="{5C26FA57-40FA-49C2-AD0C-68137F60099B}" presName="comp" presStyleCnt="0"/>
      <dgm:spPr/>
    </dgm:pt>
    <dgm:pt modelId="{FB3289A0-A4C8-41DB-A672-D3D2FC2EFF66}" type="pres">
      <dgm:prSet presAssocID="{5C26FA57-40FA-49C2-AD0C-68137F60099B}" presName="box" presStyleLbl="node1" presStyleIdx="4" presStyleCnt="7"/>
      <dgm:spPr/>
      <dgm:t>
        <a:bodyPr/>
        <a:lstStyle/>
        <a:p>
          <a:endParaRPr lang="ru-RU"/>
        </a:p>
      </dgm:t>
    </dgm:pt>
    <dgm:pt modelId="{223970D7-A31E-4244-8ADD-00A4482D8CD1}" type="pres">
      <dgm:prSet presAssocID="{5C26FA57-40FA-49C2-AD0C-68137F60099B}" presName="img" presStyleLbl="fgImgPlace1" presStyleIdx="4" presStyleCnt="7" custScaleX="86218" custScaleY="20681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83BF24E-8E7E-45E7-A7D4-C40DAE086548}" type="pres">
      <dgm:prSet presAssocID="{5C26FA57-40FA-49C2-AD0C-68137F60099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6600B-2487-48E7-95E7-136F17CF89D2}" type="pres">
      <dgm:prSet presAssocID="{DFB1103C-426B-44B5-801F-03D45B3FA890}" presName="spacer" presStyleCnt="0"/>
      <dgm:spPr/>
    </dgm:pt>
    <dgm:pt modelId="{75D3063E-2CE3-40E1-B6C8-A03A15F3E84E}" type="pres">
      <dgm:prSet presAssocID="{7B2D30DB-2300-43E0-987C-F9121DF12483}" presName="comp" presStyleCnt="0"/>
      <dgm:spPr/>
    </dgm:pt>
    <dgm:pt modelId="{812A6E2A-924D-4974-8D65-05D2A4F15BB5}" type="pres">
      <dgm:prSet presAssocID="{7B2D30DB-2300-43E0-987C-F9121DF12483}" presName="box" presStyleLbl="node1" presStyleIdx="5" presStyleCnt="7"/>
      <dgm:spPr/>
      <dgm:t>
        <a:bodyPr/>
        <a:lstStyle/>
        <a:p>
          <a:endParaRPr lang="ru-RU"/>
        </a:p>
      </dgm:t>
    </dgm:pt>
    <dgm:pt modelId="{84147A1F-C00A-4D93-B7D9-B894F2E05B9B}" type="pres">
      <dgm:prSet presAssocID="{7B2D30DB-2300-43E0-987C-F9121DF12483}" presName="img" presStyleLbl="fgImgPlace1" presStyleIdx="5" presStyleCnt="7" custScaleX="54712" custScaleY="20216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15A0E5-710F-4ECF-BA10-39D996FDFCB1}" type="pres">
      <dgm:prSet presAssocID="{7B2D30DB-2300-43E0-987C-F9121DF1248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82DE-3B26-412B-804F-ED1216006774}" type="pres">
      <dgm:prSet presAssocID="{8D5CE79B-47EC-4B23-94E8-9D29FCCDFBE9}" presName="spacer" presStyleCnt="0"/>
      <dgm:spPr/>
    </dgm:pt>
    <dgm:pt modelId="{1F962B41-FBE1-448B-9547-12D6CD3E6C41}" type="pres">
      <dgm:prSet presAssocID="{B9928EDD-EA0D-4667-BB04-8132E9DDC78C}" presName="comp" presStyleCnt="0"/>
      <dgm:spPr/>
    </dgm:pt>
    <dgm:pt modelId="{117ADDB2-F250-47CB-9FB5-C8E368F9BEE7}" type="pres">
      <dgm:prSet presAssocID="{B9928EDD-EA0D-4667-BB04-8132E9DDC78C}" presName="box" presStyleLbl="node1" presStyleIdx="6" presStyleCnt="7" custLinFactNeighborY="7843"/>
      <dgm:spPr/>
      <dgm:t>
        <a:bodyPr/>
        <a:lstStyle/>
        <a:p>
          <a:endParaRPr lang="ru-RU"/>
        </a:p>
      </dgm:t>
    </dgm:pt>
    <dgm:pt modelId="{A4925B97-D874-498B-B5A9-7E88D0CA2D8B}" type="pres">
      <dgm:prSet presAssocID="{B9928EDD-EA0D-4667-BB04-8132E9DDC78C}" presName="img" presStyleLbl="fgImgPlace1" presStyleIdx="6" presStyleCnt="7" custScaleX="70687" custScaleY="19937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D242D2-FB01-4DBE-B213-92D2E27CC1A7}" type="pres">
      <dgm:prSet presAssocID="{B9928EDD-EA0D-4667-BB04-8132E9DDC78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17543-422C-44AD-830E-8C6B307C21B0}" type="presOf" srcId="{5C26FA57-40FA-49C2-AD0C-68137F60099B}" destId="{383BF24E-8E7E-45E7-A7D4-C40DAE086548}" srcOrd="1" destOrd="0" presId="urn:microsoft.com/office/officeart/2005/8/layout/vList4#1"/>
    <dgm:cxn modelId="{348EB719-24BE-457C-8B51-02655986877C}" type="presOf" srcId="{DEF62562-51EF-448E-84F6-F239921E5691}" destId="{64A1A500-BD3D-4155-BFD5-CBA6303FAD2A}" srcOrd="0" destOrd="0" presId="urn:microsoft.com/office/officeart/2005/8/layout/vList4#1"/>
    <dgm:cxn modelId="{73AF7442-347C-4034-BA10-CE8A8340B386}" srcId="{DEF62562-51EF-448E-84F6-F239921E5691}" destId="{003087FD-1358-4B1C-8A0B-ED85DC520684}" srcOrd="0" destOrd="0" parTransId="{C994E079-7DDD-4FE9-A8ED-78B75CF8D03E}" sibTransId="{D18B8F6D-4315-4119-B80B-668E60541865}"/>
    <dgm:cxn modelId="{3A754030-A82D-4956-A184-3F7B5E9CC998}" type="presOf" srcId="{7B2D30DB-2300-43E0-987C-F9121DF12483}" destId="{812A6E2A-924D-4974-8D65-05D2A4F15BB5}" srcOrd="0" destOrd="0" presId="urn:microsoft.com/office/officeart/2005/8/layout/vList4#1"/>
    <dgm:cxn modelId="{3B8BDE62-13D2-461D-B7FD-CE0358205CAC}" type="presOf" srcId="{003087FD-1358-4B1C-8A0B-ED85DC520684}" destId="{7FF80B6C-D410-4D29-8595-14FA04668613}" srcOrd="1" destOrd="0" presId="urn:microsoft.com/office/officeart/2005/8/layout/vList4#1"/>
    <dgm:cxn modelId="{A9E4A79E-F092-4482-9C26-B828EC6B3165}" type="presOf" srcId="{F7503952-2AB6-4ECF-8072-7BAD04296C0C}" destId="{36527AFB-D8AA-4688-8167-CB7113EEECF3}" srcOrd="1" destOrd="0" presId="urn:microsoft.com/office/officeart/2005/8/layout/vList4#1"/>
    <dgm:cxn modelId="{D6569A09-6032-4073-AA11-565760CF14CE}" type="presOf" srcId="{EA13BA26-B70E-4DDD-A547-7CCC8F7E1919}" destId="{AA8AD80B-D73F-4ED2-92E0-8A013D1A8F8B}" srcOrd="0" destOrd="0" presId="urn:microsoft.com/office/officeart/2005/8/layout/vList4#1"/>
    <dgm:cxn modelId="{7698C456-099F-41E4-830D-28263F3DAA76}" srcId="{DEF62562-51EF-448E-84F6-F239921E5691}" destId="{5C26FA57-40FA-49C2-AD0C-68137F60099B}" srcOrd="4" destOrd="0" parTransId="{A7014234-CF97-49C7-8352-8DEE8662AFE6}" sibTransId="{DFB1103C-426B-44B5-801F-03D45B3FA890}"/>
    <dgm:cxn modelId="{968B8875-A5D8-4639-8CE3-0E8C90554D0D}" srcId="{DEF62562-51EF-448E-84F6-F239921E5691}" destId="{7B2D30DB-2300-43E0-987C-F9121DF12483}" srcOrd="5" destOrd="0" parTransId="{A629ED3E-020E-459A-B9A2-62CC59AAB4DE}" sibTransId="{8D5CE79B-47EC-4B23-94E8-9D29FCCDFBE9}"/>
    <dgm:cxn modelId="{2A323DAD-1DD4-4E50-B698-C22FFDB4E0A8}" type="presOf" srcId="{EA13BA26-B70E-4DDD-A547-7CCC8F7E1919}" destId="{9C06DF9D-A018-44F3-B7E9-9BAA17B6EE01}" srcOrd="1" destOrd="0" presId="urn:microsoft.com/office/officeart/2005/8/layout/vList4#1"/>
    <dgm:cxn modelId="{1C362937-323F-42FF-8819-AC5766CE8189}" type="presOf" srcId="{2D1F3ABD-9F53-4E7C-808E-7623FF42929F}" destId="{378C97AF-10BD-4BAC-97EB-43EEFF81B216}" srcOrd="1" destOrd="0" presId="urn:microsoft.com/office/officeart/2005/8/layout/vList4#1"/>
    <dgm:cxn modelId="{B232FDFB-F07C-41C2-9323-A638CFD62F71}" type="presOf" srcId="{F7503952-2AB6-4ECF-8072-7BAD04296C0C}" destId="{A825AE1B-86E6-41A5-A50A-E53D29707539}" srcOrd="0" destOrd="0" presId="urn:microsoft.com/office/officeart/2005/8/layout/vList4#1"/>
    <dgm:cxn modelId="{333109F1-042F-4F9C-BB20-CE4F9216C871}" type="presOf" srcId="{7B2D30DB-2300-43E0-987C-F9121DF12483}" destId="{5A15A0E5-710F-4ECF-BA10-39D996FDFCB1}" srcOrd="1" destOrd="0" presId="urn:microsoft.com/office/officeart/2005/8/layout/vList4#1"/>
    <dgm:cxn modelId="{F2407C88-45B3-4FAA-A682-FC19191CAB05}" srcId="{DEF62562-51EF-448E-84F6-F239921E5691}" destId="{F7503952-2AB6-4ECF-8072-7BAD04296C0C}" srcOrd="3" destOrd="0" parTransId="{F423DD39-465C-4385-BAAF-E5230909B093}" sibTransId="{B6DBB40F-D0CC-40F7-9684-C0E23F6BDAFA}"/>
    <dgm:cxn modelId="{7705B502-43F1-4F48-BB5A-D303E17E8C18}" type="presOf" srcId="{2D1F3ABD-9F53-4E7C-808E-7623FF42929F}" destId="{4882D021-C258-4318-BC1D-8BCB9DBB0451}" srcOrd="0" destOrd="0" presId="urn:microsoft.com/office/officeart/2005/8/layout/vList4#1"/>
    <dgm:cxn modelId="{C0F16148-D4E6-4039-A845-608D361D9322}" type="presOf" srcId="{5C26FA57-40FA-49C2-AD0C-68137F60099B}" destId="{FB3289A0-A4C8-41DB-A672-D3D2FC2EFF66}" srcOrd="0" destOrd="0" presId="urn:microsoft.com/office/officeart/2005/8/layout/vList4#1"/>
    <dgm:cxn modelId="{37F4260B-80E3-4BA5-8B8F-2F7CB69CD4D9}" srcId="{DEF62562-51EF-448E-84F6-F239921E5691}" destId="{EA13BA26-B70E-4DDD-A547-7CCC8F7E1919}" srcOrd="1" destOrd="0" parTransId="{137DB50E-E91A-4F87-8705-92DD065115A6}" sibTransId="{30E56BE8-2A54-42CD-8D80-51A7A10DD765}"/>
    <dgm:cxn modelId="{41DF3981-B9FD-4E55-997E-0970F9DAA350}" srcId="{DEF62562-51EF-448E-84F6-F239921E5691}" destId="{2D1F3ABD-9F53-4E7C-808E-7623FF42929F}" srcOrd="2" destOrd="0" parTransId="{A07528BF-CA05-4789-84DB-42B7B05072E3}" sibTransId="{E64F8C37-0E7A-44F6-9926-E3815D47F88C}"/>
    <dgm:cxn modelId="{0C1BCAFE-7CA2-4133-8D1F-875D6F8D5626}" type="presOf" srcId="{003087FD-1358-4B1C-8A0B-ED85DC520684}" destId="{467474DE-259F-489A-BC42-9D4E13174436}" srcOrd="0" destOrd="0" presId="urn:microsoft.com/office/officeart/2005/8/layout/vList4#1"/>
    <dgm:cxn modelId="{2138C061-8ABC-4C1B-8E59-8FE7E1AEB2A8}" type="presOf" srcId="{B9928EDD-EA0D-4667-BB04-8132E9DDC78C}" destId="{3ED242D2-FB01-4DBE-B213-92D2E27CC1A7}" srcOrd="1" destOrd="0" presId="urn:microsoft.com/office/officeart/2005/8/layout/vList4#1"/>
    <dgm:cxn modelId="{AFBEA32D-4753-4155-AD1A-5DDFDC4CB9A4}" type="presOf" srcId="{B9928EDD-EA0D-4667-BB04-8132E9DDC78C}" destId="{117ADDB2-F250-47CB-9FB5-C8E368F9BEE7}" srcOrd="0" destOrd="0" presId="urn:microsoft.com/office/officeart/2005/8/layout/vList4#1"/>
    <dgm:cxn modelId="{9748D2B5-A1B7-45BE-899D-A0D027E53ECB}" srcId="{DEF62562-51EF-448E-84F6-F239921E5691}" destId="{B9928EDD-EA0D-4667-BB04-8132E9DDC78C}" srcOrd="6" destOrd="0" parTransId="{E1ED1B7D-528E-4DB5-ADC9-DD34C15FE6C0}" sibTransId="{2CE5FFC1-3BF5-4AAD-9766-74E62654A735}"/>
    <dgm:cxn modelId="{331D0236-80A0-4008-977A-6FA5667AA040}" type="presParOf" srcId="{64A1A500-BD3D-4155-BFD5-CBA6303FAD2A}" destId="{7C45B7D6-56FB-45B2-ADDE-3B30C0BBFBB5}" srcOrd="0" destOrd="0" presId="urn:microsoft.com/office/officeart/2005/8/layout/vList4#1"/>
    <dgm:cxn modelId="{2DD86FA2-AFE8-4751-AAA2-5C609532E717}" type="presParOf" srcId="{7C45B7D6-56FB-45B2-ADDE-3B30C0BBFBB5}" destId="{467474DE-259F-489A-BC42-9D4E13174436}" srcOrd="0" destOrd="0" presId="urn:microsoft.com/office/officeart/2005/8/layout/vList4#1"/>
    <dgm:cxn modelId="{5BFA4081-6113-4DDF-9557-3A83D97586A2}" type="presParOf" srcId="{7C45B7D6-56FB-45B2-ADDE-3B30C0BBFBB5}" destId="{2738B140-426D-49FD-8B89-0E87BD64B5C7}" srcOrd="1" destOrd="0" presId="urn:microsoft.com/office/officeart/2005/8/layout/vList4#1"/>
    <dgm:cxn modelId="{DAE60ADD-5F25-456E-AA4D-B3D68A35D531}" type="presParOf" srcId="{7C45B7D6-56FB-45B2-ADDE-3B30C0BBFBB5}" destId="{7FF80B6C-D410-4D29-8595-14FA04668613}" srcOrd="2" destOrd="0" presId="urn:microsoft.com/office/officeart/2005/8/layout/vList4#1"/>
    <dgm:cxn modelId="{EFB2B463-3D7A-49AE-BB1C-70D094D41259}" type="presParOf" srcId="{64A1A500-BD3D-4155-BFD5-CBA6303FAD2A}" destId="{A135B181-7631-40EA-8DEF-01A3BF4F34CC}" srcOrd="1" destOrd="0" presId="urn:microsoft.com/office/officeart/2005/8/layout/vList4#1"/>
    <dgm:cxn modelId="{5B05BB8C-431D-495E-ADA5-28A08AA5717E}" type="presParOf" srcId="{64A1A500-BD3D-4155-BFD5-CBA6303FAD2A}" destId="{1ABEFBD5-C751-490E-91DC-ABCD1BF61145}" srcOrd="2" destOrd="0" presId="urn:microsoft.com/office/officeart/2005/8/layout/vList4#1"/>
    <dgm:cxn modelId="{E46B29D7-AA27-4D52-99B0-B42AC14783C2}" type="presParOf" srcId="{1ABEFBD5-C751-490E-91DC-ABCD1BF61145}" destId="{AA8AD80B-D73F-4ED2-92E0-8A013D1A8F8B}" srcOrd="0" destOrd="0" presId="urn:microsoft.com/office/officeart/2005/8/layout/vList4#1"/>
    <dgm:cxn modelId="{654ACE89-2B4B-4BB5-80C4-CCE0BCF2AC0A}" type="presParOf" srcId="{1ABEFBD5-C751-490E-91DC-ABCD1BF61145}" destId="{37102F11-249E-47A1-8A06-432AABC8F514}" srcOrd="1" destOrd="0" presId="urn:microsoft.com/office/officeart/2005/8/layout/vList4#1"/>
    <dgm:cxn modelId="{085F673E-9C74-4977-94CC-1131F5FCEDC0}" type="presParOf" srcId="{1ABEFBD5-C751-490E-91DC-ABCD1BF61145}" destId="{9C06DF9D-A018-44F3-B7E9-9BAA17B6EE01}" srcOrd="2" destOrd="0" presId="urn:microsoft.com/office/officeart/2005/8/layout/vList4#1"/>
    <dgm:cxn modelId="{A21D1F51-53B2-49FE-B4F2-9EAAEB1CF4F5}" type="presParOf" srcId="{64A1A500-BD3D-4155-BFD5-CBA6303FAD2A}" destId="{92206CE2-6D61-479F-BD78-AD484AB39349}" srcOrd="3" destOrd="0" presId="urn:microsoft.com/office/officeart/2005/8/layout/vList4#1"/>
    <dgm:cxn modelId="{154BE12D-DD8C-4C5F-B22D-A1C4DD7C68AE}" type="presParOf" srcId="{64A1A500-BD3D-4155-BFD5-CBA6303FAD2A}" destId="{C942880C-BC48-45F3-9B76-2854DCA6E1B7}" srcOrd="4" destOrd="0" presId="urn:microsoft.com/office/officeart/2005/8/layout/vList4#1"/>
    <dgm:cxn modelId="{08B3685D-A62A-4650-A517-286C71A3565D}" type="presParOf" srcId="{C942880C-BC48-45F3-9B76-2854DCA6E1B7}" destId="{4882D021-C258-4318-BC1D-8BCB9DBB0451}" srcOrd="0" destOrd="0" presId="urn:microsoft.com/office/officeart/2005/8/layout/vList4#1"/>
    <dgm:cxn modelId="{FC1EF8C2-C229-4FC2-91AD-1D2F2839A0A0}" type="presParOf" srcId="{C942880C-BC48-45F3-9B76-2854DCA6E1B7}" destId="{8576F23E-712B-4AC6-BCD6-2023011A3ACB}" srcOrd="1" destOrd="0" presId="urn:microsoft.com/office/officeart/2005/8/layout/vList4#1"/>
    <dgm:cxn modelId="{06B1619A-7703-4DAE-94EB-E61D826E99F7}" type="presParOf" srcId="{C942880C-BC48-45F3-9B76-2854DCA6E1B7}" destId="{378C97AF-10BD-4BAC-97EB-43EEFF81B216}" srcOrd="2" destOrd="0" presId="urn:microsoft.com/office/officeart/2005/8/layout/vList4#1"/>
    <dgm:cxn modelId="{4CB228D6-E4F8-4F45-ACD6-DAC3E2FBA8FB}" type="presParOf" srcId="{64A1A500-BD3D-4155-BFD5-CBA6303FAD2A}" destId="{8D62424E-99D0-4A75-B552-6C735E56A232}" srcOrd="5" destOrd="0" presId="urn:microsoft.com/office/officeart/2005/8/layout/vList4#1"/>
    <dgm:cxn modelId="{61525834-4094-4338-A8E5-8965EFE158C1}" type="presParOf" srcId="{64A1A500-BD3D-4155-BFD5-CBA6303FAD2A}" destId="{56DABA71-E918-40F2-A5ED-A86D2083D556}" srcOrd="6" destOrd="0" presId="urn:microsoft.com/office/officeart/2005/8/layout/vList4#1"/>
    <dgm:cxn modelId="{9223B3C4-0E16-4914-83A4-EF9B036B6FCC}" type="presParOf" srcId="{56DABA71-E918-40F2-A5ED-A86D2083D556}" destId="{A825AE1B-86E6-41A5-A50A-E53D29707539}" srcOrd="0" destOrd="0" presId="urn:microsoft.com/office/officeart/2005/8/layout/vList4#1"/>
    <dgm:cxn modelId="{F4B646FD-E4A0-49DC-8C58-82183A3CD5BF}" type="presParOf" srcId="{56DABA71-E918-40F2-A5ED-A86D2083D556}" destId="{012B9F01-F704-4BDF-B545-1506A85B490A}" srcOrd="1" destOrd="0" presId="urn:microsoft.com/office/officeart/2005/8/layout/vList4#1"/>
    <dgm:cxn modelId="{3E55F466-D4C6-47A9-B61F-7F1E746E2399}" type="presParOf" srcId="{56DABA71-E918-40F2-A5ED-A86D2083D556}" destId="{36527AFB-D8AA-4688-8167-CB7113EEECF3}" srcOrd="2" destOrd="0" presId="urn:microsoft.com/office/officeart/2005/8/layout/vList4#1"/>
    <dgm:cxn modelId="{0984638B-553B-4E0B-843C-4CC4AA0CC025}" type="presParOf" srcId="{64A1A500-BD3D-4155-BFD5-CBA6303FAD2A}" destId="{854E5B40-0D14-46C6-AE96-FDDB235943BD}" srcOrd="7" destOrd="0" presId="urn:microsoft.com/office/officeart/2005/8/layout/vList4#1"/>
    <dgm:cxn modelId="{974D6D8F-1864-4A96-9B81-1EE635354E54}" type="presParOf" srcId="{64A1A500-BD3D-4155-BFD5-CBA6303FAD2A}" destId="{56327EB1-5E09-474B-9293-13490FC02971}" srcOrd="8" destOrd="0" presId="urn:microsoft.com/office/officeart/2005/8/layout/vList4#1"/>
    <dgm:cxn modelId="{008F0B4B-E129-4416-89CD-FBBA95E8B338}" type="presParOf" srcId="{56327EB1-5E09-474B-9293-13490FC02971}" destId="{FB3289A0-A4C8-41DB-A672-D3D2FC2EFF66}" srcOrd="0" destOrd="0" presId="urn:microsoft.com/office/officeart/2005/8/layout/vList4#1"/>
    <dgm:cxn modelId="{A0C890EE-7D33-45C8-87F8-CEF12BAFDDA6}" type="presParOf" srcId="{56327EB1-5E09-474B-9293-13490FC02971}" destId="{223970D7-A31E-4244-8ADD-00A4482D8CD1}" srcOrd="1" destOrd="0" presId="urn:microsoft.com/office/officeart/2005/8/layout/vList4#1"/>
    <dgm:cxn modelId="{876AF2B5-FD39-4F9F-AD5A-1B3704ABA994}" type="presParOf" srcId="{56327EB1-5E09-474B-9293-13490FC02971}" destId="{383BF24E-8E7E-45E7-A7D4-C40DAE086548}" srcOrd="2" destOrd="0" presId="urn:microsoft.com/office/officeart/2005/8/layout/vList4#1"/>
    <dgm:cxn modelId="{86793E8C-DCBE-439A-91C5-BFCACF42C8CA}" type="presParOf" srcId="{64A1A500-BD3D-4155-BFD5-CBA6303FAD2A}" destId="{3146600B-2487-48E7-95E7-136F17CF89D2}" srcOrd="9" destOrd="0" presId="urn:microsoft.com/office/officeart/2005/8/layout/vList4#1"/>
    <dgm:cxn modelId="{01107C74-3714-4129-870F-34B157992B51}" type="presParOf" srcId="{64A1A500-BD3D-4155-BFD5-CBA6303FAD2A}" destId="{75D3063E-2CE3-40E1-B6C8-A03A15F3E84E}" srcOrd="10" destOrd="0" presId="urn:microsoft.com/office/officeart/2005/8/layout/vList4#1"/>
    <dgm:cxn modelId="{F18209BF-628E-4AB8-9040-9345CF147B84}" type="presParOf" srcId="{75D3063E-2CE3-40E1-B6C8-A03A15F3E84E}" destId="{812A6E2A-924D-4974-8D65-05D2A4F15BB5}" srcOrd="0" destOrd="0" presId="urn:microsoft.com/office/officeart/2005/8/layout/vList4#1"/>
    <dgm:cxn modelId="{B9C055E8-8B7A-4E06-BE4E-1F9D77759430}" type="presParOf" srcId="{75D3063E-2CE3-40E1-B6C8-A03A15F3E84E}" destId="{84147A1F-C00A-4D93-B7D9-B894F2E05B9B}" srcOrd="1" destOrd="0" presId="urn:microsoft.com/office/officeart/2005/8/layout/vList4#1"/>
    <dgm:cxn modelId="{497EC884-D511-42BD-86A4-130ADAA6605C}" type="presParOf" srcId="{75D3063E-2CE3-40E1-B6C8-A03A15F3E84E}" destId="{5A15A0E5-710F-4ECF-BA10-39D996FDFCB1}" srcOrd="2" destOrd="0" presId="urn:microsoft.com/office/officeart/2005/8/layout/vList4#1"/>
    <dgm:cxn modelId="{2CF42FF8-86A4-461C-908C-9C1EA03A9C15}" type="presParOf" srcId="{64A1A500-BD3D-4155-BFD5-CBA6303FAD2A}" destId="{AF6582DE-3B26-412B-804F-ED1216006774}" srcOrd="11" destOrd="0" presId="urn:microsoft.com/office/officeart/2005/8/layout/vList4#1"/>
    <dgm:cxn modelId="{C2774B44-F729-4FB1-AF74-AE68D77B90A4}" type="presParOf" srcId="{64A1A500-BD3D-4155-BFD5-CBA6303FAD2A}" destId="{1F962B41-FBE1-448B-9547-12D6CD3E6C41}" srcOrd="12" destOrd="0" presId="urn:microsoft.com/office/officeart/2005/8/layout/vList4#1"/>
    <dgm:cxn modelId="{2C48ADE0-3A61-4FD6-80CA-7B6D0AC5FCC9}" type="presParOf" srcId="{1F962B41-FBE1-448B-9547-12D6CD3E6C41}" destId="{117ADDB2-F250-47CB-9FB5-C8E368F9BEE7}" srcOrd="0" destOrd="0" presId="urn:microsoft.com/office/officeart/2005/8/layout/vList4#1"/>
    <dgm:cxn modelId="{8395E59C-79E9-442C-931D-910067125FDC}" type="presParOf" srcId="{1F962B41-FBE1-448B-9547-12D6CD3E6C41}" destId="{A4925B97-D874-498B-B5A9-7E88D0CA2D8B}" srcOrd="1" destOrd="0" presId="urn:microsoft.com/office/officeart/2005/8/layout/vList4#1"/>
    <dgm:cxn modelId="{497CA92B-33D6-4AD1-A8C5-FB31192603D2}" type="presParOf" srcId="{1F962B41-FBE1-448B-9547-12D6CD3E6C41}" destId="{3ED242D2-FB01-4DBE-B213-92D2E27CC1A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474DE-259F-489A-BC42-9D4E13174436}">
      <dsp:nvSpPr>
        <dsp:cNvPr id="0" name=""/>
        <dsp:cNvSpPr/>
      </dsp:nvSpPr>
      <dsp:spPr>
        <a:xfrm>
          <a:off x="0" y="90574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.</a:t>
          </a:r>
          <a:r>
            <a:rPr lang="en-US" sz="2400" kern="1200" dirty="0" smtClean="0">
              <a:solidFill>
                <a:srgbClr val="003399"/>
              </a:solidFill>
            </a:rPr>
            <a:t>Yóulā</a:t>
          </a:r>
          <a:r>
            <a:rPr lang="en-US" sz="2400" kern="1200" dirty="0" smtClean="0">
              <a:solidFill>
                <a:srgbClr val="990099"/>
              </a:solidFill>
            </a:rPr>
            <a:t>       </a:t>
          </a:r>
          <a:r>
            <a:rPr lang="en-US" sz="2400" kern="1200" dirty="0" smtClean="0">
              <a:solidFill>
                <a:srgbClr val="008000"/>
              </a:solidFill>
            </a:rPr>
            <a:t>bàngqiú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90574"/>
        <a:ext cx="3514199" cy="290992"/>
      </dsp:txXfrm>
    </dsp:sp>
    <dsp:sp modelId="{2738B140-426D-49FD-8B89-0E87BD64B5C7}">
      <dsp:nvSpPr>
        <dsp:cNvPr id="0" name=""/>
        <dsp:cNvSpPr/>
      </dsp:nvSpPr>
      <dsp:spPr>
        <a:xfrm>
          <a:off x="90699" y="0"/>
          <a:ext cx="762624" cy="4721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D80B-D73F-4ED2-92E0-8A013D1A8F8B}">
      <dsp:nvSpPr>
        <dsp:cNvPr id="0" name=""/>
        <dsp:cNvSpPr/>
      </dsp:nvSpPr>
      <dsp:spPr>
        <a:xfrm>
          <a:off x="0" y="610880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2.</a:t>
          </a:r>
          <a:r>
            <a:rPr lang="ru-RU" sz="2000" kern="1200" dirty="0" smtClean="0">
              <a:solidFill>
                <a:srgbClr val="990099"/>
              </a:solidFill>
            </a:rPr>
            <a:t> </a:t>
          </a:r>
          <a:r>
            <a:rPr lang="en-US" sz="2400" kern="1200" dirty="0" smtClean="0">
              <a:solidFill>
                <a:srgbClr val="003399"/>
              </a:solidFill>
            </a:rPr>
            <a:t>Ānnà</a:t>
          </a:r>
          <a:r>
            <a:rPr lang="en-US" sz="2400" kern="1200" dirty="0" smtClean="0">
              <a:solidFill>
                <a:srgbClr val="990099"/>
              </a:solidFill>
            </a:rPr>
            <a:t>       </a:t>
          </a:r>
          <a:r>
            <a:rPr lang="en-US" sz="2400" kern="1200" dirty="0" smtClean="0">
              <a:solidFill>
                <a:srgbClr val="008000"/>
              </a:solidFill>
            </a:rPr>
            <a:t>yǔmáoqiú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610880"/>
        <a:ext cx="3514199" cy="290992"/>
      </dsp:txXfrm>
    </dsp:sp>
    <dsp:sp modelId="{37102F11-249E-47A1-8A06-432AABC8F514}">
      <dsp:nvSpPr>
        <dsp:cNvPr id="0" name=""/>
        <dsp:cNvSpPr/>
      </dsp:nvSpPr>
      <dsp:spPr>
        <a:xfrm>
          <a:off x="90699" y="501241"/>
          <a:ext cx="762624" cy="510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2D021-C258-4318-BC1D-8BCB9DBB0451}">
      <dsp:nvSpPr>
        <dsp:cNvPr id="0" name=""/>
        <dsp:cNvSpPr/>
      </dsp:nvSpPr>
      <dsp:spPr>
        <a:xfrm>
          <a:off x="0" y="1116009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3.</a:t>
          </a:r>
          <a:r>
            <a:rPr lang="ru-RU" sz="2000" kern="1200" dirty="0" smtClean="0">
              <a:solidFill>
                <a:srgbClr val="990099"/>
              </a:solidFill>
            </a:rPr>
            <a:t> </a:t>
          </a:r>
          <a:r>
            <a:rPr lang="en-US" sz="2400" kern="1200" dirty="0" smtClean="0">
              <a:solidFill>
                <a:srgbClr val="003399"/>
              </a:solidFill>
            </a:rPr>
            <a:t>Nàdáshā</a:t>
          </a:r>
          <a:r>
            <a:rPr lang="en-US" sz="2400" kern="1200" dirty="0" smtClean="0">
              <a:solidFill>
                <a:srgbClr val="990099"/>
              </a:solidFill>
            </a:rPr>
            <a:t>    </a:t>
          </a:r>
          <a:r>
            <a:rPr lang="en-US" sz="2400" kern="1200" dirty="0" smtClean="0">
              <a:solidFill>
                <a:srgbClr val="008000"/>
              </a:solidFill>
            </a:rPr>
            <a:t>páiqiú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1116009"/>
        <a:ext cx="3514199" cy="290992"/>
      </dsp:txXfrm>
    </dsp:sp>
    <dsp:sp modelId="{8576F23E-712B-4AC6-BCD6-2023011A3ACB}">
      <dsp:nvSpPr>
        <dsp:cNvPr id="0" name=""/>
        <dsp:cNvSpPr/>
      </dsp:nvSpPr>
      <dsp:spPr>
        <a:xfrm>
          <a:off x="90699" y="1040611"/>
          <a:ext cx="762624" cy="4417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5AE1B-86E6-41A5-A50A-E53D29707539}">
      <dsp:nvSpPr>
        <dsp:cNvPr id="0" name=""/>
        <dsp:cNvSpPr/>
      </dsp:nvSpPr>
      <dsp:spPr>
        <a:xfrm>
          <a:off x="0" y="1607508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4.</a:t>
          </a:r>
          <a:r>
            <a:rPr lang="ru-RU" sz="2000" kern="1200" dirty="0" smtClean="0">
              <a:solidFill>
                <a:srgbClr val="990099"/>
              </a:solidFill>
            </a:rPr>
            <a:t> </a:t>
          </a:r>
          <a:r>
            <a:rPr lang="en-US" sz="2400" kern="1200" dirty="0" smtClean="0">
              <a:solidFill>
                <a:srgbClr val="003399"/>
              </a:solidFill>
            </a:rPr>
            <a:t>Āndōng</a:t>
          </a:r>
          <a:r>
            <a:rPr lang="en-US" sz="2400" kern="1200" dirty="0" smtClean="0">
              <a:solidFill>
                <a:srgbClr val="990099"/>
              </a:solidFill>
            </a:rPr>
            <a:t>    </a:t>
          </a:r>
          <a:r>
            <a:rPr lang="en-US" sz="2400" kern="1200" dirty="0" smtClean="0">
              <a:solidFill>
                <a:srgbClr val="008000"/>
              </a:solidFill>
            </a:rPr>
            <a:t> bīngqiú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1607508"/>
        <a:ext cx="3514199" cy="290992"/>
      </dsp:txXfrm>
    </dsp:sp>
    <dsp:sp modelId="{012B9F01-F704-4BDF-B545-1506A85B490A}">
      <dsp:nvSpPr>
        <dsp:cNvPr id="0" name=""/>
        <dsp:cNvSpPr/>
      </dsp:nvSpPr>
      <dsp:spPr>
        <a:xfrm>
          <a:off x="92918" y="1511499"/>
          <a:ext cx="758186" cy="483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289A0-A4C8-41DB-A672-D3D2FC2EFF66}">
      <dsp:nvSpPr>
        <dsp:cNvPr id="0" name=""/>
        <dsp:cNvSpPr/>
      </dsp:nvSpPr>
      <dsp:spPr>
        <a:xfrm>
          <a:off x="0" y="2118835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5.</a:t>
          </a:r>
          <a:r>
            <a:rPr lang="ru-RU" sz="2400" kern="1200" dirty="0" smtClean="0">
              <a:solidFill>
                <a:srgbClr val="339933"/>
              </a:solidFill>
            </a:rPr>
            <a:t> </a:t>
          </a:r>
          <a:r>
            <a:rPr lang="en-US" sz="2400" kern="1200" dirty="0" smtClean="0">
              <a:solidFill>
                <a:srgbClr val="003399"/>
              </a:solidFill>
            </a:rPr>
            <a:t>Sàshā</a:t>
          </a:r>
          <a:r>
            <a:rPr lang="en-US" sz="2400" kern="1200" dirty="0" smtClean="0">
              <a:solidFill>
                <a:srgbClr val="339933"/>
              </a:solidFill>
            </a:rPr>
            <a:t>       </a:t>
          </a:r>
          <a:r>
            <a:rPr lang="en-US" sz="2400" kern="1200" dirty="0" smtClean="0">
              <a:solidFill>
                <a:srgbClr val="008000"/>
              </a:solidFill>
            </a:rPr>
            <a:t>lánqiú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2118835"/>
        <a:ext cx="3514199" cy="290992"/>
      </dsp:txXfrm>
    </dsp:sp>
    <dsp:sp modelId="{223970D7-A31E-4244-8ADD-00A4482D8CD1}">
      <dsp:nvSpPr>
        <dsp:cNvPr id="0" name=""/>
        <dsp:cNvSpPr/>
      </dsp:nvSpPr>
      <dsp:spPr>
        <a:xfrm>
          <a:off x="90141" y="2023609"/>
          <a:ext cx="763740" cy="481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A6E2A-924D-4974-8D65-05D2A4F15BB5}">
      <dsp:nvSpPr>
        <dsp:cNvPr id="0" name=""/>
        <dsp:cNvSpPr/>
      </dsp:nvSpPr>
      <dsp:spPr>
        <a:xfrm>
          <a:off x="0" y="2623972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6.</a:t>
          </a:r>
          <a:r>
            <a:rPr lang="ru-RU" sz="2400" kern="1200" dirty="0" smtClean="0">
              <a:solidFill>
                <a:srgbClr val="339933"/>
              </a:solidFill>
            </a:rPr>
            <a:t> </a:t>
          </a:r>
          <a:r>
            <a:rPr lang="en-US" sz="2400" kern="1200" dirty="0" smtClean="0">
              <a:solidFill>
                <a:srgbClr val="003399"/>
              </a:solidFill>
            </a:rPr>
            <a:t>Yīwàn</a:t>
          </a:r>
          <a:r>
            <a:rPr lang="en-US" sz="2400" kern="1200" dirty="0" smtClean="0">
              <a:solidFill>
                <a:srgbClr val="339933"/>
              </a:solidFill>
            </a:rPr>
            <a:t>       </a:t>
          </a:r>
          <a:r>
            <a:rPr lang="en-US" sz="2400" kern="1200" dirty="0" smtClean="0">
              <a:solidFill>
                <a:srgbClr val="008000"/>
              </a:solidFill>
            </a:rPr>
            <a:t>w</a:t>
          </a:r>
          <a:r>
            <a:rPr lang="vi-VN" sz="2400" kern="1200" dirty="0" smtClean="0">
              <a:solidFill>
                <a:srgbClr val="008000"/>
              </a:solidFill>
            </a:rPr>
            <a:t>ă</a:t>
          </a:r>
          <a:r>
            <a:rPr lang="en-US" sz="2400" kern="1200" dirty="0" smtClean="0">
              <a:solidFill>
                <a:srgbClr val="008000"/>
              </a:solidFill>
            </a:rPr>
            <a:t>ngqiú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2623972"/>
        <a:ext cx="3514199" cy="290992"/>
      </dsp:txXfrm>
    </dsp:sp>
    <dsp:sp modelId="{84147A1F-C00A-4D93-B7D9-B894F2E05B9B}">
      <dsp:nvSpPr>
        <dsp:cNvPr id="0" name=""/>
        <dsp:cNvSpPr/>
      </dsp:nvSpPr>
      <dsp:spPr>
        <a:xfrm>
          <a:off x="229685" y="2534153"/>
          <a:ext cx="484652" cy="4706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ADDB2-F250-47CB-9FB5-C8E368F9BEE7}">
      <dsp:nvSpPr>
        <dsp:cNvPr id="0" name=""/>
        <dsp:cNvSpPr/>
      </dsp:nvSpPr>
      <dsp:spPr>
        <a:xfrm>
          <a:off x="0" y="3143270"/>
          <a:ext cx="4429124" cy="29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7. </a:t>
          </a:r>
          <a:r>
            <a:rPr lang="en-US" sz="2400" kern="1200" dirty="0" smtClean="0">
              <a:solidFill>
                <a:srgbClr val="003399"/>
              </a:solidFill>
            </a:rPr>
            <a:t>Liénā</a:t>
          </a:r>
          <a:r>
            <a:rPr lang="en-US" sz="2000" kern="1200" dirty="0" smtClean="0">
              <a:solidFill>
                <a:srgbClr val="003399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       </a:t>
          </a:r>
          <a:r>
            <a:rPr lang="en-US" sz="2400" kern="1200" dirty="0" smtClean="0">
              <a:solidFill>
                <a:srgbClr val="008000"/>
              </a:solidFill>
            </a:rPr>
            <a:t>g</a:t>
          </a:r>
          <a:r>
            <a:rPr lang="vi-VN" sz="2400" kern="1200" dirty="0" smtClean="0">
              <a:solidFill>
                <a:srgbClr val="008000"/>
              </a:solidFill>
            </a:rPr>
            <a:t>ă</a:t>
          </a:r>
          <a:r>
            <a:rPr lang="en-US" sz="2400" kern="1200" dirty="0" smtClean="0">
              <a:solidFill>
                <a:srgbClr val="008000"/>
              </a:solidFill>
            </a:rPr>
            <a:t>nl</a:t>
          </a:r>
          <a:r>
            <a:rPr lang="vi-VN" sz="2400" kern="1200" dirty="0" smtClean="0">
              <a:solidFill>
                <a:srgbClr val="008000"/>
              </a:solidFill>
            </a:rPr>
            <a:t>ă</a:t>
          </a:r>
          <a:r>
            <a:rPr lang="en-US" sz="2400" kern="1200" dirty="0" smtClean="0">
              <a:solidFill>
                <a:srgbClr val="008000"/>
              </a:solidFill>
            </a:rPr>
            <a:t>nqiú </a:t>
          </a:r>
          <a:endParaRPr lang="ru-RU" sz="2400" kern="1200" dirty="0">
            <a:solidFill>
              <a:srgbClr val="008000"/>
            </a:solidFill>
          </a:endParaRPr>
        </a:p>
      </dsp:txBody>
      <dsp:txXfrm>
        <a:off x="914924" y="3143270"/>
        <a:ext cx="3514199" cy="290992"/>
      </dsp:txXfrm>
    </dsp:sp>
    <dsp:sp modelId="{A4925B97-D874-498B-B5A9-7E88D0CA2D8B}">
      <dsp:nvSpPr>
        <dsp:cNvPr id="0" name=""/>
        <dsp:cNvSpPr/>
      </dsp:nvSpPr>
      <dsp:spPr>
        <a:xfrm>
          <a:off x="158930" y="3033883"/>
          <a:ext cx="626162" cy="4641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40C534-D514-4ADB-B134-D08BC30F6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71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4596F2-5BBD-46DE-A44E-932246C3E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856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940D8-2B5D-4CEF-9903-F0093815114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C7544CDC-5EDB-460C-A425-A21C72789E2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 dirty="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BA29-F3A1-4900-B2E9-9C8B21E65C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1A986-43A2-4518-851D-60B4403449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17724-B394-410E-8383-A1A7AA9FEF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656D2-02E5-41D1-9BF5-E705C5EEB2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409AD7-A348-4E34-B3A8-ED118FA45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0A60E4-9325-414B-89B8-FB05F78C4C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рисунка </a:t>
            </a:r>
            <a:r>
              <a:rPr lang="ru-RU" dirty="0" err="1" smtClean="0"/>
              <a:t>SmartArt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D684DE-7FD6-477E-911F-256956FF1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91BF-554F-4FB2-9FF7-EE55AD5776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CC54-0190-4170-A35C-BB5F6A650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A054D-1E39-47F3-B083-4FA183408A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0478-2243-431D-8DAB-243D216864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78423-2556-4A93-8DCD-76CDD324AE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6F2F-935B-4A18-9681-9FA16CE212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0776D-A4AC-48B7-9EB4-15258C2765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EB6F-25FF-4DD7-92D8-CE03454C17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A9C75-9512-410F-A5FA-8FBD256FF3A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4.wmf"/><Relationship Id="rId7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5984" y="1643050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zh-CN" altLang="ru-RU" sz="4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 是 谁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?» </a:t>
            </a:r>
            <a:endParaRPr kumimoji="0" lang="ru-RU" altLang="zh-CN" sz="4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12488" y="4581128"/>
            <a:ext cx="2027263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 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Documents and Settings\Admin\Рабочий стол\картинки урока 7\rugby-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857620" cy="5286388"/>
          </a:xfrm>
          <a:prstGeom prst="rect">
            <a:avLst/>
          </a:prstGeom>
          <a:noFill/>
        </p:spPr>
      </p:pic>
      <p:pic>
        <p:nvPicPr>
          <p:cNvPr id="22530" name="Picture 2" descr="D:\Documents and Settings\Admin\Рабочий стол\картинки урока 7\s_myachom_dlya_regbi_v_ruke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4" cy="40910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929198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打橄榄球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Documents and Settings\Admin\Рабочий стол\картинки урока 7\Badminton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3735123"/>
          </a:xfrm>
          <a:prstGeom prst="rect">
            <a:avLst/>
          </a:prstGeom>
          <a:noFill/>
        </p:spPr>
      </p:pic>
      <p:pic>
        <p:nvPicPr>
          <p:cNvPr id="21506" name="Picture 2" descr="D:\Documents and Settings\Admin\Рабочий стол\картинки урока 7\sport_389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19"/>
            <a:ext cx="4286248" cy="41433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357694"/>
            <a:ext cx="29770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打羽毛球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Documents and Settings\Admin\Рабочий стол\картинки урока 7\user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6929466" cy="50858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844" y="571480"/>
            <a:ext cx="625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打乒乓球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ngp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Documents and Settings\Admin\Рабочий стол\картинки урока 7\фут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0440" cy="3960440"/>
          </a:xfrm>
          <a:prstGeom prst="rect">
            <a:avLst/>
          </a:prstGeom>
          <a:noFill/>
        </p:spPr>
      </p:pic>
      <p:pic>
        <p:nvPicPr>
          <p:cNvPr id="19457" name="Picture 1" descr="D:\Documents and Settings\Admin\Рабочий стол\картинки урока 7\soc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942223" cy="37520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96" y="5072074"/>
            <a:ext cx="3794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踢足球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zúqi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Documents and Settings\Admin\Рабочий стол\картинки урока 7\130397998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068" cy="4159463"/>
          </a:xfrm>
          <a:prstGeom prst="rect">
            <a:avLst/>
          </a:prstGeom>
          <a:noFill/>
        </p:spPr>
      </p:pic>
      <p:pic>
        <p:nvPicPr>
          <p:cNvPr id="18434" name="Picture 2" descr="D:\Documents and Settings\Admin\Рабочий стол\картинки урока 7\тренер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3286116" cy="4000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0003" y="5143512"/>
            <a:ext cx="4777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教练员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nyuán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 bwMode="auto">
          <a:xfrm>
            <a:off x="7429520" y="2714620"/>
            <a:ext cx="1500198" cy="1285884"/>
          </a:xfrm>
          <a:prstGeom prst="roundRect">
            <a:avLst/>
          </a:prstGeom>
          <a:solidFill>
            <a:srgbClr val="FFD84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57158" y="2714620"/>
            <a:ext cx="1643074" cy="1143008"/>
          </a:xfrm>
          <a:prstGeom prst="roundRect">
            <a:avLst/>
          </a:prstGeom>
          <a:solidFill>
            <a:srgbClr val="FFC3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3" y="7450"/>
            <a:ext cx="8229600" cy="46922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и переведите: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2743" y="2714620"/>
            <a:ext cx="1781257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qiú</a:t>
            </a:r>
            <a:r>
              <a:rPr lang="en-US" sz="8000" b="1" dirty="0" smtClean="0"/>
              <a:t>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85728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í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928670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428736"/>
            <a:ext cx="1406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000240"/>
            <a:ext cx="1188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500306"/>
            <a:ext cx="1281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143248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786190"/>
            <a:ext cx="1688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4500570"/>
            <a:ext cx="1720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5214950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ngp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786058"/>
            <a:ext cx="10567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7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ru-RU" sz="7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Запомни!!!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4792" name="Group 40"/>
          <p:cNvGrpSpPr>
            <a:grpSpLocks/>
          </p:cNvGrpSpPr>
          <p:nvPr/>
        </p:nvGrpSpPr>
        <p:grpSpPr bwMode="auto">
          <a:xfrm rot="14245961" flipV="1">
            <a:off x="4376738" y="2559050"/>
            <a:ext cx="2017712" cy="446088"/>
            <a:chOff x="2532" y="1051"/>
            <a:chExt cx="893" cy="246"/>
          </a:xfrm>
        </p:grpSpPr>
        <p:grpSp>
          <p:nvGrpSpPr>
            <p:cNvPr id="74793" name="Group 41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4794" name="AutoShape 4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795" name="AutoShape 4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796" name="AutoShape 4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797" name="AutoShape 4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4798" name="Group 46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4799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800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801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4802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017277"/>
            <a:ext cx="8643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Вопросительное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слово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shu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ru-RU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»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употребляется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том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случае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когда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речь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идет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фамилии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имени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родстве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Ставится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предложения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43240" y="3106965"/>
            <a:ext cx="300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НАПРИМЕР: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7158" y="3786190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你 是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谁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   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14546" y="3786190"/>
            <a:ext cx="2643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我 是 安 东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4429132"/>
            <a:ext cx="1933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他 是 </a:t>
            </a:r>
            <a:r>
              <a:rPr lang="zh-CN" altLang="en-US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4546" y="4357694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哥哥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5000636"/>
            <a:ext cx="1933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这 是 </a:t>
            </a:r>
            <a:r>
              <a:rPr lang="zh-CN" altLang="en-US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14546" y="5000636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这 是 我的朋友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5572140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那 是 </a:t>
            </a:r>
            <a:r>
              <a:rPr lang="zh-CN" altLang="en-US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557214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那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林老师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429124" y="3786190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ты? Я Антон.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6314" y="4429132"/>
            <a:ext cx="4357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он? Он  мой ст.брат.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43504" y="5000636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это?  Мой друг.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52477" y="5643578"/>
            <a:ext cx="4391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 то?  То учитель Линь.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33" grpId="0"/>
      <p:bldP spid="34" grpId="0"/>
      <p:bldP spid="35" grpId="0"/>
      <p:bldP spid="14341" grpId="0"/>
      <p:bldP spid="37" grpId="0"/>
      <p:bldP spid="38" grpId="0"/>
      <p:bldP spid="14342" grpId="0"/>
      <p:bldP spid="14343" grpId="0"/>
      <p:bldP spid="14344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86478" cy="53179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Прочитайте и переведите: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485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这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这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妹妹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1571612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那 是 谁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那 是 我 的 朋友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2844" y="2214554"/>
            <a:ext cx="52863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她 是 谁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她 是 我们 奶奶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8605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哥哥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2844" y="3357562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他们 是 谁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他们 是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朋友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85762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那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那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王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老师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429132"/>
            <a:ext cx="5676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这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这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她们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爸爸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072074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她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她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妈妈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3" grpId="0"/>
      <p:bldP spid="13314" grpId="0"/>
      <p:bldP spid="6" grpId="0"/>
      <p:bldP spid="13315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43800" cy="53179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Переведите на китайский язык: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500702"/>
            <a:ext cx="4434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это? Это мой ст. брат.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071546"/>
            <a:ext cx="417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то? То учитель Ван.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28860" y="1571612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они? Они мои друзья.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28860" y="2143116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она? Она наша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сестра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28860" y="2714620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он? Он директор Линь.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28860" y="3286124"/>
            <a:ext cx="4500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ты? Я Антон.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857628"/>
            <a:ext cx="4233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то? То моя бабушка.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28860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Кто это? Это их друг.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929198"/>
            <a:ext cx="5026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он? Он Владимир Путин.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289" grpId="0"/>
      <p:bldP spid="12290" grpId="0"/>
      <p:bldP spid="12291" grpId="0"/>
      <p:bldP spid="12292" grpId="0"/>
      <p:bldP spid="9" grpId="0"/>
      <p:bldP spid="1229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03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Спрашивайте и отвечайте по картинкам: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28860" y="428604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 是 </a:t>
            </a:r>
            <a:r>
              <a:rPr kumimoji="0" lang="zh-CN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谁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928926" y="1000108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 是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Documents and Settings\Admin\Рабочий стол\люди\gagarin_sk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3580706" cy="2900372"/>
          </a:xfrm>
          <a:prstGeom prst="rect">
            <a:avLst/>
          </a:prstGeom>
          <a:noFill/>
        </p:spPr>
      </p:pic>
      <p:pic>
        <p:nvPicPr>
          <p:cNvPr id="11268" name="Picture 4" descr="D:\Documents and Settings\Admin\Рабочий стол\люди\dhdhudh-dhdhdhdhdhdhdhudhdhn-dhcdhdhnfndhdh-dhndhnnndhdh-1979-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071834" cy="4429156"/>
          </a:xfrm>
          <a:prstGeom prst="rect">
            <a:avLst/>
          </a:prstGeom>
          <a:noFill/>
        </p:spPr>
      </p:pic>
      <p:pic>
        <p:nvPicPr>
          <p:cNvPr id="11269" name="Picture 5" descr="D:\Documents and Settings\Admin\Рабочий стол\люди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3470832" cy="4143381"/>
          </a:xfrm>
          <a:prstGeom prst="rect">
            <a:avLst/>
          </a:prstGeom>
          <a:noFill/>
        </p:spPr>
      </p:pic>
      <p:pic>
        <p:nvPicPr>
          <p:cNvPr id="11270" name="Picture 6" descr="D:\Documents and Settings\Admin\Рабочий стол\люди\gogol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928802"/>
            <a:ext cx="3419475" cy="3390900"/>
          </a:xfrm>
          <a:prstGeom prst="rect">
            <a:avLst/>
          </a:prstGeom>
          <a:noFill/>
        </p:spPr>
      </p:pic>
      <p:pic>
        <p:nvPicPr>
          <p:cNvPr id="11271" name="Picture 7" descr="D:\Documents and Settings\Admin\Рабочий стол\люди\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571612"/>
            <a:ext cx="3105163" cy="3555530"/>
          </a:xfrm>
          <a:prstGeom prst="rect">
            <a:avLst/>
          </a:prstGeom>
          <a:noFill/>
        </p:spPr>
      </p:pic>
      <p:pic>
        <p:nvPicPr>
          <p:cNvPr id="11272" name="Picture 8" descr="D:\Documents and Settings\Admin\Рабочий стол\люди\альберт эйнштей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571612"/>
            <a:ext cx="3671986" cy="4781564"/>
          </a:xfrm>
          <a:prstGeom prst="rect">
            <a:avLst/>
          </a:prstGeom>
          <a:noFill/>
        </p:spPr>
      </p:pic>
      <p:pic>
        <p:nvPicPr>
          <p:cNvPr id="11273" name="Picture 9" descr="D:\Documents and Settings\Admin\Рабочий стол\люди\putin.vv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714488"/>
            <a:ext cx="3244463" cy="4325950"/>
          </a:xfrm>
          <a:prstGeom prst="rect">
            <a:avLst/>
          </a:prstGeom>
          <a:noFill/>
        </p:spPr>
      </p:pic>
      <p:pic>
        <p:nvPicPr>
          <p:cNvPr id="11274" name="Picture 10" descr="D:\Documents and Settings\Admin\Рабочий стол\люди\менделее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1928802"/>
            <a:ext cx="4286250" cy="2743200"/>
          </a:xfrm>
          <a:prstGeom prst="rect">
            <a:avLst/>
          </a:prstGeom>
          <a:noFill/>
        </p:spPr>
      </p:pic>
      <p:pic>
        <p:nvPicPr>
          <p:cNvPr id="21506" name="Picture 2" descr="G:\спорт\люди\Arshav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428736"/>
            <a:ext cx="3045010" cy="3976692"/>
          </a:xfrm>
          <a:prstGeom prst="rect">
            <a:avLst/>
          </a:prstGeom>
          <a:noFill/>
        </p:spPr>
      </p:pic>
      <p:pic>
        <p:nvPicPr>
          <p:cNvPr id="21507" name="Picture 3" descr="G:\спорт\люди\ломоносо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1142984"/>
            <a:ext cx="3143272" cy="4551344"/>
          </a:xfrm>
          <a:prstGeom prst="rect">
            <a:avLst/>
          </a:prstGeom>
          <a:noFill/>
        </p:spPr>
      </p:pic>
      <p:pic>
        <p:nvPicPr>
          <p:cNvPr id="21508" name="Picture 4" descr="G:\спорт\люди\columbus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1428736"/>
            <a:ext cx="3524250" cy="4143375"/>
          </a:xfrm>
          <a:prstGeom prst="rect">
            <a:avLst/>
          </a:prstGeom>
          <a:noFill/>
        </p:spPr>
      </p:pic>
      <p:pic>
        <p:nvPicPr>
          <p:cNvPr id="21509" name="Picture 5" descr="G:\спорт\люди\суворов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1071546"/>
            <a:ext cx="2959354" cy="4262444"/>
          </a:xfrm>
          <a:prstGeom prst="rect">
            <a:avLst/>
          </a:prstGeom>
          <a:noFill/>
        </p:spPr>
      </p:pic>
      <p:pic>
        <p:nvPicPr>
          <p:cNvPr id="21510" name="Picture 6" descr="G:\спорт\люди\петр 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4898" y="1214422"/>
            <a:ext cx="3255801" cy="3857652"/>
          </a:xfrm>
          <a:prstGeom prst="rect">
            <a:avLst/>
          </a:prstGeom>
          <a:noFill/>
        </p:spPr>
      </p:pic>
      <p:pic>
        <p:nvPicPr>
          <p:cNvPr id="21511" name="Picture 7" descr="G:\спорт\люди\наполеон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43306" y="1785926"/>
            <a:ext cx="5171062" cy="3516322"/>
          </a:xfrm>
          <a:prstGeom prst="rect">
            <a:avLst/>
          </a:prstGeom>
          <a:noFill/>
        </p:spPr>
      </p:pic>
      <p:pic>
        <p:nvPicPr>
          <p:cNvPr id="21512" name="Picture 8" descr="G:\спорт\люди\кутузов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2066" y="1285860"/>
            <a:ext cx="3760289" cy="5143496"/>
          </a:xfrm>
          <a:prstGeom prst="rect">
            <a:avLst/>
          </a:prstGeom>
          <a:noFill/>
        </p:spPr>
      </p:pic>
      <p:pic>
        <p:nvPicPr>
          <p:cNvPr id="21513" name="Picture 9" descr="G:\спорт\люди\nikolai-2 (3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29190" y="1428736"/>
            <a:ext cx="3857652" cy="508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SimSun" pitchFamily="2" charset="-122"/>
                <a:ea typeface="SimSun" pitchFamily="2" charset="-122"/>
                <a:cs typeface="Arial Unicode MS" pitchFamily="34" charset="-128"/>
              </a:rPr>
              <a:t>生 词</a:t>
            </a:r>
            <a:r>
              <a:rPr lang="ru-RU" dirty="0" smtClean="0">
                <a:latin typeface="Arial Unicode MS" pitchFamily="34" charset="-128"/>
                <a:ea typeface="SimSun" pitchFamily="2" charset="-122"/>
                <a:cs typeface="Arial Unicode MS" pitchFamily="34" charset="-128"/>
              </a:rPr>
              <a:t>:</a:t>
            </a:r>
            <a:endParaRPr lang="ru-RU" dirty="0">
              <a:latin typeface="Arial Unicode MS" pitchFamily="34" charset="-128"/>
              <a:ea typeface="SimSun" pitchFamily="2" charset="-122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241" y="1033183"/>
            <a:ext cx="342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谁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/>
              <a:t>     </a:t>
            </a:r>
            <a:r>
              <a:rPr lang="zh-CN" altLang="en-US" sz="2800" b="1" dirty="0" smtClean="0"/>
              <a:t> </a:t>
            </a:r>
            <a:r>
              <a:rPr lang="smn-FI" sz="2800" dirty="0" smtClean="0"/>
              <a:t>shuí </a:t>
            </a:r>
            <a:r>
              <a:rPr lang="smn-FI" sz="2800" b="1" dirty="0" smtClean="0"/>
              <a:t>       </a:t>
            </a:r>
            <a:r>
              <a:rPr lang="ru-RU" sz="2800" i="1" dirty="0"/>
              <a:t>кто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605" y="1585035"/>
            <a:ext cx="4007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找</a:t>
            </a:r>
            <a:r>
              <a:rPr lang="zh-CN" altLang="en-US" sz="2800" b="1" dirty="0"/>
              <a:t>      </a:t>
            </a:r>
            <a:r>
              <a:rPr lang="vi-VN" sz="2800" dirty="0"/>
              <a:t>zhăo        </a:t>
            </a:r>
            <a:r>
              <a:rPr lang="ru-RU" sz="2800" i="1" dirty="0"/>
              <a:t>искать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335" y="2080012"/>
            <a:ext cx="4615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也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800" b="1" dirty="0" smtClean="0"/>
              <a:t>    </a:t>
            </a:r>
            <a:r>
              <a:rPr lang="smn-FI" sz="2800" dirty="0" smtClean="0"/>
              <a:t>yě        </a:t>
            </a:r>
            <a:r>
              <a:rPr lang="ru-RU" sz="2800" i="1" dirty="0" smtClean="0"/>
              <a:t>тоже, также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585" y="2709546"/>
            <a:ext cx="810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打</a:t>
            </a:r>
            <a:r>
              <a:rPr lang="zh-CN" altLang="en-US" sz="2800" b="1" dirty="0"/>
              <a:t>      </a:t>
            </a:r>
            <a:r>
              <a:rPr lang="vi-VN" sz="2800" dirty="0"/>
              <a:t>dă      </a:t>
            </a:r>
            <a:r>
              <a:rPr lang="ru-RU" sz="2800" dirty="0" smtClean="0"/>
              <a:t>бить, ударять, </a:t>
            </a:r>
            <a:r>
              <a:rPr lang="ru-RU" sz="2800" i="1" dirty="0" smtClean="0"/>
              <a:t>играть (руками) </a:t>
            </a:r>
            <a:r>
              <a:rPr lang="ru-RU" sz="2800" i="1" dirty="0"/>
              <a:t>в…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698" y="3294320"/>
            <a:ext cx="380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球 </a:t>
            </a:r>
            <a:r>
              <a:rPr lang="zh-CN" altLang="en-US" sz="2800" b="1" dirty="0"/>
              <a:t>     </a:t>
            </a:r>
            <a:r>
              <a:rPr lang="smn-FI" sz="2800" dirty="0"/>
              <a:t>qiú      </a:t>
            </a:r>
            <a:r>
              <a:rPr lang="ru-RU" sz="2800" i="1" dirty="0"/>
              <a:t>мяч, шар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605" y="3879153"/>
            <a:ext cx="478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篮球     </a:t>
            </a:r>
            <a:r>
              <a:rPr lang="smn-FI" sz="2800" dirty="0"/>
              <a:t>lánqiú    </a:t>
            </a:r>
            <a:r>
              <a:rPr lang="ru-RU" sz="2800" i="1" dirty="0"/>
              <a:t>баскетбол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605" y="4463928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网球    </a:t>
            </a:r>
            <a:r>
              <a:rPr lang="zh-CN" altLang="en-US" sz="3200" b="1" dirty="0" smtClean="0"/>
              <a:t>  </a:t>
            </a:r>
            <a:r>
              <a:rPr lang="vi-VN" sz="2800" dirty="0" smtClean="0"/>
              <a:t>wăngqiú     </a:t>
            </a:r>
            <a:r>
              <a:rPr lang="ru-RU" sz="2800" i="1" dirty="0"/>
              <a:t>теннис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526" y="5075030"/>
            <a:ext cx="4477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冰球</a:t>
            </a:r>
            <a:r>
              <a:rPr lang="zh-CN" altLang="en-US" sz="2800" dirty="0"/>
              <a:t>    </a:t>
            </a:r>
            <a:r>
              <a:rPr lang="zh-CN" altLang="en-US" sz="2800" dirty="0" smtClean="0"/>
              <a:t>  </a:t>
            </a:r>
            <a:r>
              <a:rPr lang="smn-FI" sz="2800" dirty="0" smtClean="0"/>
              <a:t>bīngqiú      </a:t>
            </a:r>
            <a:r>
              <a:rPr lang="ru-RU" sz="2800" i="1" dirty="0"/>
              <a:t>хоккей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698" y="5633478"/>
            <a:ext cx="497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棒球</a:t>
            </a:r>
            <a:r>
              <a:rPr lang="zh-CN" altLang="en-US" sz="2800" dirty="0"/>
              <a:t>   </a:t>
            </a:r>
            <a:r>
              <a:rPr lang="zh-CN" altLang="en-US" sz="2800" dirty="0" smtClean="0"/>
              <a:t>    </a:t>
            </a:r>
            <a:r>
              <a:rPr lang="smn-FI" sz="2800" dirty="0" smtClean="0"/>
              <a:t>bàngqiú      </a:t>
            </a:r>
            <a:r>
              <a:rPr lang="ru-RU" sz="2800" i="1" dirty="0"/>
              <a:t>бейсбол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03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Спрашивайте и отвечайте по картинкам: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5349" y="500042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他 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们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作什么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71604" y="1071546"/>
            <a:ext cx="2643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们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…..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3Q HDD External (F)\картинки,анимашки,шаблоны\картинки\wmf\4\SPORT0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928670"/>
            <a:ext cx="2730694" cy="4656106"/>
          </a:xfrm>
          <a:prstGeom prst="rect">
            <a:avLst/>
          </a:prstGeom>
          <a:noFill/>
        </p:spPr>
      </p:pic>
      <p:pic>
        <p:nvPicPr>
          <p:cNvPr id="10243" name="Picture 3" descr="G:\3Q HDD External (F)\картинки,анимашки,шаблоны\картинки\wmf\4\SPORT04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3429024" cy="4750620"/>
          </a:xfrm>
          <a:prstGeom prst="rect">
            <a:avLst/>
          </a:prstGeom>
          <a:noFill/>
        </p:spPr>
      </p:pic>
      <p:pic>
        <p:nvPicPr>
          <p:cNvPr id="10244" name="Picture 4" descr="G:\3Q HDD External (F)\картинки,анимашки,шаблоны\картинки\wmf\4\SPORT09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814946" cy="4143380"/>
          </a:xfrm>
          <a:prstGeom prst="rect">
            <a:avLst/>
          </a:prstGeom>
          <a:noFill/>
        </p:spPr>
      </p:pic>
      <p:pic>
        <p:nvPicPr>
          <p:cNvPr id="10245" name="Picture 5" descr="G:\3Q HDD External (F)\картинки,анимашки,шаблоны\картинки\wmf\4\SPORT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643050"/>
            <a:ext cx="3954059" cy="3559923"/>
          </a:xfrm>
          <a:prstGeom prst="rect">
            <a:avLst/>
          </a:prstGeom>
          <a:noFill/>
        </p:spPr>
      </p:pic>
      <p:pic>
        <p:nvPicPr>
          <p:cNvPr id="10246" name="Picture 6" descr="G:\3Q HDD External (F)\картинки,анимашки,шаблоны\картинки\wmf\6\SPORT09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714488"/>
            <a:ext cx="4258760" cy="3811538"/>
          </a:xfrm>
          <a:prstGeom prst="rect">
            <a:avLst/>
          </a:prstGeom>
          <a:noFill/>
        </p:spPr>
      </p:pic>
      <p:pic>
        <p:nvPicPr>
          <p:cNvPr id="10247" name="Picture 7" descr="G:\3Q HDD External (F)\картинки,анимашки,шаблоны\картинки\wmf\13\TBLTEN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285860"/>
            <a:ext cx="3902520" cy="4795808"/>
          </a:xfrm>
          <a:prstGeom prst="rect">
            <a:avLst/>
          </a:prstGeom>
          <a:noFill/>
        </p:spPr>
      </p:pic>
      <p:pic>
        <p:nvPicPr>
          <p:cNvPr id="10248" name="Picture 8" descr="G:\3Q HDD External (F)\картинки,анимашки,шаблоны\картинки\wmf\15\SOCCRKID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643050"/>
            <a:ext cx="4427491" cy="3654437"/>
          </a:xfrm>
          <a:prstGeom prst="rect">
            <a:avLst/>
          </a:prstGeom>
          <a:noFill/>
        </p:spPr>
      </p:pic>
      <p:pic>
        <p:nvPicPr>
          <p:cNvPr id="10249" name="Picture 9" descr="G:\3Q HDD External (F)\картинки,анимашки,шаблоны\картинки\wmf\3\BATMITC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714488"/>
            <a:ext cx="3868223" cy="3527441"/>
          </a:xfrm>
          <a:prstGeom prst="rect">
            <a:avLst/>
          </a:prstGeom>
          <a:noFill/>
        </p:spPr>
      </p:pic>
      <p:pic>
        <p:nvPicPr>
          <p:cNvPr id="10250" name="Picture 10" descr="G:\3Q HDD External (F)\картинки,анимашки,шаблоны\картинки\wmf\6\SPORT048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1000108"/>
            <a:ext cx="2385549" cy="5067103"/>
          </a:xfrm>
          <a:prstGeom prst="rect">
            <a:avLst/>
          </a:prstGeom>
          <a:noFill/>
        </p:spPr>
      </p:pic>
      <p:pic>
        <p:nvPicPr>
          <p:cNvPr id="2" name="Picture 1" descr="D:\Documents and Settings\Admin\Рабочий стол\спорт\SPORT033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1214422"/>
            <a:ext cx="3917176" cy="53252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03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Спрашивайте и отвечайте по картинкам: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893" name="Group 21"/>
          <p:cNvGrpSpPr>
            <a:grpSpLocks/>
          </p:cNvGrpSpPr>
          <p:nvPr/>
        </p:nvGrpSpPr>
        <p:grpSpPr bwMode="auto">
          <a:xfrm rot="-1297425" flipH="1" flipV="1">
            <a:off x="6327775" y="5715000"/>
            <a:ext cx="1293813" cy="309563"/>
            <a:chOff x="2532" y="1051"/>
            <a:chExt cx="893" cy="246"/>
          </a:xfrm>
        </p:grpSpPr>
        <p:grpSp>
          <p:nvGrpSpPr>
            <p:cNvPr id="7989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895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896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897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898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9899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0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0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0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79909" name="Group 37"/>
          <p:cNvGrpSpPr>
            <a:grpSpLocks/>
          </p:cNvGrpSpPr>
          <p:nvPr/>
        </p:nvGrpSpPr>
        <p:grpSpPr bwMode="auto">
          <a:xfrm rot="-1297425" flipH="1" flipV="1">
            <a:off x="3856038" y="5715000"/>
            <a:ext cx="1293812" cy="309563"/>
            <a:chOff x="2532" y="1051"/>
            <a:chExt cx="893" cy="246"/>
          </a:xfrm>
        </p:grpSpPr>
        <p:grpSp>
          <p:nvGrpSpPr>
            <p:cNvPr id="79910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11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2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3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4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16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7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8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19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79925" name="Group 53"/>
          <p:cNvGrpSpPr>
            <a:grpSpLocks/>
          </p:cNvGrpSpPr>
          <p:nvPr/>
        </p:nvGrpSpPr>
        <p:grpSpPr bwMode="auto">
          <a:xfrm rot="-1297425" flipH="1" flipV="1">
            <a:off x="1223963" y="5715000"/>
            <a:ext cx="1293812" cy="309563"/>
            <a:chOff x="2532" y="1051"/>
            <a:chExt cx="893" cy="246"/>
          </a:xfrm>
        </p:grpSpPr>
        <p:grpSp>
          <p:nvGrpSpPr>
            <p:cNvPr id="79926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27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28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29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30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9931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32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33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34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935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71604" y="928670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他们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ru-RU" sz="3200" b="1" i="0" u="sng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+mn-ea"/>
                <a:cs typeface="Times New Roman" pitchFamily="18" charset="0"/>
              </a:rPr>
              <a:t>打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什么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ru-RU" sz="3200" b="1" i="0" u="sng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+mn-ea"/>
                <a:cs typeface="Times New Roman" pitchFamily="18" charset="0"/>
              </a:rPr>
              <a:t>球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71604" y="1571612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他们打</a:t>
            </a:r>
            <a:r>
              <a:rPr lang="en-US" altLang="zh-CN" sz="3200" b="1" dirty="0" smtClean="0">
                <a:latin typeface="+mn-ea"/>
              </a:rPr>
              <a:t>…..</a:t>
            </a:r>
            <a:endParaRPr lang="ru-RU" sz="3200" b="1" dirty="0">
              <a:latin typeface="+mn-ea"/>
            </a:endParaRPr>
          </a:p>
        </p:txBody>
      </p:sp>
      <p:pic>
        <p:nvPicPr>
          <p:cNvPr id="9222" name="Picture 6" descr="D:\Documents and Settings\Admin\Рабочий стол\спорт\VOLBAL1C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3821115" cy="4513100"/>
          </a:xfrm>
          <a:prstGeom prst="rect">
            <a:avLst/>
          </a:prstGeom>
          <a:noFill/>
        </p:spPr>
      </p:pic>
      <p:pic>
        <p:nvPicPr>
          <p:cNvPr id="9223" name="Picture 7" descr="D:\Documents and Settings\Admin\Рабочий стол\спорт\BATMITC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101501" cy="3740168"/>
          </a:xfrm>
          <a:prstGeom prst="rect">
            <a:avLst/>
          </a:prstGeom>
          <a:noFill/>
        </p:spPr>
      </p:pic>
      <p:pic>
        <p:nvPicPr>
          <p:cNvPr id="9224" name="Picture 8" descr="D:\Documents and Settings\Admin\Рабочий стол\спорт\BATTER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4535508" cy="4176516"/>
          </a:xfrm>
          <a:prstGeom prst="rect">
            <a:avLst/>
          </a:prstGeom>
          <a:noFill/>
        </p:spPr>
      </p:pic>
      <p:pic>
        <p:nvPicPr>
          <p:cNvPr id="9225" name="Picture 9" descr="D:\Documents and Settings\Admin\Рабочий стол\спорт\DRIBBLER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122396"/>
            <a:ext cx="2562330" cy="5735604"/>
          </a:xfrm>
          <a:prstGeom prst="rect">
            <a:avLst/>
          </a:prstGeom>
          <a:noFill/>
        </p:spPr>
      </p:pic>
      <p:pic>
        <p:nvPicPr>
          <p:cNvPr id="9226" name="Picture 10" descr="D:\Documents and Settings\Admin\Рабочий стол\спорт\SPORT13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071678"/>
            <a:ext cx="4556200" cy="3708411"/>
          </a:xfrm>
          <a:prstGeom prst="rect">
            <a:avLst/>
          </a:prstGeom>
          <a:noFill/>
        </p:spPr>
      </p:pic>
      <p:pic>
        <p:nvPicPr>
          <p:cNvPr id="9227" name="Picture 11" descr="D:\Documents and Settings\Admin\Рабочий стол\спорт\TENNISC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857232"/>
            <a:ext cx="2873388" cy="5164909"/>
          </a:xfrm>
          <a:prstGeom prst="rect">
            <a:avLst/>
          </a:prstGeom>
          <a:noFill/>
        </p:spPr>
      </p:pic>
      <p:pic>
        <p:nvPicPr>
          <p:cNvPr id="9228" name="Picture 12" descr="D:\Documents and Settings\Admin\Рабочий стол\спорт\TBLTEN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142984"/>
            <a:ext cx="4076915" cy="5010122"/>
          </a:xfrm>
          <a:prstGeom prst="rect">
            <a:avLst/>
          </a:prstGeom>
          <a:noFill/>
        </p:spPr>
      </p:pic>
      <p:pic>
        <p:nvPicPr>
          <p:cNvPr id="50" name="Picture 4" descr="G:\3Q HDD External (F)\картинки,анимашки,шаблоны\картинки\wmf\4\SPORT09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500174"/>
            <a:ext cx="2814946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Rectangle 19"/>
          <p:cNvSpPr>
            <a:spLocks noGrp="1" noChangeArrowheads="1"/>
          </p:cNvSpPr>
          <p:nvPr>
            <p:ph type="title"/>
          </p:nvPr>
        </p:nvSpPr>
        <p:spPr>
          <a:xfrm>
            <a:off x="500034" y="2000240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Прочитайте и переведите в быстром темпе</a:t>
            </a:r>
            <a:endParaRPr lang="en-US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95536" y="47667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369870" y="104602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95536" y="152354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98909" y="196758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398909" y="241572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yě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398909" y="286386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551309" y="344777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Lín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oshī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703709" y="403168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xiàozh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ng 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551309" y="4636661"/>
            <a:ext cx="8229600" cy="8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Jiāmíng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lánqiú, ta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kàn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lánqiú.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551309" y="5495162"/>
            <a:ext cx="8229600" cy="6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Míngti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ā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 wŏmen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lánqiú.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51520" y="47667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284007" y="92071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93323" y="139335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02639" y="186598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311955" y="233862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293323" y="334255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Wŏde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tóngxué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330587" y="392583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Lín xiàozh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ng yě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378183" y="4509120"/>
            <a:ext cx="8229600" cy="89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Jiāmíng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bīngqiú,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xĭhuān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bīngqiú.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378183" y="5517232"/>
            <a:ext cx="8229600" cy="89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Míngtiān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nshang wŏ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hé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wŏde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tóngxuémen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bīngqiú.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464355" y="2800865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bīngqiú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251520" y="47667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</a:t>
            </a:r>
            <a:r>
              <a:rPr lang="smn-FI" sz="3200" dirty="0" smtClean="0"/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pīngpāngqiú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401939" y="107082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hén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16897" y="165411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pīngpāngqiú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543631" y="286927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</a:t>
            </a:r>
            <a:r>
              <a:rPr lang="smn-FI" sz="3200" dirty="0" smtClean="0"/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pīngpāngqiú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60306" y="345255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hěn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</a:t>
            </a:r>
            <a:r>
              <a:rPr lang="smn-FI" sz="3200" dirty="0" smtClean="0"/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pīngpāngqiú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615565" y="4035840"/>
            <a:ext cx="8229600" cy="9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xiàozh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hěn b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pīngpāngqiú.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615565" y="5157192"/>
            <a:ext cx="8229600" cy="9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shang w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hé w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péngyǒu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ăngqiú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hé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pīngpāngqiú.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544145" y="226244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395536" y="40466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95536" y="97351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64077" y="148478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557465" y="206806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709865" y="269214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557465" y="3263095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tóngxuémen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557465" y="370713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oshang tóngxuémen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557465" y="422108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Wŏmende xiàozh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hěn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680826" y="480636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Lín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oshī yě hěn xĭhuān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black">
          <a:xfrm>
            <a:off x="549766" y="5392588"/>
            <a:ext cx="8229600" cy="8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wŏmen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wŏde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hànyŭ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oshī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tĭ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zúqiú.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67544" y="36760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8936" y="81164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yào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602930" y="125568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yào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602930" y="170178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bù yào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602930" y="214788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602930" y="259397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nshang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499367" y="317726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575872" y="362130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 bù yào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575872" y="4204584"/>
            <a:ext cx="8229600" cy="9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wŏde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tóngxuémen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yě 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yao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páiqiú.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523491" y="5182231"/>
            <a:ext cx="8229600" cy="9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Lín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oshī xĭhuān kàn páiqiú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zúqiú.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2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23528" y="54868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68992" y="98598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14456" y="142328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59920" y="186058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505384" y="229788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550848" y="273519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522323" y="317648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493798" y="361777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550848" y="4072625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Wŏmen 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black">
          <a:xfrm>
            <a:off x="607898" y="465391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Tāmen yě 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552754" y="5235200"/>
            <a:ext cx="8229600" cy="10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 Z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oshang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Jiāmíng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Lín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oshī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yúmáoqiú.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525182" y="54868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bàngqiú he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gănlănqiú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504431" y="98072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bàngqiú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525182" y="155304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gănlănqiú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530536" y="203322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gănlănqiú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629334" y="251903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bàngqiú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629334" y="3102320"/>
            <a:ext cx="8229600" cy="9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Jiāmíng 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bàngqiú bu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xĭhuān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gănlănqiú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684403" y="404187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bàngqiú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600295" y="4625155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gănlănqiú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627792" y="5208437"/>
            <a:ext cx="8229600" cy="10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Wáng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xiàozh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bù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bàngqiú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mn-FI" sz="32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dă</a:t>
            </a:r>
            <a:r>
              <a:rPr lang="smn-FI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gănlănqiú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2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098"/>
            <a:ext cx="8229600" cy="927100"/>
          </a:xfrm>
        </p:spPr>
        <p:txBody>
          <a:bodyPr/>
          <a:lstStyle/>
          <a:p>
            <a:pPr algn="ctr"/>
            <a:r>
              <a:rPr lang="zh-CN" altLang="en-US" dirty="0"/>
              <a:t>生 词</a:t>
            </a:r>
            <a:r>
              <a:rPr lang="en-US" altLang="zh-CN" dirty="0"/>
              <a:t>: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3214686"/>
            <a:ext cx="450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足球</a:t>
            </a:r>
            <a:r>
              <a:rPr lang="zh-CN" altLang="en-US" dirty="0" smtClean="0"/>
              <a:t>         </a:t>
            </a:r>
            <a:r>
              <a:rPr lang="smn-FI" sz="2800" dirty="0" smtClean="0"/>
              <a:t>zúqiú       </a:t>
            </a:r>
            <a:r>
              <a:rPr lang="ru-RU" sz="2800" i="1" dirty="0" smtClean="0"/>
              <a:t>футбол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71678"/>
            <a:ext cx="5094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橄榄球</a:t>
            </a:r>
            <a:r>
              <a:rPr lang="zh-CN" altLang="en-US" dirty="0"/>
              <a:t>    </a:t>
            </a:r>
            <a:r>
              <a:rPr lang="zh-CN" altLang="en-US" dirty="0" smtClean="0"/>
              <a:t>    </a:t>
            </a:r>
            <a:r>
              <a:rPr lang="vi-VN" sz="2800" dirty="0" smtClean="0"/>
              <a:t>gănlănqiú     </a:t>
            </a:r>
            <a:r>
              <a:rPr lang="ru-RU" sz="2800" i="1" dirty="0" smtClean="0"/>
              <a:t>регби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563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羽毛球</a:t>
            </a:r>
            <a:r>
              <a:rPr lang="zh-CN" altLang="en-US" dirty="0"/>
              <a:t>     </a:t>
            </a:r>
            <a:r>
              <a:rPr lang="smn-FI" sz="2800" dirty="0"/>
              <a:t>yúmáoqiú    </a:t>
            </a:r>
            <a:r>
              <a:rPr lang="ru-RU" sz="2800" i="1" dirty="0"/>
              <a:t>бадминтон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664" y="376846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乒乓球    </a:t>
            </a:r>
            <a:r>
              <a:rPr lang="smn-FI" sz="2800" dirty="0" smtClean="0"/>
              <a:t>pīngpāngqiú </a:t>
            </a:r>
            <a:r>
              <a:rPr lang="smn-FI" dirty="0" smtClean="0"/>
              <a:t>   </a:t>
            </a:r>
            <a:r>
              <a:rPr lang="ru-RU" sz="2800" i="1" dirty="0"/>
              <a:t>настольный теннис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220" y="4356393"/>
            <a:ext cx="4673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喜欢 </a:t>
            </a:r>
            <a:r>
              <a:rPr lang="zh-CN" altLang="en-US" dirty="0"/>
              <a:t>     </a:t>
            </a:r>
            <a:r>
              <a:rPr lang="smn-FI" sz="2800" dirty="0" smtClean="0"/>
              <a:t>xĭhuān     </a:t>
            </a:r>
            <a:r>
              <a:rPr lang="ru-RU" sz="2800" i="1" dirty="0" smtClean="0"/>
              <a:t>нравится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4156" y="4941168"/>
            <a:ext cx="7745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教练员</a:t>
            </a:r>
            <a:r>
              <a:rPr lang="zh-CN" altLang="en-US" dirty="0" smtClean="0"/>
              <a:t>     </a:t>
            </a:r>
            <a:r>
              <a:rPr lang="smn-FI" sz="2800" dirty="0" smtClean="0"/>
              <a:t>jiàoliànyuán     </a:t>
            </a:r>
            <a:r>
              <a:rPr lang="ru-RU" sz="2800" i="1" dirty="0"/>
              <a:t>тренер, инструктор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4"/>
            <a:ext cx="52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排球</a:t>
            </a:r>
            <a:r>
              <a:rPr lang="zh-CN" altLang="en-US" dirty="0"/>
              <a:t>        </a:t>
            </a:r>
            <a:r>
              <a:rPr lang="smn-FI" sz="2800" dirty="0"/>
              <a:t>páiqiú        </a:t>
            </a:r>
            <a:r>
              <a:rPr lang="ru-RU" sz="2800" i="1" dirty="0"/>
              <a:t>волейбол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643182"/>
            <a:ext cx="7173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踢</a:t>
            </a:r>
            <a:r>
              <a:rPr lang="ru-RU" dirty="0"/>
              <a:t>    </a:t>
            </a:r>
            <a:r>
              <a:rPr lang="ru-RU" dirty="0" smtClean="0"/>
              <a:t>      </a:t>
            </a:r>
            <a:r>
              <a:rPr lang="ru-RU" sz="2800" dirty="0" smtClean="0"/>
              <a:t>tĭ    </a:t>
            </a:r>
            <a:r>
              <a:rPr lang="ru-RU" sz="2800" i="1" dirty="0"/>
              <a:t>пинать, ударять, бить (ногой)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171" y="5550666"/>
            <a:ext cx="6286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锻炼      </a:t>
            </a:r>
            <a:r>
              <a:rPr lang="smn-FI" sz="2800" dirty="0" smtClean="0"/>
              <a:t>duànliàn    </a:t>
            </a:r>
            <a:r>
              <a:rPr lang="ru-RU" sz="2800" i="1" dirty="0"/>
              <a:t>тренироваться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67544" y="90872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играть в футбол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613395" y="149200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нравиться играть в футбол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95536" y="208639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нравиться играть в футбол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67544" y="266967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играем в футбол.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609600" y="325296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 Цзямин любит играть в футбол.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467544" y="383624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Директор тоже любит играть в футбол.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475903" y="45091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Мои одноклассники любят смотреть футбол.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493440" y="537321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Линь тоже не любит смотреть футбол.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0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79011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смотреть 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611560" y="137339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любить 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48109" y="191352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любить хоккей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48109" y="249617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любить играть в 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467544" y="307946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не смотреть 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611560" y="371703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не любить смотреть хоккей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609600" y="4300314"/>
            <a:ext cx="8229600" cy="8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Антон не любит смотреть хоккей, он любит играть в хоккей.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683568" y="537321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Юра тоже не хочет смотреть хоккей, он хочет поиграть в хоккей.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7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90872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играть в баскетбол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609600" y="149200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хотеть играть в баскетбол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83894" y="207528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хотеть играть в баскетбол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609600" y="269446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не хотеть играть в баскетбол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467544" y="3281744"/>
            <a:ext cx="8229600" cy="8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 не хочет играть в баскетбол, она хочет почитать журнал.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609600" y="4365104"/>
            <a:ext cx="8229600" cy="8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играем в баскетбол, они не играют в баскетбол.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585401" y="5366358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 Цзямин не любит играть в баскетбол, он любит играть в футбол.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395536" y="77065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смотреть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67544" y="119675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нравиться смотреть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92107" y="174750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нравиться не смотреть а играть в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95536" y="227700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любить играть в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66516" y="280649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хотеть играть в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522463" y="336429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хотеть играть в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395536" y="3947579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не хотеть играть в волейбол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395536" y="4530861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Линь любит играть в волейбол.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467544" y="5229200"/>
            <a:ext cx="8229600" cy="8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одноклассники тоже любят играть в волейбол.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4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бейсбол и регби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790117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нравиться бейсбол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395536" y="126876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нравиться регби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95536" y="183015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смотреть  бейсбол и регби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74215" y="241343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грать в регби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609600" y="299671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хотеть играть в бейсбол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467544" y="3615893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тоже не нравиться играть в регби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449577" y="4219812"/>
            <a:ext cx="8229600" cy="86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Директор любит играть в футбол и хоккей, не любит играть в бейсбол.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467544" y="522920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Мои одноклассники играют в бейсбол, я не играю в бейсбол, я играю в регби.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1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теннис (большой) и бадминтон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539552" y="908720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хотеть поиграть в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528844" y="149200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нравиться играть в бадминтон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тоже не нравиться играть в бадминтон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3912" y="2917609"/>
            <a:ext cx="7920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 нравиться играть в теннис, Наташе нравиться играть в бадминтон.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911" y="4149080"/>
            <a:ext cx="7920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и Антон играем в бадминтон, Наташа и Ван Цзямин играют в теннис.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296" y="5226298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Директор Линь любит смотреть теннис.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527967" y="768852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смотреть настольный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527967" y="1352134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играть в настольный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527967" y="1935416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нравится играть в настольный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527967" y="2518698"/>
            <a:ext cx="8229600" cy="5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нравится играть в настольный теннис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527967" y="3101980"/>
            <a:ext cx="8229600" cy="8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 Цзямину тоже нравится играть в настольный теннис.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black">
          <a:xfrm>
            <a:off x="527967" y="4005064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 Цзямину тоже не нравится играть в настольный теннис.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black">
          <a:xfrm>
            <a:off x="527967" y="5085184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и моему лучшему другу нравится смотреть настольный теннис.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3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7467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Отметьте цветными карандашами транскрипцию пройденных вами слов: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928670"/>
          <a:ext cx="7643867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97"/>
                <a:gridCol w="694897"/>
                <a:gridCol w="694897"/>
                <a:gridCol w="694897"/>
                <a:gridCol w="694897"/>
                <a:gridCol w="694897"/>
                <a:gridCol w="694897"/>
                <a:gridCol w="694897"/>
                <a:gridCol w="694897"/>
                <a:gridCol w="694897"/>
                <a:gridCol w="694897"/>
              </a:tblGrid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ì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ĭ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ī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ú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ī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í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214686"/>
            <a:ext cx="7772400" cy="78581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Разговорная практика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 bwMode="auto">
          <a:xfrm>
            <a:off x="1714480" y="1214422"/>
            <a:ext cx="1785950" cy="785818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229600" cy="746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диалоги по образцу, употребляя для замены данные слова и переведите.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571744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Tā shì shuí?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71810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Tā shì wŏ de péngyou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</a:t>
            </a:r>
            <a:r>
              <a:rPr kumimoji="0" lang="en-US" altLang="ko-KR" sz="2400" b="1" i="0" u="sng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Wáng Jiāmíng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929066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Tā yĕ </a:t>
            </a:r>
            <a:r>
              <a:rPr kumimoji="0" lang="en-US" altLang="ko-K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dă wăngqiú</a:t>
            </a:r>
            <a:r>
              <a:rPr kumimoji="0" lang="en-US" altLang="ko-K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ma? 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500570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Shì, tā yĕ </a:t>
            </a:r>
            <a:r>
              <a:rPr kumimoji="0" lang="en-US" altLang="ko-K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dă wăngqiú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572000" y="1785926"/>
          <a:ext cx="442912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43042" y="1142984"/>
            <a:ext cx="1928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Образец:</a:t>
            </a:r>
            <a:endParaRPr kumimoji="0" lang="ru-RU" altLang="ko-KR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9" y="188640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Употребительные выражения на уроке: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214422"/>
            <a:ext cx="7858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请进</a:t>
            </a: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!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Q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ĭ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 jìn! 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Входите, пожалуйста!</a:t>
            </a:r>
            <a:endParaRPr kumimoji="0" lang="ru-RU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34" y="2000240"/>
            <a:ext cx="7500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请坐</a:t>
            </a: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!</a:t>
            </a:r>
            <a:r>
              <a:rPr kumimoji="0" lang="en-US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Qĭng zuò!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Садитесь, пожалуйста!</a:t>
            </a:r>
            <a:endParaRPr kumimoji="0" lang="ru-RU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2786058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请喝茶</a:t>
            </a: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!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Q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ĭ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 h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ē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á!  </a:t>
            </a:r>
            <a:r>
              <a:rPr kumimoji="0" lang="ru-RU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Чай, пожалуйста!</a:t>
            </a:r>
            <a:endParaRPr kumimoji="0" lang="ru-RU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57422" y="36169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Имена собственные: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500570"/>
            <a:ext cx="2534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Юра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4500570"/>
            <a:ext cx="350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Ā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nn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Анна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091" y="5357826"/>
            <a:ext cx="3708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Наташа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429124" y="5362203"/>
            <a:ext cx="3571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Ā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nd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ō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Антон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  <p:bldP spid="8" grpId="0"/>
      <p:bldP spid="29701" grpId="0"/>
      <p:bldP spid="10" grpId="0"/>
      <p:bldP spid="297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Диалог: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您好</a:t>
            </a:r>
            <a:r>
              <a:rPr kumimoji="0" lang="ru-RU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! </a:t>
            </a:r>
            <a:r>
              <a:rPr kumimoji="0" lang="zh-CN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我叫尤拉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(Yóulā)</a:t>
            </a:r>
            <a:r>
              <a:rPr kumimoji="0" lang="ru-RU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zh-CN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我 想 打 橄榄球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(gănlănqiú)</a:t>
            </a:r>
            <a:r>
              <a:rPr kumimoji="0" lang="ru-RU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教练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你好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我是你们的教练员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(jiàoliànyuán)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他是谁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472" y="2571744"/>
            <a:ext cx="3360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他是我的朋友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1472" y="3143248"/>
            <a:ext cx="3429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教练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他叫什么名字</a:t>
            </a:r>
            <a:r>
              <a:rPr kumimoji="0" lang="ru-RU" altLang="zh-CN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ru-RU" altLang="zh-CN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1472" y="3714752"/>
            <a:ext cx="3001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他叫王家明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71472" y="4357694"/>
            <a:ext cx="3788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教练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你们是中学生吗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71472" y="5072074"/>
            <a:ext cx="3898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是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我们是中学生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214686"/>
            <a:ext cx="4227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尤拉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他想打篮球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(lánqiú)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71472" y="3929066"/>
            <a:ext cx="36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教练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好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谢谢你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再见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71472" y="4500570"/>
            <a:ext cx="2282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明天见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3429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ru-RU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教练</a:t>
            </a:r>
            <a:r>
              <a:rPr lang="ru-RU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zh-CN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他想打什么球</a:t>
            </a:r>
            <a:r>
              <a:rPr lang="ru-RU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ru-RU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600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ru-RU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尤拉</a:t>
            </a:r>
            <a:r>
              <a:rPr lang="ru-RU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zh-CN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不</a:t>
            </a:r>
            <a:r>
              <a:rPr lang="ru-RU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zh-CN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他不想打橄榄球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(gănlănqiú)</a:t>
            </a:r>
            <a:r>
              <a:rPr lang="ru-RU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ru-RU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598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ru-RU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教练</a:t>
            </a:r>
            <a:r>
              <a:rPr lang="ru-RU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zh-CN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他也想打橄榄球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(gănlănqiú) </a:t>
            </a:r>
            <a:r>
              <a:rPr lang="zh-CN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吗</a:t>
            </a:r>
            <a:r>
              <a:rPr lang="ru-RU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ru-RU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5" y="116632"/>
            <a:ext cx="8229600" cy="2952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Закончите диалоги, употребляя данные слова: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99592" y="836712"/>
            <a:ext cx="345638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是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不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吗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也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打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68360"/>
            <a:ext cx="68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44824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/>
              <a:t>A: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zh-CN" altLang="en-US" sz="3200" b="1" dirty="0"/>
              <a:t>谁</a:t>
            </a:r>
            <a:r>
              <a:rPr lang="en-US" altLang="zh-CN" sz="3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/>
              <a:t>Б: </a:t>
            </a:r>
            <a:r>
              <a:rPr lang="zh-CN" altLang="en-US" sz="3200" b="1" dirty="0"/>
              <a:t>他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zh-CN" altLang="en-US" sz="3200" b="1" dirty="0"/>
              <a:t>我</a:t>
            </a:r>
            <a:r>
              <a:rPr lang="zh-CN" altLang="en-US" sz="3200" b="1" dirty="0" smtClean="0"/>
              <a:t>的</a:t>
            </a:r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朋友</a:t>
            </a:r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安</a:t>
            </a:r>
            <a:r>
              <a:rPr lang="zh-CN" altLang="en-US" sz="3200" b="1" dirty="0"/>
              <a:t>东</a:t>
            </a:r>
            <a:r>
              <a:rPr lang="en-US" altLang="zh-CN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/>
              <a:t>А: </a:t>
            </a:r>
            <a:r>
              <a:rPr lang="zh-CN" altLang="en-US" sz="3200" b="1" dirty="0" smtClean="0"/>
              <a:t>他</a:t>
            </a:r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打</a:t>
            </a:r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篮</a:t>
            </a:r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球 </a:t>
            </a:r>
            <a:r>
              <a:rPr lang="en-US" altLang="zh-CN" sz="3200" dirty="0"/>
              <a:t>(lánqiú)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________?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/>
              <a:t>Б: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他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篮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球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/>
              <a:t>A: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你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打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篮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球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吗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/>
              <a:t>Б: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我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打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篮</a:t>
            </a:r>
            <a:r>
              <a:rPr lang="ru-RU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球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4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Закончите диалоги, употребляя данные слова: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68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71538" y="928670"/>
            <a:ext cx="345638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是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也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150766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他是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_______?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3000372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他是王家明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_______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朋友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Наташа.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0034" y="3865278"/>
            <a:ext cx="4618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______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是中学生吗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0034" y="4865410"/>
            <a:ext cx="5721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______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他也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_______</a:t>
            </a:r>
            <a:r>
              <a:rPr kumimoji="0" lang="zh-CN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中学生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9271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Практическое занятие</a:t>
            </a:r>
            <a:endParaRPr lang="ru-RU" dirty="0">
              <a:solidFill>
                <a:srgbClr val="003399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верх 5"/>
          <p:cNvSpPr/>
          <p:nvPr/>
        </p:nvSpPr>
        <p:spPr bwMode="auto">
          <a:xfrm>
            <a:off x="2357422" y="5857892"/>
            <a:ext cx="4643470" cy="785818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66175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Принесите свою фотографию с друзьями.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Расскажите, какой вид спорта они любят?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532" name="Picture 4" descr="D:\Documents and Settings\Admin\Рабочий стол\1254564892_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6929486" cy="5072098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5984" y="6053493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他是谁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 </a:t>
            </a:r>
            <a:r>
              <a:rPr kumimoji="0" lang="zh-CN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他打什么球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5992"/>
            <a:ext cx="8229600" cy="1470025"/>
          </a:xfrm>
        </p:spPr>
        <p:txBody>
          <a:bodyPr/>
          <a:lstStyle/>
          <a:p>
            <a:pPr algn="ctr"/>
            <a:r>
              <a:rPr lang="zh-CN" altLang="en-US" sz="6600" dirty="0" smtClean="0">
                <a:solidFill>
                  <a:srgbClr val="660066"/>
                </a:solidFill>
              </a:rPr>
              <a:t>谢谢你们</a:t>
            </a:r>
            <a:r>
              <a:rPr lang="ru-RU" sz="6600" dirty="0" smtClean="0">
                <a:solidFill>
                  <a:srgbClr val="660066"/>
                </a:solidFill>
              </a:rPr>
              <a:t>!</a:t>
            </a:r>
            <a:endParaRPr lang="ru-RU" sz="6600" dirty="0">
              <a:solidFill>
                <a:srgbClr val="660066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2071702" cy="21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Documents and Settings\Admin\Рабочий стол\картинки урока 7\BasketballPlay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6929486" cy="5472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9472" y="428604"/>
            <a:ext cx="4136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打篮球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lánqiú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Admin\Рабочий стол\картинки урока 7\1181741215bSXN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776862" cy="3967186"/>
          </a:xfrm>
          <a:prstGeom prst="rect">
            <a:avLst/>
          </a:prstGeom>
          <a:noFill/>
        </p:spPr>
      </p:pic>
      <p:pic>
        <p:nvPicPr>
          <p:cNvPr id="26628" name="Picture 4" descr="D:\Documents and Settings\Admin\Рабочий стол\картинки урока 7\tennis-dlya-detey--1aed-1313055858368566-1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540923" cy="39592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08474" y="714356"/>
            <a:ext cx="4620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打网球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Documents and Settings\Admin\Рабочий стол\картинки урока 7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4929190" cy="4024324"/>
          </a:xfrm>
          <a:prstGeom prst="rect">
            <a:avLst/>
          </a:prstGeom>
          <a:noFill/>
        </p:spPr>
      </p:pic>
      <p:pic>
        <p:nvPicPr>
          <p:cNvPr id="25602" name="Picture 2" descr="D:\Documents and Settings\Admin\Рабочий стол\картинки урока 7\d8c4b6da933b81749832563fbfa0f9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3714776" cy="40653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184" y="1071546"/>
            <a:ext cx="4421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打冰球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Documents and Settings\Admin\Рабочий стол\картинки урока 7\beisb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362331" cy="5429264"/>
          </a:xfrm>
          <a:prstGeom prst="rect">
            <a:avLst/>
          </a:prstGeom>
          <a:noFill/>
        </p:spPr>
      </p:pic>
      <p:pic>
        <p:nvPicPr>
          <p:cNvPr id="24578" name="Picture 2" descr="D:\Documents and Settings\Admin\Рабочий стол\картинки урока 7\express-base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32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14818"/>
            <a:ext cx="4378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打棒球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Documents and Settings\Admin\Рабочий стол\картинки урока 7\item_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2095500"/>
            <a:ext cx="4257675" cy="4762500"/>
          </a:xfrm>
          <a:prstGeom prst="rect">
            <a:avLst/>
          </a:prstGeom>
          <a:noFill/>
        </p:spPr>
      </p:pic>
      <p:pic>
        <p:nvPicPr>
          <p:cNvPr id="23554" name="Picture 2" descr="D:\Documents and Settings\Admin\Рабочий стол\картинки урока 7\dc9897f7695bd09848bc8c9441fa3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528" cy="38630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5031" y="4572008"/>
            <a:ext cx="4136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打排球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iqi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ú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general_ani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3411</TotalTime>
  <Words>1995</Words>
  <Application>Microsoft Office PowerPoint</Application>
  <PresentationFormat>Экран (4:3)</PresentationFormat>
  <Paragraphs>391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general_ani</vt:lpstr>
      <vt:lpstr>Слайд 1</vt:lpstr>
      <vt:lpstr>生 词:</vt:lpstr>
      <vt:lpstr>生 词:</vt:lpstr>
      <vt:lpstr>Употребительные выражения на уроке: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Прочитайте и переведите:</vt:lpstr>
      <vt:lpstr>Запомни!!!</vt:lpstr>
      <vt:lpstr>Прочитайте и переведите:</vt:lpstr>
      <vt:lpstr>Переведите на китайский язык:</vt:lpstr>
      <vt:lpstr>Спрашивайте и отвечайте по картинкам:</vt:lpstr>
      <vt:lpstr>Спрашивайте и отвечайте по картинкам:</vt:lpstr>
      <vt:lpstr>Спрашивайте и отвечайте по картинкам:</vt:lpstr>
      <vt:lpstr>Прочитайте и переведите в быстром темпе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футбол</vt:lpstr>
      <vt:lpstr>хоккей</vt:lpstr>
      <vt:lpstr>баскетбол</vt:lpstr>
      <vt:lpstr>волейбол</vt:lpstr>
      <vt:lpstr>бейсбол и регби</vt:lpstr>
      <vt:lpstr>теннис (большой) и бадминтон</vt:lpstr>
      <vt:lpstr>настольный теннис</vt:lpstr>
      <vt:lpstr>Отметьте цветными карандашами транскрипцию пройденных вами слов:</vt:lpstr>
      <vt:lpstr>Слайд 38</vt:lpstr>
      <vt:lpstr>Составьте диалоги по образцу, употребляя для замены данные слова и переведите.</vt:lpstr>
      <vt:lpstr>Диалог:</vt:lpstr>
      <vt:lpstr>Слайд 41</vt:lpstr>
      <vt:lpstr>Закончите диалоги, употребляя данные слова:</vt:lpstr>
      <vt:lpstr>Закончите диалоги, употребляя данные слова:</vt:lpstr>
      <vt:lpstr>Практическое занятие</vt:lpstr>
      <vt:lpstr>Слайд 45</vt:lpstr>
      <vt:lpstr>谢谢你们!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Admin</cp:lastModifiedBy>
  <cp:revision>174</cp:revision>
  <dcterms:created xsi:type="dcterms:W3CDTF">2011-11-11T09:39:29Z</dcterms:created>
  <dcterms:modified xsi:type="dcterms:W3CDTF">2012-05-28T09:55:24Z</dcterms:modified>
</cp:coreProperties>
</file>