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88" r:id="rId7"/>
    <p:sldId id="289" r:id="rId8"/>
    <p:sldId id="290" r:id="rId9"/>
    <p:sldId id="291" r:id="rId10"/>
    <p:sldId id="292" r:id="rId11"/>
    <p:sldId id="282" r:id="rId12"/>
    <p:sldId id="283" r:id="rId13"/>
    <p:sldId id="284" r:id="rId14"/>
    <p:sldId id="285" r:id="rId15"/>
    <p:sldId id="286" r:id="rId16"/>
    <p:sldId id="287" r:id="rId17"/>
    <p:sldId id="278" r:id="rId18"/>
    <p:sldId id="261" r:id="rId19"/>
    <p:sldId id="270" r:id="rId20"/>
    <p:sldId id="293" r:id="rId21"/>
    <p:sldId id="294" r:id="rId22"/>
    <p:sldId id="279" r:id="rId23"/>
    <p:sldId id="263" r:id="rId24"/>
    <p:sldId id="264" r:id="rId25"/>
    <p:sldId id="265" r:id="rId26"/>
    <p:sldId id="266" r:id="rId27"/>
    <p:sldId id="267" r:id="rId28"/>
    <p:sldId id="268" r:id="rId29"/>
    <p:sldId id="280" r:id="rId30"/>
    <p:sldId id="269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00FFFF"/>
    <a:srgbClr val="FF0066"/>
    <a:srgbClr val="641FEF"/>
    <a:srgbClr val="F26764"/>
    <a:srgbClr val="2F0FF1"/>
    <a:srgbClr val="24DA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2845" autoAdjust="0"/>
  </p:normalViewPr>
  <p:slideViewPr>
    <p:cSldViewPr>
      <p:cViewPr>
        <p:scale>
          <a:sx n="62" d="100"/>
          <a:sy n="62" d="100"/>
        </p:scale>
        <p:origin x="-73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83;&#1100;&#1075;&#1072;\2013-2014\&#1088;&#1086;&#1089;&#1089;&#1080;&#1103;%20&#1085;&#1072;&#1096;%20&#1086;&#1073;&#1097;&#1080;&#1081;%20&#1076;&#1086;&#1084;\gimn_-_gimn_rossiiso_slovami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143932" cy="535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– 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общий дом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143504" y="3857628"/>
            <a:ext cx="3714776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2857496"/>
            <a:ext cx="371477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3857628"/>
            <a:ext cx="371477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857496"/>
            <a:ext cx="371477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Кто был автором “Патриотической песни”, которая была гимном России с 1993 по 2000 год?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496"/>
            <a:ext cx="279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П.Чайковский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928934"/>
            <a:ext cx="1941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И.Глинка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929066"/>
            <a:ext cx="191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А.Львов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929066"/>
            <a:ext cx="2881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г) А.Александров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214" y="6429396"/>
            <a:ext cx="785786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1357290" y="714356"/>
            <a:ext cx="1643074" cy="221457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омб 4">
            <a:hlinkClick r:id="rId2" action="ppaction://hlinksldjump"/>
          </p:cNvPr>
          <p:cNvSpPr/>
          <p:nvPr/>
        </p:nvSpPr>
        <p:spPr>
          <a:xfrm>
            <a:off x="5929322" y="857232"/>
            <a:ext cx="1643074" cy="2214578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>
            <a:hlinkClick r:id="rId3" action="ppaction://hlinksldjump"/>
          </p:cNvPr>
          <p:cNvSpPr/>
          <p:nvPr/>
        </p:nvSpPr>
        <p:spPr>
          <a:xfrm>
            <a:off x="1428728" y="3857628"/>
            <a:ext cx="1643074" cy="221457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>
            <a:hlinkClick r:id="rId4" action="ppaction://hlinksldjump"/>
          </p:cNvPr>
          <p:cNvSpPr/>
          <p:nvPr/>
        </p:nvSpPr>
        <p:spPr>
          <a:xfrm>
            <a:off x="5929322" y="4000504"/>
            <a:ext cx="1643074" cy="2214578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>
            <a:hlinkClick r:id="rId5" action="ppaction://hlinksldjump"/>
          </p:cNvPr>
          <p:cNvSpPr/>
          <p:nvPr/>
        </p:nvSpPr>
        <p:spPr>
          <a:xfrm>
            <a:off x="3786182" y="2428868"/>
            <a:ext cx="1643074" cy="221457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adeboardjkaQRi_im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31866">
            <a:off x="1186073" y="754276"/>
            <a:ext cx="3673799" cy="5264998"/>
          </a:xfrm>
          <a:prstGeom prst="rect">
            <a:avLst/>
          </a:prstGeom>
          <a:noFill/>
        </p:spPr>
      </p:pic>
      <p:pic>
        <p:nvPicPr>
          <p:cNvPr id="1027" name="Picture 3" descr="G:\10k97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357302" cy="1357302"/>
          </a:xfrm>
          <a:prstGeom prst="rect">
            <a:avLst/>
          </a:prstGeom>
          <a:noFill/>
        </p:spPr>
      </p:pic>
      <p:pic>
        <p:nvPicPr>
          <p:cNvPr id="1028" name="Picture 4" descr="G:\2r02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1271590" cy="1271590"/>
          </a:xfrm>
          <a:prstGeom prst="rect">
            <a:avLst/>
          </a:prstGeom>
          <a:noFill/>
        </p:spPr>
      </p:pic>
      <p:pic>
        <p:nvPicPr>
          <p:cNvPr id="1029" name="Picture 5" descr="G:\36929_1309419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643182"/>
            <a:ext cx="1361666" cy="1357322"/>
          </a:xfrm>
          <a:prstGeom prst="rect">
            <a:avLst/>
          </a:prstGeom>
          <a:noFill/>
        </p:spPr>
      </p:pic>
      <p:pic>
        <p:nvPicPr>
          <p:cNvPr id="1030" name="Picture 6" descr="G:\gospec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643446"/>
            <a:ext cx="1652587" cy="1652587"/>
          </a:xfrm>
          <a:prstGeom prst="rect">
            <a:avLst/>
          </a:prstGeom>
          <a:noFill/>
        </p:spPr>
      </p:pic>
      <p:pic>
        <p:nvPicPr>
          <p:cNvPr id="1031" name="Picture 7" descr="G:\metod_zawity_pechati.gif"/>
          <p:cNvPicPr>
            <a:picLocks noChangeAspect="1" noChangeArrowheads="1"/>
          </p:cNvPicPr>
          <p:nvPr/>
        </p:nvPicPr>
        <p:blipFill>
          <a:blip r:embed="rId7"/>
          <a:srcRect r="47414"/>
          <a:stretch>
            <a:fillRect/>
          </a:stretch>
        </p:blipFill>
        <p:spPr bwMode="auto">
          <a:xfrm>
            <a:off x="5286380" y="1285860"/>
            <a:ext cx="1785950" cy="1797661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фото\оре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5148265" cy="622295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6143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Более 300 лет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2786058"/>
            <a:ext cx="268604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лет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4000504"/>
            <a:ext cx="268604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лет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285728"/>
            <a:ext cx="807249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лет гербу Российской Федерации?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072066" y="1071546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714744" y="350043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3571868" y="2285992"/>
            <a:ext cx="5286412" cy="1571636"/>
          </a:xfrm>
          <a:prstGeom prst="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Верно!!!!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фото\ге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355600"/>
            <a:ext cx="4826000" cy="6146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фото\оре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730" y="214290"/>
            <a:ext cx="59069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 </a:t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</a:t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Родины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3471858" cy="614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С. Есенин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857364"/>
            <a:ext cx="347185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Михалков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786322"/>
            <a:ext cx="347185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Маршак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написал слова к Гимну России?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Новая папка\000th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628526" cy="494983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1285860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857620" y="4000504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972188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Россия – священная наша 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1285860"/>
            <a:ext cx="2043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держава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Россия священная наша 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42913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C00000"/>
                </a:solidFill>
              </a:rPr>
              <a:t>свободное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143116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страна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522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Могучая воля, великая ...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643314"/>
            <a:ext cx="5079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Твоё достоянье на все ...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429132"/>
            <a:ext cx="547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Славься отечество наше ...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2857496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C00000"/>
                </a:solidFill>
              </a:rPr>
              <a:t>слава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643314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C00000"/>
                </a:solidFill>
              </a:rPr>
              <a:t>времена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2786050" y="3857628"/>
            <a:ext cx="2038460" cy="1404499"/>
          </a:xfrm>
          <a:prstGeom prst="roundRect">
            <a:avLst/>
          </a:prstGeom>
          <a:solidFill>
            <a:srgbClr val="F26764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214414" y="1000108"/>
            <a:ext cx="2038460" cy="14044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3857620" y="1000108"/>
            <a:ext cx="2038460" cy="1404499"/>
          </a:xfrm>
          <a:prstGeom prst="roundRect">
            <a:avLst/>
          </a:prstGeom>
          <a:solidFill>
            <a:srgbClr val="24DA6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429388" y="1000108"/>
            <a:ext cx="2038460" cy="14044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5000628" y="3857628"/>
            <a:ext cx="2038460" cy="140449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5500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Торжественная песня, исполняемая в особых, наиболее важных, случаях посвященная своей Родине.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46434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древнейших символов власти, верховенства, силы и мудрости, символ государственности и независимости в православных странах византийского мира.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714356"/>
            <a:ext cx="2786082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3929066"/>
            <a:ext cx="2928958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держава и скипетр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714348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Прикрепленное к дереву или шнуру полотнище определенного цвета или нескольких цветов, часто с эмблемой.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Условные знаки или изображения, имеющие для человека или целого народа, большое значение.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785794"/>
            <a:ext cx="29289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4214818"/>
            <a:ext cx="3929090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государственности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Символика государства Российского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3043230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клен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214686"/>
            <a:ext cx="304323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дуб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357694"/>
            <a:ext cx="304323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береза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429264"/>
            <a:ext cx="304323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дерево является символом России?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500562" y="1785926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357554" y="264318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929190" y="442913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21151432">
            <a:off x="3143240" y="2428868"/>
            <a:ext cx="5643602" cy="3071834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Денежная единица России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2043098" cy="6143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Франк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500438"/>
            <a:ext cx="20430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214950"/>
            <a:ext cx="2043098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Доллар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14810" y="121442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643438" y="385762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1295557993_159551696_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2952759" cy="2952759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28" y="6500834"/>
            <a:ext cx="571472" cy="357166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животное не встречается в России?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2400288" cy="6143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Рысь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357562"/>
            <a:ext cx="240028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Кабан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500570"/>
            <a:ext cx="240028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Антилопа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572140"/>
            <a:ext cx="240028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Волк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86182" y="171448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857752" y="264318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071802" y="442913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049050053048056055056054057__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3511550" cy="3200400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Какой цветок является символом России?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3186106" cy="685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857496"/>
            <a:ext cx="318610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Ромашка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4000504"/>
            <a:ext cx="318610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Гвоздика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5000636"/>
            <a:ext cx="318610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Ландыш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786314" y="1285860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86116" y="242886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643438" y="4429132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0a16efb221d75542e799cb703c5d56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5715000" cy="4286250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Самая длинная река в России?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3471858" cy="685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Волга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857496"/>
            <a:ext cx="347185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143380"/>
            <a:ext cx="347185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429264"/>
            <a:ext cx="347185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29190" y="1500174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000232" y="3214686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072066" y="4286256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571868" y="2928934"/>
            <a:ext cx="4643470" cy="1785950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Верно!!!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Какого моря нет в России?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3043230" cy="685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Средиземное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286124"/>
            <a:ext cx="304323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857760"/>
            <a:ext cx="304323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Каспийское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6248" y="135729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643438" y="3857628"/>
            <a:ext cx="3714776" cy="18573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Подумайте еще!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4741dbf9a48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4811478" cy="360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Знаменитые люди России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500306"/>
            <a:ext cx="70009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" action="ppaction://hlinksldjump"/>
              </a:rPr>
              <a:t>стиКоняциту</a:t>
            </a:r>
            <a:endParaRPr lang="ru-RU" sz="88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Известный во всем мире поэт, писатель, сказочник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2900354" cy="1857388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Александр Сергеевич Пушкин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Рабочий стол\3RIA-095850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5121270" cy="85725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\3RIA-095850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6"/>
            <a:ext cx="5143536" cy="2996669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Кавалерист-девица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636"/>
            <a:ext cx="2786082" cy="1257296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Надежда Дурова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Admin\Рабочий стол\фото\1297246492_pic_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3911600" cy="5334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\Nadezhda-Durova2-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90288"/>
            <a:ext cx="3929090" cy="5667712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Оружейный конструктор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6000768"/>
            <a:ext cx="3971924" cy="6143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Калашников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фото\093041cf02c79226111ad43f0f2409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240264" cy="485778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Русский композитор, его родина в Удмуртии г. Воткинск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14818"/>
            <a:ext cx="2714644" cy="1900238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Петр       Ильич Чайковский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Documents and Settings\Admin\Рабочий стол\фото\ч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262314" cy="504639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Президент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Республики Башкортостан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143381"/>
            <a:ext cx="2214578" cy="1643074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Рустэм </a:t>
            </a:r>
            <a:r>
              <a:rPr lang="ru-RU" b="1" dirty="0" err="1" smtClean="0">
                <a:solidFill>
                  <a:srgbClr val="002060"/>
                </a:solidFill>
              </a:rPr>
              <a:t>Закиевич</a:t>
            </a:r>
            <a:r>
              <a:rPr lang="ru-RU" b="1" dirty="0" smtClean="0">
                <a:solidFill>
                  <a:srgbClr val="002060"/>
                </a:solidFill>
              </a:rPr>
              <a:t> Хамитов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Admin\Рабочий стол\фото\хамито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500462" cy="4935231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Президент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Российской Федерации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2786082" cy="1714512"/>
          </a:xfrm>
        </p:spPr>
        <p:txBody>
          <a:bodyPr>
            <a:normAutofit fontScale="92500"/>
          </a:bodyPr>
          <a:lstStyle/>
          <a:p>
            <a:pPr marL="6350" indent="-6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Путин Владимир  Владимирович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orldru.ru/images/news/putin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88"/>
            <a:ext cx="33813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428868"/>
            <a:ext cx="65008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Конституция</a:t>
            </a:r>
            <a:endParaRPr lang="ru-RU" sz="8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imn_-_gimn_rossiiso_slov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178592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Какие государственные символы вы знаете?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10" y="1643050"/>
            <a:ext cx="2571768" cy="1285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1500174"/>
            <a:ext cx="2643206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86116" y="3857628"/>
            <a:ext cx="2928958" cy="150019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фото\фла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3690942" cy="2946987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фото\оре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243020"/>
            <a:ext cx="3357566" cy="361498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0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72066" y="3429000"/>
            <a:ext cx="3714776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3429000"/>
            <a:ext cx="350046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2500306"/>
            <a:ext cx="3500462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2500306"/>
            <a:ext cx="3714776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cs typeface="Times New Roman" pitchFamily="18" charset="0"/>
              </a:rPr>
              <a:t>Что изображалось в лапах орла в XVI – XIX веках?</a:t>
            </a:r>
            <a:endParaRPr lang="ru-RU" sz="40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500306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а) серп и молот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500306"/>
            <a:ext cx="1679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в) корона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429000"/>
            <a:ext cx="142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б) цепи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42900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г) скипетр и держава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20" y="2143116"/>
            <a:ext cx="4143404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3429000"/>
            <a:ext cx="4214842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2214554"/>
            <a:ext cx="4214842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429000"/>
            <a:ext cx="4214842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590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Какой лозунг был написан на гербе СССР?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4086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“Пролетарии всех стран, </a:t>
            </a:r>
          </a:p>
          <a:p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соединяйтесь!” 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143116"/>
            <a:ext cx="3940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“Славься, отечество</a:t>
            </a:r>
          </a:p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свободное”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“</a:t>
            </a: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нами </a:t>
            </a: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Богъ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643314"/>
            <a:ext cx="374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“Боже, царя храни!”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72066" y="2357430"/>
            <a:ext cx="378621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3286124"/>
            <a:ext cx="378621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3357562"/>
            <a:ext cx="378621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357430"/>
            <a:ext cx="378621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Как назывался флаг военного флота российской империи?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428868"/>
            <a:ext cx="272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Георгиевский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2428868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Андреевский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357562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Петровский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86124"/>
            <a:ext cx="273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Николаевский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72066" y="3929066"/>
            <a:ext cx="3714776" cy="714380"/>
          </a:xfrm>
          <a:prstGeom prst="roundRect">
            <a:avLst/>
          </a:prstGeom>
          <a:solidFill>
            <a:srgbClr val="B4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2500306"/>
            <a:ext cx="371477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929066"/>
            <a:ext cx="371477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428868"/>
            <a:ext cx="3714776" cy="71438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Какие цвета изображались на флаге РСФСР до 1991 года?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428868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красный и синий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071942"/>
            <a:ext cx="3340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красный и белый 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500306"/>
            <a:ext cx="3578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красный и зелёный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000504"/>
            <a:ext cx="317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желтый и синий</a:t>
            </a:r>
            <a:endParaRPr lang="ru-RU" sz="2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01090" y="6572272"/>
            <a:ext cx="642910" cy="285728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470</Words>
  <PresentationFormat>Экран (4:3)</PresentationFormat>
  <Paragraphs>136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Россия –  наш общий дом</vt:lpstr>
      <vt:lpstr>Слайд 2</vt:lpstr>
      <vt:lpstr>Слайд 3</vt:lpstr>
      <vt:lpstr>Слайд 4</vt:lpstr>
      <vt:lpstr>Какие государственные символы вы знаете?</vt:lpstr>
      <vt:lpstr>Что изображалось в лапах орла в XVI – XIX веках?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Гимн  нашей  Родины</vt:lpstr>
      <vt:lpstr>Кто написал слова к Гимну России? </vt:lpstr>
      <vt:lpstr>Слайд 19</vt:lpstr>
      <vt:lpstr>Слайд 20</vt:lpstr>
      <vt:lpstr>Слайд 21</vt:lpstr>
      <vt:lpstr>Символика государства Российского</vt:lpstr>
      <vt:lpstr>Какое дерево является символом России? </vt:lpstr>
      <vt:lpstr>Денежная единица России </vt:lpstr>
      <vt:lpstr>Какое животное не встречается в России? </vt:lpstr>
      <vt:lpstr>Какой цветок является символом России?</vt:lpstr>
      <vt:lpstr>Самая длинная река в России? </vt:lpstr>
      <vt:lpstr>Какого моря нет в России? </vt:lpstr>
      <vt:lpstr>Знаменитые люди России</vt:lpstr>
      <vt:lpstr>Известный во всем мире поэт, писатель, сказочник </vt:lpstr>
      <vt:lpstr>Кавалерист-девица</vt:lpstr>
      <vt:lpstr>Оружейный конструктор </vt:lpstr>
      <vt:lpstr>Русский композитор, его родина в Удмуртии г. Воткинск</vt:lpstr>
      <vt:lpstr>Президент Республики Башкортостан</vt:lpstr>
      <vt:lpstr>Президент Российской Федерации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104</cp:revision>
  <dcterms:modified xsi:type="dcterms:W3CDTF">2014-02-11T04:50:38Z</dcterms:modified>
</cp:coreProperties>
</file>