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4" r:id="rId6"/>
    <p:sldId id="259" r:id="rId7"/>
    <p:sldId id="260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97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9D1A4-1FD4-4A2C-9ADB-F024D3E96554}" type="datetimeFigureOut">
              <a:rPr lang="ru-RU"/>
              <a:pPr>
                <a:defRPr/>
              </a:pPr>
              <a:t>21.03.2012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8C9BA-7FC0-43A9-8802-5B565EC121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94269-3713-4583-BDB7-4DCE4CEC9368}" type="datetimeFigureOut">
              <a:rPr lang="ru-RU"/>
              <a:pPr>
                <a:defRPr/>
              </a:pPr>
              <a:t>21.03.2012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6EB0B-01AF-4A3C-B6F3-B9C07101FB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82D05-CC2C-4DBB-ACF0-35877F0C991D}" type="datetimeFigureOut">
              <a:rPr lang="ru-RU"/>
              <a:pPr>
                <a:defRPr/>
              </a:pPr>
              <a:t>21.03.2012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0D57E-E451-4B75-A2DF-40D7C2C5A0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A2A8D-26FC-410A-B789-B62E65BD0B7B}" type="datetimeFigureOut">
              <a:rPr lang="ru-RU"/>
              <a:pPr>
                <a:defRPr/>
              </a:pPr>
              <a:t>21.03.2012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F2B6C-2EC7-4A88-9415-08121AA4FB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A52D3-001D-4C65-AD95-3AED9BD0404A}" type="datetimeFigureOut">
              <a:rPr lang="ru-RU"/>
              <a:pPr>
                <a:defRPr/>
              </a:pPr>
              <a:t>21.03.2012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5CB1A-2E3A-4440-B613-B70F049D33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B5296-C675-4EC9-95A8-42B05EA222B8}" type="datetimeFigureOut">
              <a:rPr lang="ru-RU"/>
              <a:pPr>
                <a:defRPr/>
              </a:pPr>
              <a:t>21.03.2012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1F30B-5634-49C3-AC0C-2DD93990DC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A64CB-E72F-46A5-B31C-47C57A62EA35}" type="datetimeFigureOut">
              <a:rPr lang="ru-RU"/>
              <a:pPr>
                <a:defRPr/>
              </a:pPr>
              <a:t>21.03.2012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E5884-6807-42BF-AD84-00FE77FC99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75476-C41D-416E-AD60-20BAC4F1E625}" type="datetimeFigureOut">
              <a:rPr lang="ru-RU"/>
              <a:pPr>
                <a:defRPr/>
              </a:pPr>
              <a:t>21.03.2012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94E67-70A9-4660-B662-1C601166BD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1BE7F-82D2-4DE9-BFD9-1AC8143BE37B}" type="datetimeFigureOut">
              <a:rPr lang="ru-RU"/>
              <a:pPr>
                <a:defRPr/>
              </a:pPr>
              <a:t>21.03.2012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C436B-BDA6-435F-8D6A-C587B87C2D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A89A8-416C-4E3D-AED9-D9301D5088D3}" type="datetimeFigureOut">
              <a:rPr lang="ru-RU"/>
              <a:pPr>
                <a:defRPr/>
              </a:pPr>
              <a:t>21.03.2012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8A484-E7EE-4961-A26B-73A15782D5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E289C-CBA8-44D0-82DA-27E4A8C451F5}" type="datetimeFigureOut">
              <a:rPr lang="ru-RU"/>
              <a:pPr>
                <a:defRPr/>
              </a:pPr>
              <a:t>21.03.2012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06F3C-6F85-4BDF-9A27-54A112FBA4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8CDA3BE-B58A-423B-A50E-E36A8FFB9A39}" type="datetimeFigureOut">
              <a:rPr lang="ru-RU"/>
              <a:pPr>
                <a:defRPr/>
              </a:pPr>
              <a:t>21.03.2012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CCE1107-1EFF-460A-81F9-04D247C8C7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38" y="642938"/>
            <a:ext cx="7286625" cy="3857625"/>
          </a:xfrm>
          <a:solidFill>
            <a:schemeClr val="tx2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tika" pitchFamily="18" charset="0"/>
                <a:cs typeface="Arial" pitchFamily="34" charset="0"/>
              </a:rPr>
              <a:t/>
            </a:r>
            <a:br>
              <a:rPr lang="en-US" sz="5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tika" pitchFamily="18" charset="0"/>
                <a:cs typeface="Arial" pitchFamily="34" charset="0"/>
              </a:rPr>
            </a:br>
            <a:r>
              <a:rPr lang="en-US" sz="5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tika" pitchFamily="18" charset="0"/>
                <a:cs typeface="Arial" pitchFamily="34" charset="0"/>
              </a:rPr>
              <a:t>“Le </a:t>
            </a:r>
            <a:r>
              <a:rPr lang="en-US" sz="53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tika" pitchFamily="18" charset="0"/>
                <a:cs typeface="Arial" pitchFamily="34" charset="0"/>
              </a:rPr>
              <a:t>cinématographe</a:t>
            </a:r>
            <a:r>
              <a:rPr lang="en-US" sz="5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tika" pitchFamily="18" charset="0"/>
                <a:cs typeface="Arial" pitchFamily="34" charset="0"/>
              </a:rPr>
              <a:t> des frères </a:t>
            </a:r>
            <a:r>
              <a:rPr lang="en-US" sz="53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tika" pitchFamily="18" charset="0"/>
                <a:cs typeface="Arial" pitchFamily="34" charset="0"/>
              </a:rPr>
              <a:t>Lumière</a:t>
            </a:r>
            <a:r>
              <a:rPr lang="en-US" sz="5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tika" pitchFamily="18" charset="0"/>
                <a:cs typeface="Arial" pitchFamily="34" charset="0"/>
              </a:rPr>
              <a:t>” </a:t>
            </a:r>
            <a:r>
              <a:rPr lang="en-US" sz="53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tika" pitchFamily="18" charset="0"/>
                <a:cs typeface="Arial" pitchFamily="34" charset="0"/>
              </a:rPr>
              <a:t>ou</a:t>
            </a:r>
            <a:r>
              <a:rPr lang="en-US" sz="5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tika" pitchFamily="18" charset="0"/>
                <a:cs typeface="Arial" pitchFamily="34" charset="0"/>
              </a:rPr>
              <a:t> </a:t>
            </a:r>
            <a:r>
              <a:rPr lang="en-US" sz="53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tika" pitchFamily="18" charset="0"/>
                <a:cs typeface="Arial" pitchFamily="34" charset="0"/>
              </a:rPr>
              <a:t>bien</a:t>
            </a:r>
            <a:r>
              <a:rPr lang="en-US" sz="5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tika" pitchFamily="18" charset="0"/>
                <a:cs typeface="Arial" pitchFamily="34" charset="0"/>
              </a:rPr>
              <a:t/>
            </a:r>
            <a:br>
              <a:rPr lang="en-US" sz="5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tika" pitchFamily="18" charset="0"/>
                <a:cs typeface="Arial" pitchFamily="34" charset="0"/>
              </a:rPr>
            </a:br>
            <a:r>
              <a:rPr lang="en-US" sz="5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tika" pitchFamily="18" charset="0"/>
                <a:cs typeface="Arial" pitchFamily="34" charset="0"/>
              </a:rPr>
              <a:t>“Le </a:t>
            </a:r>
            <a:r>
              <a:rPr lang="en-US" sz="53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tika" pitchFamily="18" charset="0"/>
                <a:cs typeface="Arial" pitchFamily="34" charset="0"/>
              </a:rPr>
              <a:t>cinéma</a:t>
            </a:r>
            <a:r>
              <a:rPr lang="en-US" sz="5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tika" pitchFamily="18" charset="0"/>
                <a:cs typeface="Arial" pitchFamily="34" charset="0"/>
              </a:rPr>
              <a:t> entre </a:t>
            </a:r>
            <a:r>
              <a:rPr lang="en-US" sz="53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tika" pitchFamily="18" charset="0"/>
                <a:cs typeface="Arial" pitchFamily="34" charset="0"/>
              </a:rPr>
              <a:t>dans</a:t>
            </a:r>
            <a:r>
              <a:rPr lang="en-US" sz="5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tika" pitchFamily="18" charset="0"/>
                <a:cs typeface="Arial" pitchFamily="34" charset="0"/>
              </a:rPr>
              <a:t> </a:t>
            </a:r>
            <a:r>
              <a:rPr lang="en-US" sz="53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tika" pitchFamily="18" charset="0"/>
                <a:cs typeface="Arial" pitchFamily="34" charset="0"/>
              </a:rPr>
              <a:t>notre</a:t>
            </a:r>
            <a:r>
              <a:rPr lang="en-US" sz="5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tika" pitchFamily="18" charset="0"/>
                <a:cs typeface="Arial" pitchFamily="34" charset="0"/>
              </a:rPr>
              <a:t> vie…”</a:t>
            </a:r>
            <a:endParaRPr lang="ru-RU" sz="53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dvig van Bethoveen" pitchFamily="2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4643438"/>
            <a:ext cx="8229600" cy="1143000"/>
          </a:xfrm>
          <a:solidFill>
            <a:schemeClr val="tx2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Les premiers inventeurs du cinéma sont les deux Français. Ce sont les frères Louis et Auguste Lumière.</a:t>
            </a:r>
            <a:endPara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Содержимое 3" descr="72996537_lumiere1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71625" y="428625"/>
            <a:ext cx="5275263" cy="355441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4929188"/>
            <a:ext cx="8229600" cy="1143000"/>
          </a:xfrm>
          <a:solidFill>
            <a:schemeClr val="tx2"/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1895 les frères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Lumière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ont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inventé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appareil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pour la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prise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 la projection des images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annimées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Cette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invention a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été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brevetée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sous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 nom de “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cinematographe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9" name="Содержимое 3" descr="797px-cinematographo_aparelho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57375" y="428625"/>
            <a:ext cx="5537200" cy="416877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5000625"/>
            <a:ext cx="8286750" cy="1714500"/>
          </a:xfrm>
          <a:solidFill>
            <a:schemeClr val="tx2"/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 première session a eu lieu le 28 Décembre 1895 dans le sous-sol du "Grand Café" sur le boulevard des Capucines à Paris. 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Les premiers films </a:t>
            </a:r>
            <a:r>
              <a:rPr lang="en-US" sz="2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sont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fr-FR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«La sortie des</a:t>
            </a:r>
            <a:r>
              <a:rPr lang="fr-FR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ouvriers de la fabrique»</a:t>
            </a:r>
            <a:r>
              <a:rPr lang="fr-FR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  « Lʹarrivée d'un train à la gare de La Ciotat »</a:t>
            </a:r>
            <a:endParaRPr lang="ru-RU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Содержимое 3" descr="0023-023-Istorija-mira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14500" y="500063"/>
            <a:ext cx="5786438" cy="434022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" y="5357813"/>
            <a:ext cx="8229600" cy="1143000"/>
          </a:xfrm>
          <a:solidFill>
            <a:schemeClr val="tx2"/>
          </a:solidFill>
          <a:ln>
            <a:solidFill>
              <a:schemeClr val="bg1"/>
            </a:solidFill>
          </a:ln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Cʹest lʹaffiche dʹun film des frères Lumière</a:t>
            </a:r>
            <a:endPara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7" name="Содержимое 3" descr="Cinématographe_Lumière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14500" y="357188"/>
            <a:ext cx="6015038" cy="442912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5357813"/>
            <a:ext cx="8001000" cy="1357312"/>
          </a:xfrm>
          <a:solidFill>
            <a:schemeClr val="tx2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1896 les frères ont fait une tournée mondiale avec son invention. Ils ont visité Londres, New York, Bombay.</a:t>
            </a: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1" name="Содержимое 3" descr="obj_1264563834_big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428625"/>
            <a:ext cx="6611938" cy="470058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4857750"/>
            <a:ext cx="8786813" cy="1571625"/>
          </a:xfrm>
          <a:solidFill>
            <a:schemeClr val="tx2"/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1898  Louis Lumière a été engagé pour la production des appareils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cinématographiques</a:t>
            </a:r>
            <a:r>
              <a:rPr lang="fr-F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r>
              <a:rPr lang="fr-F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Quelques années plus tard, il a vendu les brevets, mais il a continué ses expériences dans le domaine de la motion de couleur</a:t>
            </a: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5" name="Содержимое 3" descr="0_118cb_8281c929_L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85938" y="428625"/>
            <a:ext cx="5357812" cy="42973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5500688"/>
            <a:ext cx="7715250" cy="1214437"/>
          </a:xfrm>
          <a:solidFill>
            <a:schemeClr val="tx2"/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1903 les frères Lumière ont breveté une méthode pour la photographie couleur, nommée "autochrome"</a:t>
            </a:r>
            <a:endPara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9" name="Содержимое 3" descr="6815_8892_std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14625" y="142875"/>
            <a:ext cx="3857625" cy="526891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5357813"/>
            <a:ext cx="8358187" cy="1357312"/>
          </a:xfrm>
          <a:solidFill>
            <a:schemeClr val="tx2"/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Aujourd'hui en France il existe une récompense annuelle nommée d'après Louis Lumière. Elle se donne pour le meilleur film documentaire.</a:t>
            </a:r>
            <a:endPara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3" name="Содержимое 3" descr="cannes_b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14500" y="642938"/>
            <a:ext cx="6010275" cy="40259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74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Kartika</vt:lpstr>
      <vt:lpstr>Ludvig van Bethoveen</vt:lpstr>
      <vt:lpstr>Baskerville Old Face</vt:lpstr>
      <vt:lpstr>Тема Office</vt:lpstr>
      <vt:lpstr> “Le cinématographe des frères Lumière” ou bien “Le cinéma entre dans notre vie…”</vt:lpstr>
      <vt:lpstr>Les premiers inventeurs du cinéma sont les deux Français. Ce sont les frères Louis et Auguste Lumière.</vt:lpstr>
      <vt:lpstr>En 1895 les frères Lumière ont inventé un appareil pour la prise et la projection des images annimées. Cette invention a été brevetée  sous le nom de “cinematographe”</vt:lpstr>
      <vt:lpstr>La première session a eu lieu le 28 Décembre 1895 dans le sous-sol du "Grand Café" sur le boulevard des Capucines à Paris. Les premiers films sont «La sortie des ouvriers de la fabrique»,  « Lʹarrivée d'un train à la gare de La Ciotat »</vt:lpstr>
      <vt:lpstr>Cʹest lʹaffiche dʹun film des frères Lumière</vt:lpstr>
      <vt:lpstr>En 1896 les frères ont fait une tournée mondiale avec son invention. Ils ont visité Londres, New York, Bombay.</vt:lpstr>
      <vt:lpstr>En 1898  Louis Lumière a été engagé pour la production des appareils cinématographiques. Quelques années plus tard, il a vendu les brevets, mais il a continué ses expériences dans le domaine de la motion de couleur</vt:lpstr>
      <vt:lpstr>En 1903 les frères Lumière ont breveté une méthode pour la photographie couleur, nommée "autochrome"</vt:lpstr>
      <vt:lpstr>Aujourd'hui en France il existe une récompense annuelle nommée d'après Louis Lumière. Elle se donne pour le meilleur film documentaire.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Frères Lumière</dc:title>
  <dc:creator>admin</dc:creator>
  <cp:lastModifiedBy>Ilya</cp:lastModifiedBy>
  <cp:revision>13</cp:revision>
  <dcterms:created xsi:type="dcterms:W3CDTF">2012-03-04T22:17:28Z</dcterms:created>
  <dcterms:modified xsi:type="dcterms:W3CDTF">2012-03-20T20:12:06Z</dcterms:modified>
</cp:coreProperties>
</file>