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9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1D1C-50E2-4243-BFF0-9724A994B2E5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D80A-3047-4399-B92B-E26562D33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1D1C-50E2-4243-BFF0-9724A994B2E5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D80A-3047-4399-B92B-E26562D33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1D1C-50E2-4243-BFF0-9724A994B2E5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D80A-3047-4399-B92B-E26562D33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1D1C-50E2-4243-BFF0-9724A994B2E5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D80A-3047-4399-B92B-E26562D33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1D1C-50E2-4243-BFF0-9724A994B2E5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D80A-3047-4399-B92B-E26562D33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1D1C-50E2-4243-BFF0-9724A994B2E5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D80A-3047-4399-B92B-E26562D33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1D1C-50E2-4243-BFF0-9724A994B2E5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D80A-3047-4399-B92B-E26562D33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1D1C-50E2-4243-BFF0-9724A994B2E5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D80A-3047-4399-B92B-E26562D33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1D1C-50E2-4243-BFF0-9724A994B2E5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D80A-3047-4399-B92B-E26562D33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1D1C-50E2-4243-BFF0-9724A994B2E5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D80A-3047-4399-B92B-E26562D33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1D1C-50E2-4243-BFF0-9724A994B2E5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D80A-3047-4399-B92B-E26562D33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81D1C-50E2-4243-BFF0-9724A994B2E5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DD80A-3047-4399-B92B-E26562D33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01080" cy="867524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Центр симметрии фигуры</a:t>
            </a:r>
            <a:endParaRPr lang="en-US" sz="4400" dirty="0"/>
          </a:p>
        </p:txBody>
      </p:sp>
      <p:sp>
        <p:nvSpPr>
          <p:cNvPr id="13" name="Содержимое 2"/>
          <p:cNvSpPr>
            <a:spLocks noGrp="1"/>
          </p:cNvSpPr>
          <p:nvPr>
            <p:ph idx="1"/>
          </p:nvPr>
        </p:nvSpPr>
        <p:spPr>
          <a:xfrm>
            <a:off x="0" y="1714488"/>
            <a:ext cx="4929190" cy="242889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Точка является </a:t>
            </a:r>
            <a:r>
              <a:rPr lang="ru-RU" sz="2000" b="1" dirty="0" smtClean="0">
                <a:solidFill>
                  <a:schemeClr val="tx2"/>
                </a:solidFill>
              </a:rPr>
              <a:t>центром симметрии</a:t>
            </a:r>
            <a:r>
              <a:rPr lang="ru-RU" sz="2000" dirty="0" smtClean="0"/>
              <a:t>, если при повороте вокруг этой точки на 180 градусов фигура переходит сама в себя.</a:t>
            </a:r>
          </a:p>
          <a:p>
            <a:r>
              <a:rPr lang="ru-RU" sz="2000" dirty="0" smtClean="0"/>
              <a:t>Точка </a:t>
            </a:r>
            <a:r>
              <a:rPr lang="en-US" sz="2000" dirty="0" smtClean="0"/>
              <a:t>O – </a:t>
            </a:r>
            <a:r>
              <a:rPr lang="ru-RU" sz="2000" dirty="0" smtClean="0"/>
              <a:t>центр симметрии данной фигуры.</a:t>
            </a:r>
          </a:p>
          <a:p>
            <a:pPr>
              <a:buNone/>
            </a:pPr>
            <a:r>
              <a:rPr lang="ru-RU" sz="2000" dirty="0" smtClean="0"/>
              <a:t>	</a:t>
            </a:r>
            <a:endParaRPr lang="ru-RU" sz="2000" b="1" dirty="0" smtClean="0">
              <a:solidFill>
                <a:schemeClr val="tx2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84458" y="1785926"/>
            <a:ext cx="340231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28596" y="3786190"/>
            <a:ext cx="62151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Примеры центрально-симметричных фигур</a:t>
            </a:r>
            <a:endParaRPr lang="en-US" sz="2000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4143380"/>
            <a:ext cx="6357982" cy="154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57158" y="5643578"/>
            <a:ext cx="8072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Центром симметрии прямоугольника является точка пересечения его диагоналей.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01080" cy="867524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Упражнения</a:t>
            </a:r>
            <a:endParaRPr lang="en-US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714488"/>
            <a:ext cx="62151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Построение центрально-симметричных фигур</a:t>
            </a:r>
            <a:endParaRPr lang="en-US" sz="2000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2071678"/>
            <a:ext cx="621100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7057" y="4643446"/>
            <a:ext cx="511651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01080" cy="867524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Упражнения</a:t>
            </a:r>
            <a:endParaRPr lang="en-US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714488"/>
            <a:ext cx="62151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Построение центрально-симметричных фигур</a:t>
            </a:r>
            <a:endParaRPr lang="en-US" sz="2000" dirty="0"/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2214554"/>
            <a:ext cx="646616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00892" y="1714488"/>
            <a:ext cx="1124111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34" y="3429000"/>
            <a:ext cx="7338857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143504" y="3714752"/>
            <a:ext cx="3035300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71472" y="5246201"/>
            <a:ext cx="7215238" cy="161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01080" cy="867524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Упражнения</a:t>
            </a:r>
            <a:endParaRPr lang="en-US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714488"/>
            <a:ext cx="62151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И центр симметрии, и ось симметрии</a:t>
            </a:r>
            <a:endParaRPr lang="en-US" sz="2000" b="1" dirty="0">
              <a:solidFill>
                <a:schemeClr val="tx2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2143116"/>
            <a:ext cx="481696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29256" y="2000240"/>
            <a:ext cx="3040063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34" y="3429000"/>
            <a:ext cx="499918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1472" y="4643446"/>
            <a:ext cx="515278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786446" y="4706326"/>
            <a:ext cx="1590996" cy="105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429520" y="4601606"/>
            <a:ext cx="1571636" cy="139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01080" cy="867524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Упражнения</a:t>
            </a:r>
            <a:endParaRPr lang="en-US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714488"/>
            <a:ext cx="62151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Задача-исследование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0" y="2071678"/>
            <a:ext cx="8858280" cy="421484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 координатной плоскости отметьте данную точку и точку, симметричную ей относительно начала координат, запишите ее координаты: </a:t>
            </a:r>
            <a:r>
              <a:rPr lang="en-US" sz="2000" dirty="0" smtClean="0"/>
              <a:t>A(6;3), B(4;-1), C(-2;4,5), D(-3;-2,5)</a:t>
            </a:r>
            <a:r>
              <a:rPr lang="ru-RU" sz="2000" dirty="0" smtClean="0"/>
              <a:t>. </a:t>
            </a:r>
          </a:p>
          <a:p>
            <a:pPr>
              <a:buNone/>
            </a:pPr>
            <a:r>
              <a:rPr lang="ru-RU" sz="2000" dirty="0" smtClean="0"/>
              <a:t>	Сопоставьте координаты точек, симметричных относительно начала координат  и сделайте выводы.</a:t>
            </a:r>
          </a:p>
          <a:p>
            <a:endParaRPr lang="ru-RU" sz="2000" dirty="0" smtClean="0"/>
          </a:p>
          <a:p>
            <a:r>
              <a:rPr lang="ru-RU" sz="2000" dirty="0" smtClean="0"/>
              <a:t>Отметьте на координатной плоскости произвольно три точки. Определите их координаты. Соедините полученные точки. </a:t>
            </a:r>
          </a:p>
          <a:p>
            <a:pPr>
              <a:buNone/>
            </a:pPr>
            <a:r>
              <a:rPr lang="ru-RU" sz="2000" dirty="0" smtClean="0"/>
              <a:t>	Догадайтесь, какие будут координаты точек, симметричных данным относительно  начала координат. Отметьте эти точки, соедините их. Сопоставьте полученные фигуры.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01080" cy="867524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Упражнения</a:t>
            </a:r>
            <a:endParaRPr lang="en-US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714488"/>
            <a:ext cx="62151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Анализируем и рассуждаем</a:t>
            </a:r>
            <a:endParaRPr lang="en-US" sz="2000" b="1" dirty="0">
              <a:solidFill>
                <a:schemeClr val="tx2"/>
              </a:solidFill>
            </a:endParaRP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3000372"/>
            <a:ext cx="5481637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5214950"/>
            <a:ext cx="5221287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одержимое 2"/>
          <p:cNvSpPr>
            <a:spLocks noGrp="1"/>
          </p:cNvSpPr>
          <p:nvPr>
            <p:ph idx="1"/>
          </p:nvPr>
        </p:nvSpPr>
        <p:spPr>
          <a:xfrm>
            <a:off x="0" y="2071678"/>
            <a:ext cx="8858280" cy="421484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Ни одна из фигур, изображенных на рисунке, не имеет центра симметрии. Разделите каждую фигуру на две части, имеющие центр симметрии.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Раскрасьте рисунок так, чтобы получившийся узор обладал осевой симметрией (рис. а); центральной симметрией (рис. б).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01080" cy="867524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Подумайте</a:t>
            </a:r>
            <a:endParaRPr lang="en-US" sz="4400" dirty="0"/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0" y="1714488"/>
            <a:ext cx="8858280" cy="421484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Имеют ли центр симметрии: </a:t>
            </a:r>
            <a:r>
              <a:rPr lang="en-US" sz="2000" dirty="0" smtClean="0"/>
              <a:t> </a:t>
            </a:r>
            <a:r>
              <a:rPr lang="ru-RU" sz="2000" dirty="0" smtClean="0"/>
              <a:t>а) прямая; б) отрезок; в) луч; г) пара пересекающихся прямых; </a:t>
            </a:r>
            <a:r>
              <a:rPr lang="ru-RU" sz="2000" dirty="0" err="1" smtClean="0"/>
              <a:t>д</a:t>
            </a:r>
            <a:r>
              <a:rPr lang="ru-RU" sz="2000" dirty="0" smtClean="0"/>
              <a:t>) квадрат?</a:t>
            </a:r>
          </a:p>
          <a:p>
            <a:endParaRPr lang="ru-RU" sz="2000" dirty="0" smtClean="0"/>
          </a:p>
          <a:p>
            <a:r>
              <a:rPr lang="ru-RU" sz="2000" dirty="0" smtClean="0"/>
              <a:t> </a:t>
            </a:r>
          </a:p>
          <a:p>
            <a:endParaRPr lang="ru-RU" sz="2000" dirty="0" smtClean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6847" y="2754031"/>
            <a:ext cx="7878491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66202" y="3111221"/>
            <a:ext cx="1714512" cy="146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2"/>
          <p:cNvSpPr txBox="1">
            <a:spLocks/>
          </p:cNvSpPr>
          <p:nvPr/>
        </p:nvSpPr>
        <p:spPr>
          <a:xfrm>
            <a:off x="0" y="1857364"/>
            <a:ext cx="8858280" cy="428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+mj-lt"/>
              <a:buAutoNum type="arabicPeriod"/>
              <a:tabLst/>
              <a:defRPr/>
            </a:pPr>
            <a:endParaRPr kumimoji="0" lang="ru-RU" sz="20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00166" y="785794"/>
            <a:ext cx="6037284" cy="603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butterfly1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379809">
            <a:off x="1979467" y="4211759"/>
            <a:ext cx="2942013" cy="1955015"/>
          </a:xfrm>
          <a:prstGeom prst="rect">
            <a:avLst/>
          </a:prstGeom>
        </p:spPr>
      </p:pic>
      <p:pic>
        <p:nvPicPr>
          <p:cNvPr id="7" name="Рисунок 6" descr="butterfly2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9518821">
            <a:off x="3879211" y="1220363"/>
            <a:ext cx="2847975" cy="422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</Words>
  <Application>Microsoft Office PowerPoint</Application>
  <PresentationFormat>Экран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Центр симметрии фигуры</vt:lpstr>
      <vt:lpstr>Упражнения</vt:lpstr>
      <vt:lpstr>Упражнения</vt:lpstr>
      <vt:lpstr>Упражнения</vt:lpstr>
      <vt:lpstr>Упражнения</vt:lpstr>
      <vt:lpstr>Упражнения</vt:lpstr>
      <vt:lpstr>Подумайте</vt:lpstr>
      <vt:lpstr>Слайд 8</vt:lpstr>
    </vt:vector>
  </TitlesOfParts>
  <Company>BearingPoint EMEA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симметрии фигуры</dc:title>
  <dc:creator>beadmin</dc:creator>
  <cp:lastModifiedBy>beadmin</cp:lastModifiedBy>
  <cp:revision>1</cp:revision>
  <dcterms:created xsi:type="dcterms:W3CDTF">2013-09-07T19:58:51Z</dcterms:created>
  <dcterms:modified xsi:type="dcterms:W3CDTF">2013-09-07T20:00:23Z</dcterms:modified>
</cp:coreProperties>
</file>