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302" r:id="rId3"/>
    <p:sldId id="303" r:id="rId4"/>
    <p:sldId id="304" r:id="rId5"/>
    <p:sldId id="318" r:id="rId6"/>
    <p:sldId id="319" r:id="rId7"/>
    <p:sldId id="305" r:id="rId8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EE212"/>
    <a:srgbClr val="FFC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2B9AB-B0D3-433B-B40C-0E1086A578D0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F5DC-0A04-4C9C-A401-8C94DFB03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238A2-BFED-4B95-BD2B-FCBFCF14A877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математик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142984"/>
            <a:ext cx="6858048" cy="2214578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Координаты на плоскости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33788"/>
            <a:ext cx="746762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Савичева Н. Г.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 №109 СП ФНКЦ ДГОИ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Дмитрия Рогачёва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Часть </a:t>
            </a:r>
            <a:r>
              <a:rPr lang="en-US" sz="4000" dirty="0" smtClean="0">
                <a:solidFill>
                  <a:schemeClr val="tx1"/>
                </a:solidFill>
              </a:rPr>
              <a:t>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Центральная симметрия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Симметрия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86808" cy="128588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«Симметрия» - слово греческого происхождения. Оно, как и слово «гармония», означает «соразмерность», «наличие определенного порядка, закономерности в расположении частей».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14620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Творцом симметрии является сама природа. Одни из самых первых проявлений симметрии, отмеченных человеком, - это отражение в глади водоема и симметрия человеческого тела.  Позднее люди стали использовать симметрию в архитектуре, предметах быта, орнаментах.</a:t>
            </a:r>
          </a:p>
          <a:p>
            <a:pPr>
              <a:buNone/>
            </a:pPr>
            <a:r>
              <a:rPr lang="ru-RU" dirty="0" smtClean="0"/>
              <a:t>	В математике рассматриваются различные виды симметрии. Познакомимся с центральной симметрией.</a:t>
            </a:r>
          </a:p>
        </p:txBody>
      </p:sp>
      <p:pic>
        <p:nvPicPr>
          <p:cNvPr id="13314" name="Picture 2" descr="http://img1.liveinternet.ru/images/attach/c/3/78/238/78238337_large_0_811e_869e4b62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786058"/>
            <a:ext cx="3781424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Симметрия относительно точки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860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Отметим на листе бумаги точки </a:t>
            </a:r>
            <a:r>
              <a:rPr lang="en-US" sz="2000" dirty="0" smtClean="0"/>
              <a:t>O </a:t>
            </a:r>
            <a:r>
              <a:rPr lang="ru-RU" sz="2000" dirty="0" smtClean="0"/>
              <a:t>и </a:t>
            </a:r>
            <a:r>
              <a:rPr lang="en-US" sz="2000" dirty="0" smtClean="0"/>
              <a:t>A. </a:t>
            </a:r>
            <a:r>
              <a:rPr lang="ru-RU" sz="2000" dirty="0" smtClean="0"/>
              <a:t>Будем поворачивать с помощью циркуля точку </a:t>
            </a:r>
            <a:r>
              <a:rPr lang="en-US" sz="2000" dirty="0" smtClean="0"/>
              <a:t>A </a:t>
            </a:r>
            <a:r>
              <a:rPr lang="ru-RU" sz="2000" dirty="0" smtClean="0"/>
              <a:t>вокруг точки </a:t>
            </a:r>
            <a:r>
              <a:rPr lang="en-US" sz="2000" dirty="0" smtClean="0"/>
              <a:t>O (</a:t>
            </a:r>
            <a:r>
              <a:rPr lang="ru-RU" sz="2000" dirty="0" smtClean="0"/>
              <a:t>для этого поставим ножку циркуля в точку </a:t>
            </a:r>
            <a:r>
              <a:rPr lang="en-US" sz="2000" dirty="0" smtClean="0"/>
              <a:t>O). </a:t>
            </a:r>
            <a:r>
              <a:rPr lang="ru-RU" sz="2000" dirty="0" smtClean="0"/>
              <a:t>След, который оставляет точка </a:t>
            </a:r>
            <a:r>
              <a:rPr lang="en-US" sz="2000" dirty="0" smtClean="0"/>
              <a:t>A </a:t>
            </a:r>
            <a:r>
              <a:rPr lang="ru-RU" sz="2000" dirty="0" smtClean="0"/>
              <a:t>при повороте, - это дуга окружности. При повороте на 180 градусов точка </a:t>
            </a:r>
            <a:r>
              <a:rPr lang="en-US" sz="2000" dirty="0" smtClean="0"/>
              <a:t>A </a:t>
            </a:r>
            <a:r>
              <a:rPr lang="ru-RU" sz="2000" dirty="0" smtClean="0"/>
              <a:t>переходит в диаметрально противоположную ей точку </a:t>
            </a:r>
            <a:r>
              <a:rPr lang="en-US" sz="2000" dirty="0" smtClean="0"/>
              <a:t>B.</a:t>
            </a:r>
          </a:p>
          <a:p>
            <a:r>
              <a:rPr lang="ru-RU" sz="2000" dirty="0" smtClean="0"/>
              <a:t>Точки </a:t>
            </a:r>
            <a:r>
              <a:rPr lang="en-US" sz="2000" dirty="0" smtClean="0"/>
              <a:t>A </a:t>
            </a:r>
            <a:r>
              <a:rPr lang="ru-RU" sz="2000" dirty="0" smtClean="0"/>
              <a:t>и </a:t>
            </a:r>
            <a:r>
              <a:rPr lang="en-US" sz="2000" dirty="0" smtClean="0"/>
              <a:t>B </a:t>
            </a:r>
            <a:r>
              <a:rPr lang="ru-RU" sz="2000" dirty="0" smtClean="0"/>
              <a:t>называют </a:t>
            </a:r>
            <a:r>
              <a:rPr lang="ru-RU" sz="2000" b="1" dirty="0" smtClean="0">
                <a:solidFill>
                  <a:schemeClr val="tx2"/>
                </a:solidFill>
              </a:rPr>
              <a:t>симметричными относительно точки 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714752"/>
            <a:ext cx="6475602" cy="184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0" y="5500702"/>
            <a:ext cx="8858280" cy="13572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noProof="0" dirty="0" smtClean="0"/>
              <a:t>Заметьте: если точки </a:t>
            </a:r>
            <a:r>
              <a:rPr lang="en-US" sz="2000" noProof="0" dirty="0" smtClean="0"/>
              <a:t>A </a:t>
            </a:r>
            <a:r>
              <a:rPr lang="ru-RU" sz="2000" noProof="0" dirty="0" smtClean="0"/>
              <a:t>и </a:t>
            </a:r>
            <a:r>
              <a:rPr lang="en-US" sz="2000" noProof="0" dirty="0" smtClean="0"/>
              <a:t>B </a:t>
            </a:r>
            <a:r>
              <a:rPr lang="ru-RU" sz="2000" noProof="0" dirty="0" smtClean="0"/>
              <a:t>симметричны относительно некоторой точки </a:t>
            </a:r>
            <a:r>
              <a:rPr lang="en-US" sz="2000" noProof="0" dirty="0" smtClean="0"/>
              <a:t>O, </a:t>
            </a:r>
            <a:r>
              <a:rPr lang="ru-RU" sz="2000" noProof="0" dirty="0" smtClean="0"/>
              <a:t>то точка </a:t>
            </a:r>
            <a:r>
              <a:rPr lang="en-US" sz="2000" noProof="0" dirty="0" smtClean="0"/>
              <a:t>O </a:t>
            </a:r>
            <a:r>
              <a:rPr lang="ru-RU" sz="2000" noProof="0" dirty="0" smtClean="0"/>
              <a:t>является серединой отрезка </a:t>
            </a:r>
            <a:r>
              <a:rPr lang="en-US" sz="2000" noProof="0" dirty="0" smtClean="0"/>
              <a:t>AB.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Построение точки, симметричной </a:t>
            </a:r>
            <a:r>
              <a:rPr lang="en-US" sz="4400" dirty="0" smtClean="0"/>
              <a:t> </a:t>
            </a:r>
            <a:r>
              <a:rPr lang="ru-RU" sz="4400" dirty="0" smtClean="0"/>
              <a:t>данной относительно точки </a:t>
            </a:r>
            <a:r>
              <a:rPr lang="en-US" sz="4400" dirty="0" smtClean="0"/>
              <a:t>O</a:t>
            </a:r>
            <a:endParaRPr lang="en-US" sz="4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14554"/>
            <a:ext cx="68214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332" y="5000636"/>
            <a:ext cx="80421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Виды симметрии</a:t>
            </a:r>
            <a:endParaRPr lang="en-US" sz="4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617617" y="2857496"/>
            <a:ext cx="4623410" cy="2019291"/>
            <a:chOff x="-15951" y="4135896"/>
            <a:chExt cx="3874305" cy="15886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5951" y="4143380"/>
              <a:ext cx="1577973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80381" y="4135896"/>
              <a:ext cx="1577973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6058"/>
            <a:ext cx="34265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79621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Построение треугольника, симметричного данному относительно точки </a:t>
            </a:r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858280" cy="3143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Чтобы построить треугольник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ru-RU" sz="2000" dirty="0" smtClean="0"/>
              <a:t>симметричный треугольник </a:t>
            </a:r>
            <a:r>
              <a:rPr lang="en-US" sz="2000" dirty="0" smtClean="0"/>
              <a:t>ABC </a:t>
            </a:r>
            <a:r>
              <a:rPr lang="ru-RU" sz="2000" dirty="0" smtClean="0"/>
              <a:t>относительно точки </a:t>
            </a:r>
            <a:r>
              <a:rPr lang="en-US" sz="2000" dirty="0" smtClean="0"/>
              <a:t>O, </a:t>
            </a:r>
            <a:r>
              <a:rPr lang="ru-RU" sz="2000" dirty="0" smtClean="0"/>
              <a:t>достаточно построить точки, симметричные его вершинам.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3500438"/>
            <a:ext cx="39023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Координаты на плоскости</vt:lpstr>
      <vt:lpstr>Часть 4 Центральная симметрия</vt:lpstr>
      <vt:lpstr>Симметрия</vt:lpstr>
      <vt:lpstr>Симметрия относительно точки</vt:lpstr>
      <vt:lpstr>Построение точки, симметричной  данной относительно точки O</vt:lpstr>
      <vt:lpstr>Виды симметрии</vt:lpstr>
      <vt:lpstr>Построение треугольника, симметричного данному относительно точки O</vt:lpstr>
    </vt:vector>
  </TitlesOfParts>
  <Company>BearingPoint EMEA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Координаты на плоскости</dc:title>
  <dc:creator>beadmin</dc:creator>
  <cp:lastModifiedBy>beadmin</cp:lastModifiedBy>
  <cp:revision>142</cp:revision>
  <dcterms:created xsi:type="dcterms:W3CDTF">2013-06-15T14:43:31Z</dcterms:created>
  <dcterms:modified xsi:type="dcterms:W3CDTF">2013-09-07T20:00:05Z</dcterms:modified>
</cp:coreProperties>
</file>